
<file path=[Content_Types].xml><?xml version="1.0" encoding="utf-8"?>
<Types xmlns="http://schemas.openxmlformats.org/package/2006/content-types">
  <Default Extension="rels" ContentType="application/vnd.openxmlformats-package.relationships+xml"/>
  <Default Extension="xml" ContentType="application/xml"/>
  <Default Extension="jpeg" ContentType="image/jpeg"/>
  <Default Extension="vml" ContentType="application/vnd.openxmlformats-officedocument.vmlDrawing"/>
  <Default Extension="bin" ContentType="application/vnd.openxmlformats-officedocument.oleObject"/>
  <Default Extension="fntdata" ContentType="application/x-fontdata"/>
  <Default Extension="png" ContentType="image/png"/>
  <Default Extension="wmf" ContentType="image/x-wmf"/>
  <Default Extension="wdp" ContentType="image/vnd.ms-photo"/>
  <Default Extension="emf" ContentType="image/x-emf"/>
  <Override PartName="/docProps/app.xml" ContentType="application/vnd.openxmlformats-officedocument.extended-properties+xml"/>
  <Override PartName="/docProps/core.xml" ContentType="application/vnd.openxmlformats-package.core-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entation.xml" ContentType="application/vnd.openxmlformats-officedocument.presentationml.presentation.main+xml"/>
  <Override PartName="/ppt/presProps.xml" ContentType="application/vnd.openxmlformats-officedocument.presentationml.presProps+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viewProps.xml" ContentType="application/vnd.openxmlformats-officedocument.presentationml.viewProps+xml"/>
</Types>
</file>

<file path=_rels/.rels>&#65279;<?xml version="1.0" encoding="utf-8" standalone="yes"?><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officeDocument/2006/relationships/extended-properties" Target="docProps/app.xml" /><Relationship Id="rId4" Type="http://schemas.openxmlformats.org/package/2006/relationships/metadata/thumbnail" Target="docProps/thumbnail.jpeg" /></Relationships>
</file>

<file path=ppt/presentation.xml><?xml version="1.0" encoding="utf-8"?>
<!--Generated by Aspose.Slides for .NET 23.1-->
<p:presentation xmlns:r="http://schemas.openxmlformats.org/officeDocument/2006/relationships" xmlns:a="http://schemas.openxmlformats.org/drawingml/2006/main" xmlns:p="http://schemas.openxmlformats.org/presentationml/2006/main" embedTrueTypeFonts="1" saveSubsetFonts="1">
  <p:sldMasterIdLst>
    <p:sldMasterId id="2147483648" r:id="rId1"/>
    <p:sldMasterId id="2147483698" r:id="rId2"/>
    <p:sldMasterId id="2147483710" r:id="rId3"/>
    <p:sldMasterId id="2147483722" r:id="rId4"/>
  </p:sldMasterIdLst>
  <p:notesMasterIdLst>
    <p:notesMasterId r:id="rId5"/>
  </p:notesMasterIdLst>
  <p:sldIdLst>
    <p:sldId id="259" r:id="rId6"/>
    <p:sldId id="262" r:id="rId7"/>
    <p:sldId id="265" r:id="rId8"/>
    <p:sldId id="268" r:id="rId9"/>
    <p:sldId id="271" r:id="rId10"/>
    <p:sldId id="274" r:id="rId11"/>
    <p:sldId id="277" r:id="rId12"/>
    <p:sldId id="280" r:id="rId13"/>
    <p:sldId id="283" r:id="rId14"/>
    <p:sldId id="286" r:id="rId15"/>
    <p:sldId id="289" r:id="rId16"/>
    <p:sldId id="292" r:id="rId17"/>
    <p:sldId id="295" r:id="rId18"/>
    <p:sldId id="298" r:id="rId19"/>
    <p:sldId id="301" r:id="rId20"/>
    <p:sldId id="304" r:id="rId21"/>
    <p:sldId id="307" r:id="rId22"/>
    <p:sldId id="310" r:id="rId23"/>
    <p:sldId id="313" r:id="rId24"/>
    <p:sldId id="316" r:id="rId25"/>
    <p:sldId id="319" r:id="rId26"/>
    <p:sldId id="322" r:id="rId27"/>
    <p:sldId id="325" r:id="rId28"/>
    <p:sldId id="328" r:id="rId29"/>
    <p:sldId id="331" r:id="rId30"/>
    <p:sldId id="334" r:id="rId31"/>
    <p:sldId id="337" r:id="rId32"/>
    <p:sldId id="340" r:id="rId33"/>
    <p:sldId id="343" r:id="rId34"/>
    <p:sldId id="346" r:id="rId35"/>
    <p:sldId id="349" r:id="rId36"/>
    <p:sldId id="352" r:id="rId37"/>
    <p:sldId id="355" r:id="rId38"/>
    <p:sldId id="358" r:id="rId39"/>
    <p:sldId id="361" r:id="rId40"/>
    <p:sldId id="364" r:id="rId41"/>
    <p:sldId id="367" r:id="rId42"/>
    <p:sldId id="370" r:id="rId43"/>
    <p:sldId id="373" r:id="rId44"/>
    <p:sldId id="376" r:id="rId45"/>
    <p:sldId id="379" r:id="rId46"/>
    <p:sldId id="382" r:id="rId47"/>
    <p:sldId id="385" r:id="rId48"/>
    <p:sldId id="388" r:id="rId49"/>
    <p:sldId id="391" r:id="rId50"/>
    <p:sldId id="394" r:id="rId51"/>
    <p:sldId id="397" r:id="rId52"/>
    <p:sldId id="400" r:id="rId53"/>
    <p:sldId id="403" r:id="rId54"/>
    <p:sldId id="406" r:id="rId55"/>
    <p:sldId id="409" r:id="rId56"/>
    <p:sldId id="412" r:id="rId57"/>
    <p:sldId id="415" r:id="rId58"/>
    <p:sldId id="418" r:id="rId59"/>
    <p:sldId id="421" r:id="rId60"/>
    <p:sldId id="424" r:id="rId61"/>
    <p:sldId id="427" r:id="rId62"/>
    <p:sldId id="430" r:id="rId63"/>
    <p:sldId id="433" r:id="rId64"/>
    <p:sldId id="436" r:id="rId65"/>
    <p:sldId id="439" r:id="rId66"/>
    <p:sldId id="442" r:id="rId67"/>
    <p:sldId id="445" r:id="rId68"/>
    <p:sldId id="448" r:id="rId69"/>
    <p:sldId id="451" r:id="rId70"/>
    <p:sldId id="454" r:id="rId71"/>
    <p:sldId id="457" r:id="rId72"/>
    <p:sldId id="460" r:id="rId73"/>
    <p:sldId id="463" r:id="rId74"/>
    <p:sldId id="466" r:id="rId75"/>
    <p:sldId id="469" r:id="rId76"/>
    <p:sldId id="472" r:id="rId77"/>
    <p:sldId id="475" r:id="rId78"/>
    <p:sldId id="478" r:id="rId79"/>
    <p:sldId id="481" r:id="rId80"/>
    <p:sldId id="484" r:id="rId81"/>
    <p:sldId id="487" r:id="rId82"/>
    <p:sldId id="490" r:id="rId83"/>
    <p:sldId id="493" r:id="rId84"/>
    <p:sldId id="496" r:id="rId85"/>
    <p:sldId id="499" r:id="rId86"/>
    <p:sldId id="502" r:id="rId87"/>
    <p:sldId id="505" r:id="rId88"/>
    <p:sldId id="508" r:id="rId89"/>
    <p:sldId id="511" r:id="rId90"/>
    <p:sldId id="514" r:id="rId91"/>
    <p:sldId id="517" r:id="rId92"/>
    <p:sldId id="520" r:id="rId93"/>
    <p:sldId id="523" r:id="rId94"/>
    <p:sldId id="526" r:id="rId95"/>
    <p:sldId id="529" r:id="rId96"/>
    <p:sldId id="532" r:id="rId97"/>
    <p:sldId id="535" r:id="rId98"/>
    <p:sldId id="538" r:id="rId99"/>
    <p:sldId id="541" r:id="rId100"/>
    <p:sldId id="544" r:id="rId101"/>
    <p:sldId id="547" r:id="rId102"/>
    <p:sldId id="550" r:id="rId103"/>
    <p:sldId id="553" r:id="rId104"/>
    <p:sldId id="556" r:id="rId105"/>
    <p:sldId id="559" r:id="rId106"/>
    <p:sldId id="562" r:id="rId107"/>
    <p:sldId id="565" r:id="rId108"/>
    <p:sldId id="568" r:id="rId109"/>
    <p:sldId id="571" r:id="rId110"/>
    <p:sldId id="574" r:id="rId111"/>
    <p:sldId id="577" r:id="rId112"/>
    <p:sldId id="580" r:id="rId113"/>
    <p:sldId id="583" r:id="rId114"/>
    <p:sldId id="586" r:id="rId115"/>
    <p:sldId id="589" r:id="rId116"/>
    <p:sldId id="592" r:id="rId117"/>
    <p:sldId id="595" r:id="rId118"/>
    <p:sldId id="598" r:id="rId119"/>
    <p:sldId id="601" r:id="rId120"/>
    <p:sldId id="604" r:id="rId121"/>
    <p:sldId id="607" r:id="rId122"/>
    <p:sldId id="610" r:id="rId123"/>
    <p:sldId id="613" r:id="rId124"/>
    <p:sldId id="616" r:id="rId125"/>
    <p:sldId id="619" r:id="rId126"/>
    <p:sldId id="622" r:id="rId127"/>
    <p:sldId id="625" r:id="rId128"/>
    <p:sldId id="628" r:id="rId129"/>
    <p:sldId id="631" r:id="rId130"/>
    <p:sldId id="634" r:id="rId131"/>
    <p:sldId id="637" r:id="rId132"/>
    <p:sldId id="640" r:id="rId133"/>
    <p:sldId id="643" r:id="rId134"/>
    <p:sldId id="646" r:id="rId135"/>
    <p:sldId id="649" r:id="rId136"/>
    <p:sldId id="652" r:id="rId137"/>
    <p:sldId id="655" r:id="rId138"/>
    <p:sldId id="658" r:id="rId139"/>
    <p:sldId id="661" r:id="rId140"/>
    <p:sldId id="664" r:id="rId141"/>
    <p:sldId id="667" r:id="rId142"/>
    <p:sldId id="670" r:id="rId143"/>
    <p:sldId id="673" r:id="rId144"/>
    <p:sldId id="676" r:id="rId145"/>
    <p:sldId id="679" r:id="rId146"/>
  </p:sldIdLst>
  <p:sldSz cx="12192000" cy="6858000"/>
  <p:notesSz cx="6858000" cy="9144000"/>
  <p:embeddedFontLst>
    <p:embeddedFont>
      <p:font typeface="Source sans Pro" panose="020B0604020202020204" charset="-18"/>
      <p:regular r:id="rId148"/>
      <p:bold r:id="rId149"/>
      <p:italic r:id="rId150"/>
      <p:boldItalic r:id="rId151"/>
    </p:embeddedFont>
    <p:embeddedFont>
      <p:font typeface="Source Sans Pro Bold" panose="020B0604020202020204" charset="-18"/>
      <p:bold r:id="rId152"/>
    </p:embeddedFont>
    <p:embeddedFont>
      <p:font typeface="Calibri" panose="020F0502020204030204" pitchFamily="2" charset="0"/>
      <p:regular r:id="rId153"/>
      <p:bold r:id="rId154"/>
      <p:italic r:id="rId155"/>
      <p:boldItalic r:id="rId156"/>
    </p:embeddedFont>
    <p:embeddedFont>
      <p:font typeface="1" panose="02000503040000020004" charset="-18"/>
      <p:regular r:id="rId157"/>
    </p:embeddedFont>
    <p:embeddedFont>
      <p:font typeface="2" panose="02000803040000020004" charset="-18"/>
      <p:bold r:id="rId158"/>
    </p:embeddedFont>
    <p:embeddedFont>
      <p:font typeface="8" panose="020B0603030403020204" charset="-18"/>
      <p:bold r:id="rId159"/>
    </p:embeddedFont>
    <p:embeddedFont>
      <p:font typeface="9" panose="020B0603030403090204" charset="-18"/>
      <p:boldItalic r:id="rId160"/>
    </p:embeddedFont>
    <p:embeddedFont>
      <p:font typeface="Cambria Math" panose="02040503050406030204" pitchFamily="2" charset="0"/>
      <p:regular r:id="rId161"/>
    </p:embeddedFont>
    <p:embeddedFont>
      <p:font typeface="Source Sans Pro" panose="020B0503030403020204" pitchFamily="2" charset="0"/>
      <p:regular r:id="rId162"/>
      <p:bold r:id="rId163"/>
      <p:italic r:id="rId164"/>
      <p:boldItalic r:id="rId165"/>
    </p:embeddedFont>
    <p:embeddedFont>
      <p:font typeface="Source Sans Pro SemiBold" panose="020B0603030403020204" pitchFamily="2" charset="0"/>
      <p:bold r:id="rId166"/>
      <p:boldItalic r:id="rId167"/>
    </p:embeddedFont>
    <p:embeddedFont>
      <p:font typeface="Symbol Tiger Expert" panose="05050102010706020507" pitchFamily="2" charset="2"/>
      <p:regular r:id="rId168"/>
    </p:embeddedFont>
  </p:embeddedFontLst>
  <p:custDataLst>
    <p:tags r:id="rId147"/>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r="http://schemas.openxmlformats.org/officeDocument/2006/relationships" xmlns:a="http://schemas.openxmlformats.org/drawingml/2006/main" xmlns:p="http://schemas.openxmlformats.org/presentationml/2006/main">
  <p:showPr showNarration="1">
    <p:presen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 uri="{1BD7E111-0CB8-44D6-8891-C1BB2F81B7CC}">
      <p1710:readonlyRecommended xmlns:p1710="http://schemas.microsoft.com/office/powerpoint/2017/10/main" val="0"/>
    </p:ext>
  </p:extLst>
</p:presentationPr>
</file>

<file path=ppt/tableStyles.xml><?xml version="1.0" encoding="utf-8"?>
<a:tblStyleLst xmlns:r="http://schemas.openxmlformats.org/officeDocument/2006/relationships"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fill>
          <a:solidFill>
            <a:schemeClr val="accent1">
              <a:tint val="40000"/>
            </a:schemeClr>
          </a:solidFill>
        </a:fill>
      </a:tcStyle>
    </a:band1H>
    <a:band1V>
      <a:tcStyle>
        <a:fill>
          <a:solidFill>
            <a:schemeClr val="accent1">
              <a:tint val="40000"/>
            </a:schemeClr>
          </a:solidFill>
        </a:fill>
      </a:tcStyle>
    </a:band1V>
    <a:lastCol>
      <a:tcTxStyle b="on">
        <a:fontRef idx="minor">
          <a:prstClr val="black"/>
        </a:fontRef>
        <a:schemeClr val="lt1"/>
      </a:tcTxStyle>
      <a:tcStyle>
        <a:fill>
          <a:solidFill>
            <a:schemeClr val="accent1"/>
          </a:solidFill>
        </a:fill>
      </a:tcStyle>
    </a:lastCol>
    <a:firstCol>
      <a:tcTxStyle b="on">
        <a:fontRef idx="minor">
          <a:prstClr val="black"/>
        </a:fontRef>
        <a:schemeClr val="lt1"/>
      </a:tcTxStyle>
      <a:tcStyle>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horzBarState="maximized">
    <p:restoredLeft sz="16000"/>
    <p:restoredTop sz="0"/>
  </p:normalViewPr>
  <p:slideViewPr>
    <p:cSldViewPr>
      <p:cViewPr>
        <p:scale>
          <a:sx n="73" d="100"/>
          <a:sy n="73" d="100"/>
        </p:scale>
        <p:origin x="0" y="0"/>
      </p:cViewPr>
    </p:cSldViewPr>
  </p:slideViewPr>
  <p:notesViewPr>
    <p:cSldViewPr>
      <p:cViewPr>
        <p:scale>
          <a:sx n="1" d="100"/>
          <a:sy n="1" d="100"/>
        </p:scale>
        <p:origin x="0" y="0"/>
      </p:cViewPr>
    </p:cSldViewPr>
  </p:notesViewPr>
</p:viewPr>
</file>

<file path=ppt/_rels/presentation.xml.rels>&#65279;<?xml version="1.0" encoding="utf-8" standalone="yes"?><Relationships xmlns="http://schemas.openxmlformats.org/package/2006/relationships"><Relationship Id="rId1" Type="http://schemas.openxmlformats.org/officeDocument/2006/relationships/slideMaster" Target="slideMasters/slideMaster1.xml" /><Relationship Id="rId10" Type="http://schemas.openxmlformats.org/officeDocument/2006/relationships/slide" Target="slides/slide5.xml" /><Relationship Id="rId100" Type="http://schemas.openxmlformats.org/officeDocument/2006/relationships/slide" Target="slides/slide95.xml" /><Relationship Id="rId101" Type="http://schemas.openxmlformats.org/officeDocument/2006/relationships/slide" Target="slides/slide96.xml" /><Relationship Id="rId102" Type="http://schemas.openxmlformats.org/officeDocument/2006/relationships/slide" Target="slides/slide97.xml" /><Relationship Id="rId103" Type="http://schemas.openxmlformats.org/officeDocument/2006/relationships/slide" Target="slides/slide98.xml" /><Relationship Id="rId104" Type="http://schemas.openxmlformats.org/officeDocument/2006/relationships/slide" Target="slides/slide99.xml" /><Relationship Id="rId105" Type="http://schemas.openxmlformats.org/officeDocument/2006/relationships/slide" Target="slides/slide100.xml" /><Relationship Id="rId106" Type="http://schemas.openxmlformats.org/officeDocument/2006/relationships/slide" Target="slides/slide101.xml" /><Relationship Id="rId107" Type="http://schemas.openxmlformats.org/officeDocument/2006/relationships/slide" Target="slides/slide102.xml" /><Relationship Id="rId108" Type="http://schemas.openxmlformats.org/officeDocument/2006/relationships/slide" Target="slides/slide103.xml" /><Relationship Id="rId109" Type="http://schemas.openxmlformats.org/officeDocument/2006/relationships/slide" Target="slides/slide104.xml" /><Relationship Id="rId11" Type="http://schemas.openxmlformats.org/officeDocument/2006/relationships/slide" Target="slides/slide6.xml" /><Relationship Id="rId110" Type="http://schemas.openxmlformats.org/officeDocument/2006/relationships/slide" Target="slides/slide105.xml" /><Relationship Id="rId111" Type="http://schemas.openxmlformats.org/officeDocument/2006/relationships/slide" Target="slides/slide106.xml" /><Relationship Id="rId112" Type="http://schemas.openxmlformats.org/officeDocument/2006/relationships/slide" Target="slides/slide107.xml" /><Relationship Id="rId113" Type="http://schemas.openxmlformats.org/officeDocument/2006/relationships/slide" Target="slides/slide108.xml" /><Relationship Id="rId114" Type="http://schemas.openxmlformats.org/officeDocument/2006/relationships/slide" Target="slides/slide109.xml" /><Relationship Id="rId115" Type="http://schemas.openxmlformats.org/officeDocument/2006/relationships/slide" Target="slides/slide110.xml" /><Relationship Id="rId116" Type="http://schemas.openxmlformats.org/officeDocument/2006/relationships/slide" Target="slides/slide111.xml" /><Relationship Id="rId117" Type="http://schemas.openxmlformats.org/officeDocument/2006/relationships/slide" Target="slides/slide112.xml" /><Relationship Id="rId118" Type="http://schemas.openxmlformats.org/officeDocument/2006/relationships/slide" Target="slides/slide113.xml" /><Relationship Id="rId119" Type="http://schemas.openxmlformats.org/officeDocument/2006/relationships/slide" Target="slides/slide114.xml" /><Relationship Id="rId12" Type="http://schemas.openxmlformats.org/officeDocument/2006/relationships/slide" Target="slides/slide7.xml" /><Relationship Id="rId120" Type="http://schemas.openxmlformats.org/officeDocument/2006/relationships/slide" Target="slides/slide115.xml" /><Relationship Id="rId121" Type="http://schemas.openxmlformats.org/officeDocument/2006/relationships/slide" Target="slides/slide116.xml" /><Relationship Id="rId122" Type="http://schemas.openxmlformats.org/officeDocument/2006/relationships/slide" Target="slides/slide117.xml" /><Relationship Id="rId123" Type="http://schemas.openxmlformats.org/officeDocument/2006/relationships/slide" Target="slides/slide118.xml" /><Relationship Id="rId124" Type="http://schemas.openxmlformats.org/officeDocument/2006/relationships/slide" Target="slides/slide119.xml" /><Relationship Id="rId125" Type="http://schemas.openxmlformats.org/officeDocument/2006/relationships/slide" Target="slides/slide120.xml" /><Relationship Id="rId126" Type="http://schemas.openxmlformats.org/officeDocument/2006/relationships/slide" Target="slides/slide121.xml" /><Relationship Id="rId127" Type="http://schemas.openxmlformats.org/officeDocument/2006/relationships/slide" Target="slides/slide122.xml" /><Relationship Id="rId128" Type="http://schemas.openxmlformats.org/officeDocument/2006/relationships/slide" Target="slides/slide123.xml" /><Relationship Id="rId129" Type="http://schemas.openxmlformats.org/officeDocument/2006/relationships/slide" Target="slides/slide124.xml" /><Relationship Id="rId13" Type="http://schemas.openxmlformats.org/officeDocument/2006/relationships/slide" Target="slides/slide8.xml" /><Relationship Id="rId130" Type="http://schemas.openxmlformats.org/officeDocument/2006/relationships/slide" Target="slides/slide125.xml" /><Relationship Id="rId131" Type="http://schemas.openxmlformats.org/officeDocument/2006/relationships/slide" Target="slides/slide126.xml" /><Relationship Id="rId132" Type="http://schemas.openxmlformats.org/officeDocument/2006/relationships/slide" Target="slides/slide127.xml" /><Relationship Id="rId133" Type="http://schemas.openxmlformats.org/officeDocument/2006/relationships/slide" Target="slides/slide128.xml" /><Relationship Id="rId134" Type="http://schemas.openxmlformats.org/officeDocument/2006/relationships/slide" Target="slides/slide129.xml" /><Relationship Id="rId135" Type="http://schemas.openxmlformats.org/officeDocument/2006/relationships/slide" Target="slides/slide130.xml" /><Relationship Id="rId136" Type="http://schemas.openxmlformats.org/officeDocument/2006/relationships/slide" Target="slides/slide131.xml" /><Relationship Id="rId137" Type="http://schemas.openxmlformats.org/officeDocument/2006/relationships/slide" Target="slides/slide132.xml" /><Relationship Id="rId138" Type="http://schemas.openxmlformats.org/officeDocument/2006/relationships/slide" Target="slides/slide133.xml" /><Relationship Id="rId139" Type="http://schemas.openxmlformats.org/officeDocument/2006/relationships/slide" Target="slides/slide134.xml" /><Relationship Id="rId14" Type="http://schemas.openxmlformats.org/officeDocument/2006/relationships/slide" Target="slides/slide9.xml" /><Relationship Id="rId140" Type="http://schemas.openxmlformats.org/officeDocument/2006/relationships/slide" Target="slides/slide135.xml" /><Relationship Id="rId141" Type="http://schemas.openxmlformats.org/officeDocument/2006/relationships/slide" Target="slides/slide136.xml" /><Relationship Id="rId142" Type="http://schemas.openxmlformats.org/officeDocument/2006/relationships/slide" Target="slides/slide137.xml" /><Relationship Id="rId143" Type="http://schemas.openxmlformats.org/officeDocument/2006/relationships/slide" Target="slides/slide138.xml" /><Relationship Id="rId144" Type="http://schemas.openxmlformats.org/officeDocument/2006/relationships/slide" Target="slides/slide139.xml" /><Relationship Id="rId145" Type="http://schemas.openxmlformats.org/officeDocument/2006/relationships/slide" Target="slides/slide140.xml" /><Relationship Id="rId146" Type="http://schemas.openxmlformats.org/officeDocument/2006/relationships/slide" Target="slides/slide141.xml" /><Relationship Id="rId147" Type="http://schemas.openxmlformats.org/officeDocument/2006/relationships/tags" Target="tags/tag1.xml" /><Relationship Id="rId148" Type="http://schemas.openxmlformats.org/officeDocument/2006/relationships/font" Target="fonts/font1.fntdata" /><Relationship Id="rId149" Type="http://schemas.openxmlformats.org/officeDocument/2006/relationships/font" Target="fonts/font2.fntdata" /><Relationship Id="rId15" Type="http://schemas.openxmlformats.org/officeDocument/2006/relationships/slide" Target="slides/slide10.xml" /><Relationship Id="rId150" Type="http://schemas.openxmlformats.org/officeDocument/2006/relationships/font" Target="fonts/font3.fntdata" /><Relationship Id="rId151" Type="http://schemas.openxmlformats.org/officeDocument/2006/relationships/font" Target="fonts/font4.fntdata" /><Relationship Id="rId152" Type="http://schemas.openxmlformats.org/officeDocument/2006/relationships/font" Target="fonts/font5.fntdata" /><Relationship Id="rId153" Type="http://schemas.openxmlformats.org/officeDocument/2006/relationships/font" Target="fonts/font6.fntdata" /><Relationship Id="rId154" Type="http://schemas.openxmlformats.org/officeDocument/2006/relationships/font" Target="fonts/font7.fntdata" /><Relationship Id="rId155" Type="http://schemas.openxmlformats.org/officeDocument/2006/relationships/font" Target="fonts/font8.fntdata" /><Relationship Id="rId156" Type="http://schemas.openxmlformats.org/officeDocument/2006/relationships/font" Target="fonts/font9.fntdata" /><Relationship Id="rId157" Type="http://schemas.openxmlformats.org/officeDocument/2006/relationships/font" Target="fonts/font10.fntdata" /><Relationship Id="rId158" Type="http://schemas.openxmlformats.org/officeDocument/2006/relationships/font" Target="fonts/font11.fntdata" /><Relationship Id="rId159" Type="http://schemas.openxmlformats.org/officeDocument/2006/relationships/font" Target="fonts/font12.fntdata" /><Relationship Id="rId16" Type="http://schemas.openxmlformats.org/officeDocument/2006/relationships/slide" Target="slides/slide11.xml" /><Relationship Id="rId160" Type="http://schemas.openxmlformats.org/officeDocument/2006/relationships/font" Target="fonts/font13.fntdata" /><Relationship Id="rId161" Type="http://schemas.openxmlformats.org/officeDocument/2006/relationships/font" Target="fonts/font14.fntdata" /><Relationship Id="rId162" Type="http://schemas.openxmlformats.org/officeDocument/2006/relationships/font" Target="fonts/font15.fntdata" /><Relationship Id="rId163" Type="http://schemas.openxmlformats.org/officeDocument/2006/relationships/font" Target="fonts/font16.fntdata" /><Relationship Id="rId164" Type="http://schemas.openxmlformats.org/officeDocument/2006/relationships/font" Target="fonts/font17.fntdata" /><Relationship Id="rId165" Type="http://schemas.openxmlformats.org/officeDocument/2006/relationships/font" Target="fonts/font18.fntdata" /><Relationship Id="rId166" Type="http://schemas.openxmlformats.org/officeDocument/2006/relationships/font" Target="fonts/font19.fntdata" /><Relationship Id="rId167" Type="http://schemas.openxmlformats.org/officeDocument/2006/relationships/font" Target="fonts/font20.fntdata" /><Relationship Id="rId168" Type="http://schemas.openxmlformats.org/officeDocument/2006/relationships/font" Target="fonts/font21.fntdata" /><Relationship Id="rId169" Type="http://schemas.openxmlformats.org/officeDocument/2006/relationships/presProps" Target="presProps.xml" /><Relationship Id="rId17" Type="http://schemas.openxmlformats.org/officeDocument/2006/relationships/slide" Target="slides/slide12.xml" /><Relationship Id="rId170" Type="http://schemas.openxmlformats.org/officeDocument/2006/relationships/viewProps" Target="viewProps.xml" /><Relationship Id="rId171" Type="http://schemas.openxmlformats.org/officeDocument/2006/relationships/theme" Target="theme/theme1.xml" /><Relationship Id="rId172" Type="http://schemas.openxmlformats.org/officeDocument/2006/relationships/tableStyles" Target="tableStyles.xml" /><Relationship Id="rId18" Type="http://schemas.openxmlformats.org/officeDocument/2006/relationships/slide" Target="slides/slide13.xml" /><Relationship Id="rId19" Type="http://schemas.openxmlformats.org/officeDocument/2006/relationships/slide" Target="slides/slide14.xml" /><Relationship Id="rId2" Type="http://schemas.openxmlformats.org/officeDocument/2006/relationships/slideMaster" Target="slideMasters/slideMaster2.xml" /><Relationship Id="rId20" Type="http://schemas.openxmlformats.org/officeDocument/2006/relationships/slide" Target="slides/slide15.xml" /><Relationship Id="rId21" Type="http://schemas.openxmlformats.org/officeDocument/2006/relationships/slide" Target="slides/slide16.xml" /><Relationship Id="rId22" Type="http://schemas.openxmlformats.org/officeDocument/2006/relationships/slide" Target="slides/slide17.xml" /><Relationship Id="rId23" Type="http://schemas.openxmlformats.org/officeDocument/2006/relationships/slide" Target="slides/slide18.xml" /><Relationship Id="rId24" Type="http://schemas.openxmlformats.org/officeDocument/2006/relationships/slide" Target="slides/slide19.xml" /><Relationship Id="rId25" Type="http://schemas.openxmlformats.org/officeDocument/2006/relationships/slide" Target="slides/slide20.xml" /><Relationship Id="rId26" Type="http://schemas.openxmlformats.org/officeDocument/2006/relationships/slide" Target="slides/slide21.xml" /><Relationship Id="rId27" Type="http://schemas.openxmlformats.org/officeDocument/2006/relationships/slide" Target="slides/slide22.xml" /><Relationship Id="rId28" Type="http://schemas.openxmlformats.org/officeDocument/2006/relationships/slide" Target="slides/slide23.xml" /><Relationship Id="rId29" Type="http://schemas.openxmlformats.org/officeDocument/2006/relationships/slide" Target="slides/slide24.xml" /><Relationship Id="rId3" Type="http://schemas.openxmlformats.org/officeDocument/2006/relationships/slideMaster" Target="slideMasters/slideMaster3.xml" /><Relationship Id="rId30" Type="http://schemas.openxmlformats.org/officeDocument/2006/relationships/slide" Target="slides/slide25.xml" /><Relationship Id="rId31" Type="http://schemas.openxmlformats.org/officeDocument/2006/relationships/slide" Target="slides/slide26.xml" /><Relationship Id="rId32" Type="http://schemas.openxmlformats.org/officeDocument/2006/relationships/slide" Target="slides/slide27.xml" /><Relationship Id="rId33" Type="http://schemas.openxmlformats.org/officeDocument/2006/relationships/slide" Target="slides/slide28.xml" /><Relationship Id="rId34" Type="http://schemas.openxmlformats.org/officeDocument/2006/relationships/slide" Target="slides/slide29.xml" /><Relationship Id="rId35" Type="http://schemas.openxmlformats.org/officeDocument/2006/relationships/slide" Target="slides/slide30.xml" /><Relationship Id="rId36" Type="http://schemas.openxmlformats.org/officeDocument/2006/relationships/slide" Target="slides/slide31.xml" /><Relationship Id="rId37" Type="http://schemas.openxmlformats.org/officeDocument/2006/relationships/slide" Target="slides/slide32.xml" /><Relationship Id="rId38" Type="http://schemas.openxmlformats.org/officeDocument/2006/relationships/slide" Target="slides/slide33.xml" /><Relationship Id="rId39" Type="http://schemas.openxmlformats.org/officeDocument/2006/relationships/slide" Target="slides/slide34.xml" /><Relationship Id="rId4" Type="http://schemas.openxmlformats.org/officeDocument/2006/relationships/slideMaster" Target="slideMasters/slideMaster4.xml" /><Relationship Id="rId40" Type="http://schemas.openxmlformats.org/officeDocument/2006/relationships/slide" Target="slides/slide35.xml" /><Relationship Id="rId41" Type="http://schemas.openxmlformats.org/officeDocument/2006/relationships/slide" Target="slides/slide36.xml" /><Relationship Id="rId42" Type="http://schemas.openxmlformats.org/officeDocument/2006/relationships/slide" Target="slides/slide37.xml" /><Relationship Id="rId43" Type="http://schemas.openxmlformats.org/officeDocument/2006/relationships/slide" Target="slides/slide38.xml" /><Relationship Id="rId44" Type="http://schemas.openxmlformats.org/officeDocument/2006/relationships/slide" Target="slides/slide39.xml" /><Relationship Id="rId45" Type="http://schemas.openxmlformats.org/officeDocument/2006/relationships/slide" Target="slides/slide40.xml" /><Relationship Id="rId46" Type="http://schemas.openxmlformats.org/officeDocument/2006/relationships/slide" Target="slides/slide41.xml" /><Relationship Id="rId47" Type="http://schemas.openxmlformats.org/officeDocument/2006/relationships/slide" Target="slides/slide42.xml" /><Relationship Id="rId48" Type="http://schemas.openxmlformats.org/officeDocument/2006/relationships/slide" Target="slides/slide43.xml" /><Relationship Id="rId49" Type="http://schemas.openxmlformats.org/officeDocument/2006/relationships/slide" Target="slides/slide44.xml" /><Relationship Id="rId5" Type="http://schemas.openxmlformats.org/officeDocument/2006/relationships/notesMaster" Target="notesMasters/notesMaster1.xml" /><Relationship Id="rId50" Type="http://schemas.openxmlformats.org/officeDocument/2006/relationships/slide" Target="slides/slide45.xml" /><Relationship Id="rId51" Type="http://schemas.openxmlformats.org/officeDocument/2006/relationships/slide" Target="slides/slide46.xml" /><Relationship Id="rId52" Type="http://schemas.openxmlformats.org/officeDocument/2006/relationships/slide" Target="slides/slide47.xml" /><Relationship Id="rId53" Type="http://schemas.openxmlformats.org/officeDocument/2006/relationships/slide" Target="slides/slide48.xml" /><Relationship Id="rId54" Type="http://schemas.openxmlformats.org/officeDocument/2006/relationships/slide" Target="slides/slide49.xml" /><Relationship Id="rId55" Type="http://schemas.openxmlformats.org/officeDocument/2006/relationships/slide" Target="slides/slide50.xml" /><Relationship Id="rId56" Type="http://schemas.openxmlformats.org/officeDocument/2006/relationships/slide" Target="slides/slide51.xml" /><Relationship Id="rId57" Type="http://schemas.openxmlformats.org/officeDocument/2006/relationships/slide" Target="slides/slide52.xml" /><Relationship Id="rId58" Type="http://schemas.openxmlformats.org/officeDocument/2006/relationships/slide" Target="slides/slide53.xml" /><Relationship Id="rId59" Type="http://schemas.openxmlformats.org/officeDocument/2006/relationships/slide" Target="slides/slide54.xml" /><Relationship Id="rId6" Type="http://schemas.openxmlformats.org/officeDocument/2006/relationships/slide" Target="slides/slide1.xml" /><Relationship Id="rId60" Type="http://schemas.openxmlformats.org/officeDocument/2006/relationships/slide" Target="slides/slide55.xml" /><Relationship Id="rId61" Type="http://schemas.openxmlformats.org/officeDocument/2006/relationships/slide" Target="slides/slide56.xml" /><Relationship Id="rId62" Type="http://schemas.openxmlformats.org/officeDocument/2006/relationships/slide" Target="slides/slide57.xml" /><Relationship Id="rId63" Type="http://schemas.openxmlformats.org/officeDocument/2006/relationships/slide" Target="slides/slide58.xml" /><Relationship Id="rId64" Type="http://schemas.openxmlformats.org/officeDocument/2006/relationships/slide" Target="slides/slide59.xml" /><Relationship Id="rId65" Type="http://schemas.openxmlformats.org/officeDocument/2006/relationships/slide" Target="slides/slide60.xml" /><Relationship Id="rId66" Type="http://schemas.openxmlformats.org/officeDocument/2006/relationships/slide" Target="slides/slide61.xml" /><Relationship Id="rId67" Type="http://schemas.openxmlformats.org/officeDocument/2006/relationships/slide" Target="slides/slide62.xml" /><Relationship Id="rId68" Type="http://schemas.openxmlformats.org/officeDocument/2006/relationships/slide" Target="slides/slide63.xml" /><Relationship Id="rId69" Type="http://schemas.openxmlformats.org/officeDocument/2006/relationships/slide" Target="slides/slide64.xml" /><Relationship Id="rId7" Type="http://schemas.openxmlformats.org/officeDocument/2006/relationships/slide" Target="slides/slide2.xml" /><Relationship Id="rId70" Type="http://schemas.openxmlformats.org/officeDocument/2006/relationships/slide" Target="slides/slide65.xml" /><Relationship Id="rId71" Type="http://schemas.openxmlformats.org/officeDocument/2006/relationships/slide" Target="slides/slide66.xml" /><Relationship Id="rId72" Type="http://schemas.openxmlformats.org/officeDocument/2006/relationships/slide" Target="slides/slide67.xml" /><Relationship Id="rId73" Type="http://schemas.openxmlformats.org/officeDocument/2006/relationships/slide" Target="slides/slide68.xml" /><Relationship Id="rId74" Type="http://schemas.openxmlformats.org/officeDocument/2006/relationships/slide" Target="slides/slide69.xml" /><Relationship Id="rId75" Type="http://schemas.openxmlformats.org/officeDocument/2006/relationships/slide" Target="slides/slide70.xml" /><Relationship Id="rId76" Type="http://schemas.openxmlformats.org/officeDocument/2006/relationships/slide" Target="slides/slide71.xml" /><Relationship Id="rId77" Type="http://schemas.openxmlformats.org/officeDocument/2006/relationships/slide" Target="slides/slide72.xml" /><Relationship Id="rId78" Type="http://schemas.openxmlformats.org/officeDocument/2006/relationships/slide" Target="slides/slide73.xml" /><Relationship Id="rId79" Type="http://schemas.openxmlformats.org/officeDocument/2006/relationships/slide" Target="slides/slide74.xml" /><Relationship Id="rId8" Type="http://schemas.openxmlformats.org/officeDocument/2006/relationships/slide" Target="slides/slide3.xml" /><Relationship Id="rId80" Type="http://schemas.openxmlformats.org/officeDocument/2006/relationships/slide" Target="slides/slide75.xml" /><Relationship Id="rId81" Type="http://schemas.openxmlformats.org/officeDocument/2006/relationships/slide" Target="slides/slide76.xml" /><Relationship Id="rId82" Type="http://schemas.openxmlformats.org/officeDocument/2006/relationships/slide" Target="slides/slide77.xml" /><Relationship Id="rId83" Type="http://schemas.openxmlformats.org/officeDocument/2006/relationships/slide" Target="slides/slide78.xml" /><Relationship Id="rId84" Type="http://schemas.openxmlformats.org/officeDocument/2006/relationships/slide" Target="slides/slide79.xml" /><Relationship Id="rId85" Type="http://schemas.openxmlformats.org/officeDocument/2006/relationships/slide" Target="slides/slide80.xml" /><Relationship Id="rId86" Type="http://schemas.openxmlformats.org/officeDocument/2006/relationships/slide" Target="slides/slide81.xml" /><Relationship Id="rId87" Type="http://schemas.openxmlformats.org/officeDocument/2006/relationships/slide" Target="slides/slide82.xml" /><Relationship Id="rId88" Type="http://schemas.openxmlformats.org/officeDocument/2006/relationships/slide" Target="slides/slide83.xml" /><Relationship Id="rId89" Type="http://schemas.openxmlformats.org/officeDocument/2006/relationships/slide" Target="slides/slide84.xml" /><Relationship Id="rId9" Type="http://schemas.openxmlformats.org/officeDocument/2006/relationships/slide" Target="slides/slide4.xml" /><Relationship Id="rId90" Type="http://schemas.openxmlformats.org/officeDocument/2006/relationships/slide" Target="slides/slide85.xml" /><Relationship Id="rId91" Type="http://schemas.openxmlformats.org/officeDocument/2006/relationships/slide" Target="slides/slide86.xml" /><Relationship Id="rId92" Type="http://schemas.openxmlformats.org/officeDocument/2006/relationships/slide" Target="slides/slide87.xml" /><Relationship Id="rId93" Type="http://schemas.openxmlformats.org/officeDocument/2006/relationships/slide" Target="slides/slide88.xml" /><Relationship Id="rId94" Type="http://schemas.openxmlformats.org/officeDocument/2006/relationships/slide" Target="slides/slide89.xml" /><Relationship Id="rId95" Type="http://schemas.openxmlformats.org/officeDocument/2006/relationships/slide" Target="slides/slide90.xml" /><Relationship Id="rId96" Type="http://schemas.openxmlformats.org/officeDocument/2006/relationships/slide" Target="slides/slide91.xml" /><Relationship Id="rId97" Type="http://schemas.openxmlformats.org/officeDocument/2006/relationships/slide" Target="slides/slide92.xml" /><Relationship Id="rId98" Type="http://schemas.openxmlformats.org/officeDocument/2006/relationships/slide" Target="slides/slide93.xml" /><Relationship Id="rId99" Type="http://schemas.openxmlformats.org/officeDocument/2006/relationships/slide" Target="slides/slide94.xml" /></Relationships>
</file>

<file path=ppt/drawings/_rels/vmlDrawing1.vml.rels>&#65279;<?xml version="1.0" encoding="utf-8" standalone="yes"?><Relationships xmlns="http://schemas.openxmlformats.org/package/2006/relationships"><Relationship Id="rId1" Type="http://schemas.openxmlformats.org/officeDocument/2006/relationships/image" Target="../media/image25.png" /><Relationship Id="rId2" Type="http://schemas.openxmlformats.org/officeDocument/2006/relationships/image" Target="../media/image26.wmf" /></Relationships>
</file>

<file path=ppt/drawings/_rels/vmlDrawing10.vml.rels>&#65279;<?xml version="1.0" encoding="utf-8" standalone="yes"?><Relationships xmlns="http://schemas.openxmlformats.org/package/2006/relationships"><Relationship Id="rId1" Type="http://schemas.openxmlformats.org/officeDocument/2006/relationships/image" Target="../media/image69.wmf" /><Relationship Id="rId2" Type="http://schemas.openxmlformats.org/officeDocument/2006/relationships/image" Target="../media/image70.wmf" /></Relationships>
</file>

<file path=ppt/drawings/_rels/vmlDrawing11.vml.rels>&#65279;<?xml version="1.0" encoding="utf-8" standalone="yes"?><Relationships xmlns="http://schemas.openxmlformats.org/package/2006/relationships"><Relationship Id="rId1" Type="http://schemas.openxmlformats.org/officeDocument/2006/relationships/image" Target="../media/image71.wmf" /><Relationship Id="rId2" Type="http://schemas.openxmlformats.org/officeDocument/2006/relationships/image" Target="../media/image72.wmf" /></Relationships>
</file>

<file path=ppt/drawings/_rels/vmlDrawing12.vml.rels>&#65279;<?xml version="1.0" encoding="utf-8" standalone="yes"?><Relationships xmlns="http://schemas.openxmlformats.org/package/2006/relationships"><Relationship Id="rId1" Type="http://schemas.openxmlformats.org/officeDocument/2006/relationships/image" Target="../media/image73.wmf" /><Relationship Id="rId2" Type="http://schemas.openxmlformats.org/officeDocument/2006/relationships/image" Target="../media/image74.wmf" /><Relationship Id="rId3" Type="http://schemas.openxmlformats.org/officeDocument/2006/relationships/image" Target="../media/image75.wmf" /><Relationship Id="rId4" Type="http://schemas.openxmlformats.org/officeDocument/2006/relationships/image" Target="../media/image76.wmf" /></Relationships>
</file>

<file path=ppt/drawings/_rels/vmlDrawing13.vml.rels>&#65279;<?xml version="1.0" encoding="utf-8" standalone="yes"?><Relationships xmlns="http://schemas.openxmlformats.org/package/2006/relationships"><Relationship Id="rId1" Type="http://schemas.openxmlformats.org/officeDocument/2006/relationships/image" Target="../media/image77.wmf" /><Relationship Id="rId2" Type="http://schemas.openxmlformats.org/officeDocument/2006/relationships/image" Target="../media/image78.wmf" /></Relationships>
</file>

<file path=ppt/drawings/_rels/vmlDrawing14.vml.rels>&#65279;<?xml version="1.0" encoding="utf-8" standalone="yes"?><Relationships xmlns="http://schemas.openxmlformats.org/package/2006/relationships"><Relationship Id="rId1" Type="http://schemas.openxmlformats.org/officeDocument/2006/relationships/image" Target="../media/image80.wmf" /></Relationships>
</file>

<file path=ppt/drawings/_rels/vmlDrawing15.vml.rels>&#65279;<?xml version="1.0" encoding="utf-8" standalone="yes"?><Relationships xmlns="http://schemas.openxmlformats.org/package/2006/relationships"><Relationship Id="rId1" Type="http://schemas.openxmlformats.org/officeDocument/2006/relationships/image" Target="../media/image80.wmf" /></Relationships>
</file>

<file path=ppt/drawings/_rels/vmlDrawing16.vml.rels>&#65279;<?xml version="1.0" encoding="utf-8" standalone="yes"?><Relationships xmlns="http://schemas.openxmlformats.org/package/2006/relationships"><Relationship Id="rId1" Type="http://schemas.openxmlformats.org/officeDocument/2006/relationships/image" Target="../media/image81.wmf" /><Relationship Id="rId2" Type="http://schemas.openxmlformats.org/officeDocument/2006/relationships/image" Target="../media/image82.wmf" /><Relationship Id="rId3" Type="http://schemas.openxmlformats.org/officeDocument/2006/relationships/image" Target="../media/image83.wmf" /><Relationship Id="rId4" Type="http://schemas.openxmlformats.org/officeDocument/2006/relationships/image" Target="../media/image84.wmf" /></Relationships>
</file>

<file path=ppt/drawings/_rels/vmlDrawing17.vml.rels>&#65279;<?xml version="1.0" encoding="utf-8" standalone="yes"?><Relationships xmlns="http://schemas.openxmlformats.org/package/2006/relationships"><Relationship Id="rId1" Type="http://schemas.openxmlformats.org/officeDocument/2006/relationships/image" Target="../media/image85.wmf" /><Relationship Id="rId2" Type="http://schemas.openxmlformats.org/officeDocument/2006/relationships/image" Target="../media/image86.wmf" /><Relationship Id="rId3" Type="http://schemas.openxmlformats.org/officeDocument/2006/relationships/image" Target="../media/image87.wmf" /></Relationships>
</file>

<file path=ppt/drawings/_rels/vmlDrawing18.vml.rels>&#65279;<?xml version="1.0" encoding="utf-8" standalone="yes"?><Relationships xmlns="http://schemas.openxmlformats.org/package/2006/relationships"><Relationship Id="rId1" Type="http://schemas.openxmlformats.org/officeDocument/2006/relationships/image" Target="../media/image88.wmf" /></Relationships>
</file>

<file path=ppt/drawings/_rels/vmlDrawing19.vml.rels>&#65279;<?xml version="1.0" encoding="utf-8" standalone="yes"?><Relationships xmlns="http://schemas.openxmlformats.org/package/2006/relationships"><Relationship Id="rId1" Type="http://schemas.openxmlformats.org/officeDocument/2006/relationships/image" Target="../media/image90.wmf" /></Relationships>
</file>

<file path=ppt/drawings/_rels/vmlDrawing2.vml.rels>&#65279;<?xml version="1.0" encoding="utf-8" standalone="yes"?><Relationships xmlns="http://schemas.openxmlformats.org/package/2006/relationships"><Relationship Id="rId1" Type="http://schemas.openxmlformats.org/officeDocument/2006/relationships/image" Target="../media/image27.wmf" /><Relationship Id="rId2" Type="http://schemas.openxmlformats.org/officeDocument/2006/relationships/image" Target="../media/image28.wmf" /></Relationships>
</file>

<file path=ppt/drawings/_rels/vmlDrawing20.vml.rels>&#65279;<?xml version="1.0" encoding="utf-8" standalone="yes"?><Relationships xmlns="http://schemas.openxmlformats.org/package/2006/relationships"><Relationship Id="rId1" Type="http://schemas.openxmlformats.org/officeDocument/2006/relationships/image" Target="../media/image94.wmf" /></Relationships>
</file>

<file path=ppt/drawings/_rels/vmlDrawing21.vml.rels>&#65279;<?xml version="1.0" encoding="utf-8" standalone="yes"?><Relationships xmlns="http://schemas.openxmlformats.org/package/2006/relationships"><Relationship Id="rId1" Type="http://schemas.openxmlformats.org/officeDocument/2006/relationships/image" Target="../media/image95.wmf" /><Relationship Id="rId2" Type="http://schemas.openxmlformats.org/officeDocument/2006/relationships/image" Target="../media/image96.wmf" /><Relationship Id="rId3" Type="http://schemas.openxmlformats.org/officeDocument/2006/relationships/image" Target="../media/image97.wmf" /></Relationships>
</file>

<file path=ppt/drawings/_rels/vmlDrawing22.vml.rels>&#65279;<?xml version="1.0" encoding="utf-8" standalone="yes"?><Relationships xmlns="http://schemas.openxmlformats.org/package/2006/relationships"><Relationship Id="rId1" Type="http://schemas.openxmlformats.org/officeDocument/2006/relationships/image" Target="../media/image105.wmf" /></Relationships>
</file>

<file path=ppt/drawings/_rels/vmlDrawing23.vml.rels>&#65279;<?xml version="1.0" encoding="utf-8" standalone="yes"?><Relationships xmlns="http://schemas.openxmlformats.org/package/2006/relationships"><Relationship Id="rId1" Type="http://schemas.openxmlformats.org/officeDocument/2006/relationships/image" Target="../media/image106.wmf" /><Relationship Id="rId2" Type="http://schemas.openxmlformats.org/officeDocument/2006/relationships/image" Target="../media/image107.wmf" /><Relationship Id="rId3" Type="http://schemas.openxmlformats.org/officeDocument/2006/relationships/image" Target="../media/image108.wmf" /><Relationship Id="rId4" Type="http://schemas.openxmlformats.org/officeDocument/2006/relationships/image" Target="../media/image109.wmf" /></Relationships>
</file>

<file path=ppt/drawings/_rels/vmlDrawing24.vml.rels>&#65279;<?xml version="1.0" encoding="utf-8" standalone="yes"?><Relationships xmlns="http://schemas.openxmlformats.org/package/2006/relationships"><Relationship Id="rId1" Type="http://schemas.openxmlformats.org/officeDocument/2006/relationships/image" Target="../media/image112.wmf" /><Relationship Id="rId2" Type="http://schemas.openxmlformats.org/officeDocument/2006/relationships/image" Target="../media/image113.wmf" /></Relationships>
</file>

<file path=ppt/drawings/_rels/vmlDrawing25.vml.rels>&#65279;<?xml version="1.0" encoding="utf-8" standalone="yes"?><Relationships xmlns="http://schemas.openxmlformats.org/package/2006/relationships"><Relationship Id="rId1" Type="http://schemas.openxmlformats.org/officeDocument/2006/relationships/image" Target="../media/image114.wmf" /><Relationship Id="rId2" Type="http://schemas.openxmlformats.org/officeDocument/2006/relationships/image" Target="../media/image115.wmf" /><Relationship Id="rId3" Type="http://schemas.openxmlformats.org/officeDocument/2006/relationships/image" Target="../media/image116.wmf" /><Relationship Id="rId4" Type="http://schemas.openxmlformats.org/officeDocument/2006/relationships/image" Target="../media/image117.wmf" /></Relationships>
</file>

<file path=ppt/drawings/_rels/vmlDrawing26.vml.rels>&#65279;<?xml version="1.0" encoding="utf-8" standalone="yes"?><Relationships xmlns="http://schemas.openxmlformats.org/package/2006/relationships"><Relationship Id="rId1" Type="http://schemas.openxmlformats.org/officeDocument/2006/relationships/image" Target="../media/image119.wmf" /><Relationship Id="rId2" Type="http://schemas.openxmlformats.org/officeDocument/2006/relationships/image" Target="../media/image120.wmf" /><Relationship Id="rId3" Type="http://schemas.openxmlformats.org/officeDocument/2006/relationships/image" Target="../media/image121.wmf" /></Relationships>
</file>

<file path=ppt/drawings/_rels/vmlDrawing27.vml.rels>&#65279;<?xml version="1.0" encoding="utf-8" standalone="yes"?><Relationships xmlns="http://schemas.openxmlformats.org/package/2006/relationships"><Relationship Id="rId1" Type="http://schemas.openxmlformats.org/officeDocument/2006/relationships/image" Target="../media/image123.wmf" /></Relationships>
</file>

<file path=ppt/drawings/_rels/vmlDrawing28.vml.rels>&#65279;<?xml version="1.0" encoding="utf-8" standalone="yes"?><Relationships xmlns="http://schemas.openxmlformats.org/package/2006/relationships"><Relationship Id="rId1" Type="http://schemas.openxmlformats.org/officeDocument/2006/relationships/image" Target="../media/image124.wmf" /></Relationships>
</file>

<file path=ppt/drawings/_rels/vmlDrawing29.vml.rels>&#65279;<?xml version="1.0" encoding="utf-8" standalone="yes"?><Relationships xmlns="http://schemas.openxmlformats.org/package/2006/relationships"><Relationship Id="rId1" Type="http://schemas.openxmlformats.org/officeDocument/2006/relationships/image" Target="../media/image125.wmf" /></Relationships>
</file>

<file path=ppt/drawings/_rels/vmlDrawing3.vml.rels>&#65279;<?xml version="1.0" encoding="utf-8" standalone="yes"?><Relationships xmlns="http://schemas.openxmlformats.org/package/2006/relationships"><Relationship Id="rId1" Type="http://schemas.openxmlformats.org/officeDocument/2006/relationships/image" Target="../media/image35.wmf" /></Relationships>
</file>

<file path=ppt/drawings/_rels/vmlDrawing30.vml.rels>&#65279;<?xml version="1.0" encoding="utf-8" standalone="yes"?><Relationships xmlns="http://schemas.openxmlformats.org/package/2006/relationships"><Relationship Id="rId1" Type="http://schemas.openxmlformats.org/officeDocument/2006/relationships/image" Target="../media/image124.wmf" /></Relationships>
</file>

<file path=ppt/drawings/_rels/vmlDrawing31.vml.rels>&#65279;<?xml version="1.0" encoding="utf-8" standalone="yes"?><Relationships xmlns="http://schemas.openxmlformats.org/package/2006/relationships"><Relationship Id="rId1" Type="http://schemas.openxmlformats.org/officeDocument/2006/relationships/image" Target="../media/image126.wmf" /></Relationships>
</file>

<file path=ppt/drawings/_rels/vmlDrawing32.vml.rels>&#65279;<?xml version="1.0" encoding="utf-8" standalone="yes"?><Relationships xmlns="http://schemas.openxmlformats.org/package/2006/relationships"><Relationship Id="rId1" Type="http://schemas.openxmlformats.org/officeDocument/2006/relationships/image" Target="../media/image127.wmf" /></Relationships>
</file>

<file path=ppt/drawings/_rels/vmlDrawing33.vml.rels>&#65279;<?xml version="1.0" encoding="utf-8" standalone="yes"?><Relationships xmlns="http://schemas.openxmlformats.org/package/2006/relationships"><Relationship Id="rId1" Type="http://schemas.openxmlformats.org/officeDocument/2006/relationships/image" Target="../media/image128.wmf" /></Relationships>
</file>

<file path=ppt/drawings/_rels/vmlDrawing34.vml.rels>&#65279;<?xml version="1.0" encoding="utf-8" standalone="yes"?><Relationships xmlns="http://schemas.openxmlformats.org/package/2006/relationships"><Relationship Id="rId1" Type="http://schemas.openxmlformats.org/officeDocument/2006/relationships/image" Target="../media/image129.wmf" /><Relationship Id="rId2" Type="http://schemas.openxmlformats.org/officeDocument/2006/relationships/image" Target="../media/image130.wmf" /></Relationships>
</file>

<file path=ppt/drawings/_rels/vmlDrawing35.vml.rels>&#65279;<?xml version="1.0" encoding="utf-8" standalone="yes"?><Relationships xmlns="http://schemas.openxmlformats.org/package/2006/relationships"><Relationship Id="rId1" Type="http://schemas.openxmlformats.org/officeDocument/2006/relationships/image" Target="../media/image131.wmf" /></Relationships>
</file>

<file path=ppt/drawings/_rels/vmlDrawing36.vml.rels>&#65279;<?xml version="1.0" encoding="utf-8" standalone="yes"?><Relationships xmlns="http://schemas.openxmlformats.org/package/2006/relationships"><Relationship Id="rId1" Type="http://schemas.openxmlformats.org/officeDocument/2006/relationships/image" Target="../media/image132.wmf" /></Relationships>
</file>

<file path=ppt/drawings/_rels/vmlDrawing37.vml.rels>&#65279;<?xml version="1.0" encoding="utf-8" standalone="yes"?><Relationships xmlns="http://schemas.openxmlformats.org/package/2006/relationships"><Relationship Id="rId1" Type="http://schemas.openxmlformats.org/officeDocument/2006/relationships/image" Target="../media/image133.wmf" /></Relationships>
</file>

<file path=ppt/drawings/_rels/vmlDrawing38.vml.rels>&#65279;<?xml version="1.0" encoding="utf-8" standalone="yes"?><Relationships xmlns="http://schemas.openxmlformats.org/package/2006/relationships"><Relationship Id="rId1" Type="http://schemas.openxmlformats.org/officeDocument/2006/relationships/image" Target="../media/image134.wmf" /></Relationships>
</file>

<file path=ppt/drawings/_rels/vmlDrawing4.vml.rels>&#65279;<?xml version="1.0" encoding="utf-8" standalone="yes"?><Relationships xmlns="http://schemas.openxmlformats.org/package/2006/relationships"><Relationship Id="rId1" Type="http://schemas.openxmlformats.org/officeDocument/2006/relationships/image" Target="../media/image35.wmf" /></Relationships>
</file>

<file path=ppt/drawings/_rels/vmlDrawing5.vml.rels>&#65279;<?xml version="1.0" encoding="utf-8" standalone="yes"?><Relationships xmlns="http://schemas.openxmlformats.org/package/2006/relationships"><Relationship Id="rId1" Type="http://schemas.openxmlformats.org/officeDocument/2006/relationships/image" Target="../media/image39.wmf" /></Relationships>
</file>

<file path=ppt/drawings/_rels/vmlDrawing6.vml.rels>&#65279;<?xml version="1.0" encoding="utf-8" standalone="yes"?><Relationships xmlns="http://schemas.openxmlformats.org/package/2006/relationships"><Relationship Id="rId1" Type="http://schemas.openxmlformats.org/officeDocument/2006/relationships/image" Target="../media/image55.wmf" /><Relationship Id="rId2" Type="http://schemas.openxmlformats.org/officeDocument/2006/relationships/image" Target="../media/image56.wmf" /></Relationships>
</file>

<file path=ppt/drawings/_rels/vmlDrawing7.vml.rels>&#65279;<?xml version="1.0" encoding="utf-8" standalone="yes"?><Relationships xmlns="http://schemas.openxmlformats.org/package/2006/relationships"><Relationship Id="rId1" Type="http://schemas.openxmlformats.org/officeDocument/2006/relationships/image" Target="../media/image63.wmf" /><Relationship Id="rId2" Type="http://schemas.openxmlformats.org/officeDocument/2006/relationships/image" Target="../media/image64.wmf" /></Relationships>
</file>

<file path=ppt/drawings/_rels/vmlDrawing8.vml.rels>&#65279;<?xml version="1.0" encoding="utf-8" standalone="yes"?><Relationships xmlns="http://schemas.openxmlformats.org/package/2006/relationships"><Relationship Id="rId1" Type="http://schemas.openxmlformats.org/officeDocument/2006/relationships/image" Target="../media/image65.wmf" /><Relationship Id="rId2" Type="http://schemas.openxmlformats.org/officeDocument/2006/relationships/image" Target="../media/image66.wmf" /><Relationship Id="rId3" Type="http://schemas.openxmlformats.org/officeDocument/2006/relationships/image" Target="../media/image67.wmf" /></Relationships>
</file>

<file path=ppt/drawings/_rels/vmlDrawing9.vml.rels>&#65279;<?xml version="1.0" encoding="utf-8" standalone="yes"?><Relationships xmlns="http://schemas.openxmlformats.org/package/2006/relationships"><Relationship Id="rId1" Type="http://schemas.openxmlformats.org/officeDocument/2006/relationships/image" Target="../media/image68.wmf" /></Relationships>
</file>

<file path=ppt/notesMasters/_rels/notesMaster1.xml.rels>&#65279;<?xml version="1.0" encoding="utf-8" standalone="yes"?><Relationships xmlns="http://schemas.openxmlformats.org/package/2006/relationships"><Relationship Id="rId1" Type="http://schemas.openxmlformats.org/officeDocument/2006/relationships/theme" Target="../theme/theme5.xml" /></Relationships>
</file>

<file path=ppt/notesMasters/notesMaster1.xml><?xml version="1.0" encoding="utf-8"?>
<p:notesMaster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bg>
      <p:bgRef idx="1001">
        <a:schemeClr val="bg1"/>
      </p:bgRef>
    </p:bg>
    <p:spTree>
      <p:nvGrpSpPr>
        <p:cNvPr id="1" name=""/>
        <p:cNvGrpSpPr/>
        <p:nvPr/>
      </p:nvGrpSpPr>
      <p:grpSpPr>
        <a:xfrm>
          <a:off x="0" y="0"/>
          <a:ext cx="0" cy="0"/>
        </a:xfrm>
      </p:grpSpPr>
      <p:sp>
        <p:nvSpPr>
          <p:cNvPr id="2" name="Header Placeholder 1"/>
          <p:cNvSpPr>
            <a:spLocks noGrp="1"/>
          </p:cNvSpPr>
          <p:nvPr>
            <p:ph type="hdr" sz="quarter"/>
          </p:nvPr>
        </p:nvSpPr>
        <p:spPr>
          <a:xfrm>
            <a:off x="0" y="0"/>
            <a:ext cx="2950475" cy="497046"/>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3856737" y="0"/>
            <a:ext cx="2950475" cy="497046"/>
          </a:xfrm>
          <a:prstGeom prst="rect">
            <a:avLst/>
          </a:prstGeom>
        </p:spPr>
        <p:txBody>
          <a:bodyPr vert="horz" lIns="91440" tIns="45720" rIns="91440" bIns="45720" rtlCol="0"/>
          <a:lstStyle>
            <a:lvl1pPr algn="r">
              <a:defRPr sz="1200"/>
            </a:lvl1pPr>
          </a:lstStyle>
          <a:p>
            <a:fld id="{36B19B4E-FAE7-4854-9018-49E74BACA333}" type="datetimeFigureOut">
              <a:rPr lang="cs-CZ" smtClean="0"/>
              <a:t>4.3.2019</a:t>
            </a:fld>
            <a:endParaRPr lang="cs-CZ"/>
          </a:p>
        </p:txBody>
      </p:sp>
      <p:sp>
        <p:nvSpPr>
          <p:cNvPr id="4" name="Slide Image Placeholder 3"/>
          <p:cNvSpPr>
            <a:spLocks noGrp="1" noRot="1" noChangeAspect="1"/>
          </p:cNvSpPr>
          <p:nvPr>
            <p:ph type="sldImg" idx="2"/>
          </p:nvPr>
        </p:nvSpPr>
        <p:spPr>
          <a:xfrm>
            <a:off x="92075" y="746125"/>
            <a:ext cx="6624638" cy="3727450"/>
          </a:xfrm>
          <a:prstGeom prst="rect">
            <a:avLst/>
          </a:prstGeom>
          <a:noFill/>
          <a:ln w="12700">
            <a:solidFill>
              <a:prstClr val="black"/>
            </a:solidFill>
          </a:ln>
        </p:spPr>
      </p:sp>
      <p:sp>
        <p:nvSpPr>
          <p:cNvPr id="5" name="Notes Placeholder 4"/>
          <p:cNvSpPr>
            <a:spLocks noGrp="1"/>
          </p:cNvSpPr>
          <p:nvPr>
            <p:ph type="body" sz="quarter" idx="3"/>
          </p:nvPr>
        </p:nvSpPr>
        <p:spPr>
          <a:xfrm>
            <a:off x="680879" y="4721940"/>
            <a:ext cx="5447030" cy="4473416"/>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9442154"/>
            <a:ext cx="2950475" cy="497046"/>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3856737" y="9442154"/>
            <a:ext cx="2950475" cy="497046"/>
          </a:xfrm>
          <a:prstGeom prst="rect">
            <a:avLst/>
          </a:prstGeom>
        </p:spPr>
        <p:txBody>
          <a:bodyPr vert="horz" lIns="91440" tIns="45720" rIns="91440" bIns="45720" rtlCol="0" anchor="b"/>
          <a:lstStyle>
            <a:lvl1pPr algn="r">
              <a:defRPr sz="1200"/>
            </a:lvl1pPr>
          </a:lstStyle>
          <a:p>
            <a:fld id="{D5F94D59-967E-455B-94A7-AB61284CF9E1}" type="slidenum">
              <a:rPr lang="cs-CZ" smtClean="0"/>
              <a:t>‹#›</a:t>
            </a:fld>
            <a:endParaRPr lang="cs-CZ"/>
          </a:p>
        </p:txBody>
      </p:sp>
    </p:spTree>
    <p:extLst>
      <p:ext uri="{BB962C8B-B14F-4D97-AF65-F5344CB8AC3E}">
        <p14:creationId xmlns:p14="http://schemas.microsoft.com/office/powerpoint/2010/main" val="703751342"/>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&#65279;<?xml version="1.0" encoding="utf-8" standalone="yes"?><Relationships xmlns="http://schemas.openxmlformats.org/package/2006/relationships"><Relationship Id="rId1" Type="http://schemas.openxmlformats.org/officeDocument/2006/relationships/slide" Target="../slides/slide1.xml" /><Relationship Id="rId2" Type="http://schemas.openxmlformats.org/officeDocument/2006/relationships/notesMaster" Target="../notesMasters/notesMaster1.xml" /></Relationships>
</file>

<file path=ppt/notesSlides/_rels/notesSlide10.xml.rels>&#65279;<?xml version="1.0" encoding="utf-8" standalone="yes"?><Relationships xmlns="http://schemas.openxmlformats.org/package/2006/relationships"><Relationship Id="rId1" Type="http://schemas.openxmlformats.org/officeDocument/2006/relationships/slide" Target="../slides/slide40.xml" /><Relationship Id="rId2" Type="http://schemas.openxmlformats.org/officeDocument/2006/relationships/notesMaster" Target="../notesMasters/notesMaster1.xml" /></Relationships>
</file>

<file path=ppt/notesSlides/_rels/notesSlide11.xml.rels>&#65279;<?xml version="1.0" encoding="utf-8" standalone="yes"?><Relationships xmlns="http://schemas.openxmlformats.org/package/2006/relationships"><Relationship Id="rId1" Type="http://schemas.openxmlformats.org/officeDocument/2006/relationships/slide" Target="../slides/slide41.xml" /><Relationship Id="rId2" Type="http://schemas.openxmlformats.org/officeDocument/2006/relationships/notesMaster" Target="../notesMasters/notesMaster1.xml" /></Relationships>
</file>

<file path=ppt/notesSlides/_rels/notesSlide12.xml.rels>&#65279;<?xml version="1.0" encoding="utf-8" standalone="yes"?><Relationships xmlns="http://schemas.openxmlformats.org/package/2006/relationships"><Relationship Id="rId1" Type="http://schemas.openxmlformats.org/officeDocument/2006/relationships/slide" Target="../slides/slide42.xml" /><Relationship Id="rId2" Type="http://schemas.openxmlformats.org/officeDocument/2006/relationships/notesMaster" Target="../notesMasters/notesMaster1.xml" /></Relationships>
</file>

<file path=ppt/notesSlides/_rels/notesSlide13.xml.rels>&#65279;<?xml version="1.0" encoding="utf-8" standalone="yes"?><Relationships xmlns="http://schemas.openxmlformats.org/package/2006/relationships"><Relationship Id="rId1" Type="http://schemas.openxmlformats.org/officeDocument/2006/relationships/slide" Target="../slides/slide58.xml" /><Relationship Id="rId2" Type="http://schemas.openxmlformats.org/officeDocument/2006/relationships/notesMaster" Target="../notesMasters/notesMaster1.xml" /></Relationships>
</file>

<file path=ppt/notesSlides/_rels/notesSlide14.xml.rels>&#65279;<?xml version="1.0" encoding="utf-8" standalone="yes"?><Relationships xmlns="http://schemas.openxmlformats.org/package/2006/relationships"><Relationship Id="rId1" Type="http://schemas.openxmlformats.org/officeDocument/2006/relationships/slide" Target="../slides/slide59.xml" /><Relationship Id="rId2" Type="http://schemas.openxmlformats.org/officeDocument/2006/relationships/notesMaster" Target="../notesMasters/notesMaster1.xml" /></Relationships>
</file>

<file path=ppt/notesSlides/_rels/notesSlide15.xml.rels>&#65279;<?xml version="1.0" encoding="utf-8" standalone="yes"?><Relationships xmlns="http://schemas.openxmlformats.org/package/2006/relationships"><Relationship Id="rId1" Type="http://schemas.openxmlformats.org/officeDocument/2006/relationships/slide" Target="../slides/slide67.xml" /><Relationship Id="rId2" Type="http://schemas.openxmlformats.org/officeDocument/2006/relationships/notesMaster" Target="../notesMasters/notesMaster1.xml" /></Relationships>
</file>

<file path=ppt/notesSlides/_rels/notesSlide16.xml.rels>&#65279;<?xml version="1.0" encoding="utf-8" standalone="yes"?><Relationships xmlns="http://schemas.openxmlformats.org/package/2006/relationships"><Relationship Id="rId1" Type="http://schemas.openxmlformats.org/officeDocument/2006/relationships/slide" Target="../slides/slide69.xml" /><Relationship Id="rId2" Type="http://schemas.openxmlformats.org/officeDocument/2006/relationships/notesMaster" Target="../notesMasters/notesMaster1.xml" /></Relationships>
</file>

<file path=ppt/notesSlides/_rels/notesSlide17.xml.rels>&#65279;<?xml version="1.0" encoding="utf-8" standalone="yes"?><Relationships xmlns="http://schemas.openxmlformats.org/package/2006/relationships"><Relationship Id="rId1" Type="http://schemas.openxmlformats.org/officeDocument/2006/relationships/slide" Target="../slides/slide70.xml" /><Relationship Id="rId2" Type="http://schemas.openxmlformats.org/officeDocument/2006/relationships/notesMaster" Target="../notesMasters/notesMaster1.xml" /></Relationships>
</file>

<file path=ppt/notesSlides/_rels/notesSlide18.xml.rels>&#65279;<?xml version="1.0" encoding="utf-8" standalone="yes"?><Relationships xmlns="http://schemas.openxmlformats.org/package/2006/relationships"><Relationship Id="rId1" Type="http://schemas.openxmlformats.org/officeDocument/2006/relationships/slide" Target="../slides/slide71.xml" /><Relationship Id="rId2" Type="http://schemas.openxmlformats.org/officeDocument/2006/relationships/notesMaster" Target="../notesMasters/notesMaster1.xml" /></Relationships>
</file>

<file path=ppt/notesSlides/_rels/notesSlide19.xml.rels>&#65279;<?xml version="1.0" encoding="utf-8" standalone="yes"?><Relationships xmlns="http://schemas.openxmlformats.org/package/2006/relationships"><Relationship Id="rId1" Type="http://schemas.openxmlformats.org/officeDocument/2006/relationships/slide" Target="../slides/slide72.xml" /><Relationship Id="rId2" Type="http://schemas.openxmlformats.org/officeDocument/2006/relationships/notesMaster" Target="../notesMasters/notesMaster1.xml" /></Relationships>
</file>

<file path=ppt/notesSlides/_rels/notesSlide2.xml.rels>&#65279;<?xml version="1.0" encoding="utf-8" standalone="yes"?><Relationships xmlns="http://schemas.openxmlformats.org/package/2006/relationships"><Relationship Id="rId1" Type="http://schemas.openxmlformats.org/officeDocument/2006/relationships/slide" Target="../slides/slide2.xml" /><Relationship Id="rId2" Type="http://schemas.openxmlformats.org/officeDocument/2006/relationships/notesMaster" Target="../notesMasters/notesMaster1.xml" /></Relationships>
</file>

<file path=ppt/notesSlides/_rels/notesSlide20.xml.rels>&#65279;<?xml version="1.0" encoding="utf-8" standalone="yes"?><Relationships xmlns="http://schemas.openxmlformats.org/package/2006/relationships"><Relationship Id="rId1" Type="http://schemas.openxmlformats.org/officeDocument/2006/relationships/slide" Target="../slides/slide73.xml" /><Relationship Id="rId2" Type="http://schemas.openxmlformats.org/officeDocument/2006/relationships/notesMaster" Target="../notesMasters/notesMaster1.xml" /></Relationships>
</file>

<file path=ppt/notesSlides/_rels/notesSlide21.xml.rels>&#65279;<?xml version="1.0" encoding="utf-8" standalone="yes"?><Relationships xmlns="http://schemas.openxmlformats.org/package/2006/relationships"><Relationship Id="rId1" Type="http://schemas.openxmlformats.org/officeDocument/2006/relationships/slide" Target="../slides/slide74.xml" /><Relationship Id="rId2" Type="http://schemas.openxmlformats.org/officeDocument/2006/relationships/notesMaster" Target="../notesMasters/notesMaster1.xml" /></Relationships>
</file>

<file path=ppt/notesSlides/_rels/notesSlide22.xml.rels>&#65279;<?xml version="1.0" encoding="utf-8" standalone="yes"?><Relationships xmlns="http://schemas.openxmlformats.org/package/2006/relationships"><Relationship Id="rId1" Type="http://schemas.openxmlformats.org/officeDocument/2006/relationships/slide" Target="../slides/slide75.xml" /><Relationship Id="rId2" Type="http://schemas.openxmlformats.org/officeDocument/2006/relationships/notesMaster" Target="../notesMasters/notesMaster1.xml" /></Relationships>
</file>

<file path=ppt/notesSlides/_rels/notesSlide23.xml.rels>&#65279;<?xml version="1.0" encoding="utf-8" standalone="yes"?><Relationships xmlns="http://schemas.openxmlformats.org/package/2006/relationships"><Relationship Id="rId1" Type="http://schemas.openxmlformats.org/officeDocument/2006/relationships/slide" Target="../slides/slide76.xml" /><Relationship Id="rId2" Type="http://schemas.openxmlformats.org/officeDocument/2006/relationships/notesMaster" Target="../notesMasters/notesMaster1.xml" /></Relationships>
</file>

<file path=ppt/notesSlides/_rels/notesSlide24.xml.rels>&#65279;<?xml version="1.0" encoding="utf-8" standalone="yes"?><Relationships xmlns="http://schemas.openxmlformats.org/package/2006/relationships"><Relationship Id="rId1" Type="http://schemas.openxmlformats.org/officeDocument/2006/relationships/slide" Target="../slides/slide77.xml" /><Relationship Id="rId2" Type="http://schemas.openxmlformats.org/officeDocument/2006/relationships/notesMaster" Target="../notesMasters/notesMaster1.xml" /></Relationships>
</file>

<file path=ppt/notesSlides/_rels/notesSlide25.xml.rels>&#65279;<?xml version="1.0" encoding="utf-8" standalone="yes"?><Relationships xmlns="http://schemas.openxmlformats.org/package/2006/relationships"><Relationship Id="rId1" Type="http://schemas.openxmlformats.org/officeDocument/2006/relationships/slide" Target="../slides/slide78.xml" /><Relationship Id="rId2" Type="http://schemas.openxmlformats.org/officeDocument/2006/relationships/notesMaster" Target="../notesMasters/notesMaster1.xml" /></Relationships>
</file>

<file path=ppt/notesSlides/_rels/notesSlide26.xml.rels>&#65279;<?xml version="1.0" encoding="utf-8" standalone="yes"?><Relationships xmlns="http://schemas.openxmlformats.org/package/2006/relationships"><Relationship Id="rId1" Type="http://schemas.openxmlformats.org/officeDocument/2006/relationships/slide" Target="../slides/slide79.xml" /><Relationship Id="rId2" Type="http://schemas.openxmlformats.org/officeDocument/2006/relationships/notesMaster" Target="../notesMasters/notesMaster1.xml" /></Relationships>
</file>

<file path=ppt/notesSlides/_rels/notesSlide27.xml.rels>&#65279;<?xml version="1.0" encoding="utf-8" standalone="yes"?><Relationships xmlns="http://schemas.openxmlformats.org/package/2006/relationships"><Relationship Id="rId1" Type="http://schemas.openxmlformats.org/officeDocument/2006/relationships/slide" Target="../slides/slide80.xml" /><Relationship Id="rId2" Type="http://schemas.openxmlformats.org/officeDocument/2006/relationships/notesMaster" Target="../notesMasters/notesMaster1.xml" /></Relationships>
</file>

<file path=ppt/notesSlides/_rels/notesSlide28.xml.rels>&#65279;<?xml version="1.0" encoding="utf-8" standalone="yes"?><Relationships xmlns="http://schemas.openxmlformats.org/package/2006/relationships"><Relationship Id="rId1" Type="http://schemas.openxmlformats.org/officeDocument/2006/relationships/slide" Target="../slides/slide81.xml" /><Relationship Id="rId2" Type="http://schemas.openxmlformats.org/officeDocument/2006/relationships/notesMaster" Target="../notesMasters/notesMaster1.xml" /></Relationships>
</file>

<file path=ppt/notesSlides/_rels/notesSlide29.xml.rels>&#65279;<?xml version="1.0" encoding="utf-8" standalone="yes"?><Relationships xmlns="http://schemas.openxmlformats.org/package/2006/relationships"><Relationship Id="rId1" Type="http://schemas.openxmlformats.org/officeDocument/2006/relationships/slide" Target="../slides/slide82.xml" /><Relationship Id="rId2" Type="http://schemas.openxmlformats.org/officeDocument/2006/relationships/notesMaster" Target="../notesMasters/notesMaster1.xml" /></Relationships>
</file>

<file path=ppt/notesSlides/_rels/notesSlide3.xml.rels>&#65279;<?xml version="1.0" encoding="utf-8" standalone="yes"?><Relationships xmlns="http://schemas.openxmlformats.org/package/2006/relationships"><Relationship Id="rId1" Type="http://schemas.openxmlformats.org/officeDocument/2006/relationships/slide" Target="../slides/slide3.xml" /><Relationship Id="rId2" Type="http://schemas.openxmlformats.org/officeDocument/2006/relationships/notesMaster" Target="../notesMasters/notesMaster1.xml" /></Relationships>
</file>

<file path=ppt/notesSlides/_rels/notesSlide30.xml.rels>&#65279;<?xml version="1.0" encoding="utf-8" standalone="yes"?><Relationships xmlns="http://schemas.openxmlformats.org/package/2006/relationships"><Relationship Id="rId1" Type="http://schemas.openxmlformats.org/officeDocument/2006/relationships/slide" Target="../slides/slide83.xml" /><Relationship Id="rId2" Type="http://schemas.openxmlformats.org/officeDocument/2006/relationships/notesMaster" Target="../notesMasters/notesMaster1.xml" /></Relationships>
</file>

<file path=ppt/notesSlides/_rels/notesSlide31.xml.rels>&#65279;<?xml version="1.0" encoding="utf-8" standalone="yes"?><Relationships xmlns="http://schemas.openxmlformats.org/package/2006/relationships"><Relationship Id="rId1" Type="http://schemas.openxmlformats.org/officeDocument/2006/relationships/slide" Target="../slides/slide84.xml" /><Relationship Id="rId2" Type="http://schemas.openxmlformats.org/officeDocument/2006/relationships/notesMaster" Target="../notesMasters/notesMaster1.xml" /></Relationships>
</file>

<file path=ppt/notesSlides/_rels/notesSlide32.xml.rels>&#65279;<?xml version="1.0" encoding="utf-8" standalone="yes"?><Relationships xmlns="http://schemas.openxmlformats.org/package/2006/relationships"><Relationship Id="rId1" Type="http://schemas.openxmlformats.org/officeDocument/2006/relationships/slide" Target="../slides/slide85.xml" /><Relationship Id="rId2" Type="http://schemas.openxmlformats.org/officeDocument/2006/relationships/notesMaster" Target="../notesMasters/notesMaster1.xml" /></Relationships>
</file>

<file path=ppt/notesSlides/_rels/notesSlide33.xml.rels>&#65279;<?xml version="1.0" encoding="utf-8" standalone="yes"?><Relationships xmlns="http://schemas.openxmlformats.org/package/2006/relationships"><Relationship Id="rId1" Type="http://schemas.openxmlformats.org/officeDocument/2006/relationships/slide" Target="../slides/slide86.xml" /><Relationship Id="rId2" Type="http://schemas.openxmlformats.org/officeDocument/2006/relationships/notesMaster" Target="../notesMasters/notesMaster1.xml" /></Relationships>
</file>

<file path=ppt/notesSlides/_rels/notesSlide34.xml.rels>&#65279;<?xml version="1.0" encoding="utf-8" standalone="yes"?><Relationships xmlns="http://schemas.openxmlformats.org/package/2006/relationships"><Relationship Id="rId1" Type="http://schemas.openxmlformats.org/officeDocument/2006/relationships/slide" Target="../slides/slide140.xml" /><Relationship Id="rId2" Type="http://schemas.openxmlformats.org/officeDocument/2006/relationships/notesMaster" Target="../notesMasters/notesMaster1.xml" /></Relationships>
</file>

<file path=ppt/notesSlides/_rels/notesSlide35.xml.rels>&#65279;<?xml version="1.0" encoding="utf-8" standalone="yes"?><Relationships xmlns="http://schemas.openxmlformats.org/package/2006/relationships"><Relationship Id="rId1" Type="http://schemas.openxmlformats.org/officeDocument/2006/relationships/slide" Target="../slides/slide141.xml" /><Relationship Id="rId2" Type="http://schemas.openxmlformats.org/officeDocument/2006/relationships/notesMaster" Target="../notesMasters/notesMaster1.xml" /></Relationships>
</file>

<file path=ppt/notesSlides/_rels/notesSlide4.xml.rels>&#65279;<?xml version="1.0" encoding="utf-8" standalone="yes"?><Relationships xmlns="http://schemas.openxmlformats.org/package/2006/relationships"><Relationship Id="rId1" Type="http://schemas.openxmlformats.org/officeDocument/2006/relationships/slide" Target="../slides/slide4.xml" /><Relationship Id="rId2" Type="http://schemas.openxmlformats.org/officeDocument/2006/relationships/notesMaster" Target="../notesMasters/notesMaster1.xml" /></Relationships>
</file>

<file path=ppt/notesSlides/_rels/notesSlide5.xml.rels>&#65279;<?xml version="1.0" encoding="utf-8" standalone="yes"?><Relationships xmlns="http://schemas.openxmlformats.org/package/2006/relationships"><Relationship Id="rId1" Type="http://schemas.openxmlformats.org/officeDocument/2006/relationships/slide" Target="../slides/slide8.xml" /><Relationship Id="rId2" Type="http://schemas.openxmlformats.org/officeDocument/2006/relationships/notesMaster" Target="../notesMasters/notesMaster1.xml" /></Relationships>
</file>

<file path=ppt/notesSlides/_rels/notesSlide6.xml.rels>&#65279;<?xml version="1.0" encoding="utf-8" standalone="yes"?><Relationships xmlns="http://schemas.openxmlformats.org/package/2006/relationships"><Relationship Id="rId1" Type="http://schemas.openxmlformats.org/officeDocument/2006/relationships/slide" Target="../slides/slide20.xml" /><Relationship Id="rId2" Type="http://schemas.openxmlformats.org/officeDocument/2006/relationships/notesMaster" Target="../notesMasters/notesMaster1.xml" /></Relationships>
</file>

<file path=ppt/notesSlides/_rels/notesSlide7.xml.rels>&#65279;<?xml version="1.0" encoding="utf-8" standalone="yes"?><Relationships xmlns="http://schemas.openxmlformats.org/package/2006/relationships"><Relationship Id="rId1" Type="http://schemas.openxmlformats.org/officeDocument/2006/relationships/slide" Target="../slides/slide27.xml" /><Relationship Id="rId2" Type="http://schemas.openxmlformats.org/officeDocument/2006/relationships/notesMaster" Target="../notesMasters/notesMaster1.xml" /></Relationships>
</file>

<file path=ppt/notesSlides/_rels/notesSlide8.xml.rels>&#65279;<?xml version="1.0" encoding="utf-8" standalone="yes"?><Relationships xmlns="http://schemas.openxmlformats.org/package/2006/relationships"><Relationship Id="rId1" Type="http://schemas.openxmlformats.org/officeDocument/2006/relationships/slide" Target="../slides/slide36.xml" /><Relationship Id="rId2" Type="http://schemas.openxmlformats.org/officeDocument/2006/relationships/notesMaster" Target="../notesMasters/notesMaster1.xml" /></Relationships>
</file>

<file path=ppt/notesSlides/_rels/notesSlide9.xml.rels>&#65279;<?xml version="1.0" encoding="utf-8" standalone="yes"?><Relationships xmlns="http://schemas.openxmlformats.org/package/2006/relationships"><Relationship Id="rId1" Type="http://schemas.openxmlformats.org/officeDocument/2006/relationships/slide" Target="../slides/slide38.xml" /><Relationship Id="rId2"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92075" y="746125"/>
            <a:ext cx="6624638" cy="3727450"/>
          </a:xfrm>
        </p:spPr>
      </p:sp>
      <p:sp>
        <p:nvSpPr>
          <p:cNvPr id="3" name="Notes Placeholder 2"/>
          <p:cNvSpPr>
            <a:spLocks noGrp="1"/>
          </p:cNvSpPr>
          <p:nvPr>
            <p:ph type="body" idx="1"/>
          </p:nvPr>
        </p:nvSpPr>
        <p:spPr/>
        <p:txBody>
          <a:bodyPr/>
          <a:lstStyle/>
          <a:p>
            <a:endParaRPr lang="cs-CZ"/>
          </a:p>
        </p:txBody>
      </p:sp>
    </p:spTree>
    <p:extLst>
      <p:ext uri="{BB962C8B-B14F-4D97-AF65-F5344CB8AC3E}">
        <p14:creationId xmlns:p14="http://schemas.microsoft.com/office/powerpoint/2010/main" val="3896253145"/>
      </p:ext>
    </p:extLst>
  </p:cSld>
  <p:clrMapOvr>
    <a:masterClrMapping/>
  </p:clrMapOvr>
</p:notes>
</file>

<file path=ppt/notesSlides/notesSlide10.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18236" y="895350"/>
            <a:ext cx="7153275" cy="4472940"/>
          </a:xfrm>
        </p:spPr>
      </p:sp>
      <p:sp>
        <p:nvSpPr>
          <p:cNvPr id="3" name="Notes Placeholder 2"/>
          <p:cNvSpPr>
            <a:spLocks noGrp="1"/>
          </p:cNvSpPr>
          <p:nvPr>
            <p:ph type="body" idx="1"/>
          </p:nvPr>
        </p:nvSpPr>
        <p:spPr/>
        <p:txBody>
          <a:bodyPr/>
          <a:lstStyle/>
          <a:p>
            <a:endParaRPr lang="cs-CZ"/>
          </a:p>
        </p:txBody>
      </p:sp>
    </p:spTree>
    <p:extLst>
      <p:ext uri="{BB962C8B-B14F-4D97-AF65-F5344CB8AC3E}">
        <p14:creationId xmlns:p14="http://schemas.microsoft.com/office/powerpoint/2010/main" val="1270623249"/>
      </p:ext>
    </p:extLst>
  </p:cSld>
  <p:clrMapOvr>
    <a:masterClrMapping/>
  </p:clrMapOvr>
</p:notes>
</file>

<file path=ppt/notesSlides/notesSlide11.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18236" y="895350"/>
            <a:ext cx="7153275" cy="4472940"/>
          </a:xfrm>
        </p:spPr>
      </p:sp>
      <p:sp>
        <p:nvSpPr>
          <p:cNvPr id="3" name="Notes Placeholder 2"/>
          <p:cNvSpPr>
            <a:spLocks noGrp="1"/>
          </p:cNvSpPr>
          <p:nvPr>
            <p:ph type="body" idx="1"/>
          </p:nvPr>
        </p:nvSpPr>
        <p:spPr/>
        <p:txBody>
          <a:bodyPr/>
          <a:lstStyle/>
          <a:p>
            <a:endParaRPr lang="cs-CZ"/>
          </a:p>
        </p:txBody>
      </p:sp>
    </p:spTree>
    <p:extLst>
      <p:ext uri="{BB962C8B-B14F-4D97-AF65-F5344CB8AC3E}">
        <p14:creationId xmlns:p14="http://schemas.microsoft.com/office/powerpoint/2010/main" val="3659523142"/>
      </p:ext>
    </p:extLst>
  </p:cSld>
  <p:clrMapOvr>
    <a:masterClrMapping/>
  </p:clrMapOvr>
</p:notes>
</file>

<file path=ppt/notesSlides/notesSlide12.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18236" y="895350"/>
            <a:ext cx="7153275" cy="4472940"/>
          </a:xfrm>
        </p:spPr>
      </p:sp>
      <p:sp>
        <p:nvSpPr>
          <p:cNvPr id="3" name="Notes Placeholder 2"/>
          <p:cNvSpPr>
            <a:spLocks noGrp="1"/>
          </p:cNvSpPr>
          <p:nvPr>
            <p:ph type="body" idx="1"/>
          </p:nvPr>
        </p:nvSpPr>
        <p:spPr/>
        <p:txBody>
          <a:bodyPr/>
          <a:lstStyle/>
          <a:p>
            <a:endParaRPr lang="cs-CZ"/>
          </a:p>
        </p:txBody>
      </p:sp>
    </p:spTree>
    <p:extLst>
      <p:ext uri="{BB962C8B-B14F-4D97-AF65-F5344CB8AC3E}">
        <p14:creationId xmlns:p14="http://schemas.microsoft.com/office/powerpoint/2010/main" val="3896253145"/>
      </p:ext>
    </p:extLst>
  </p:cSld>
  <p:clrMapOvr>
    <a:masterClrMapping/>
  </p:clrMapOvr>
</p:notes>
</file>

<file path=ppt/notesSlides/notesSlide13.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18236" y="895350"/>
            <a:ext cx="7153275" cy="4472940"/>
          </a:xfrm>
        </p:spPr>
      </p:sp>
      <p:sp>
        <p:nvSpPr>
          <p:cNvPr id="3" name="Notes Placeholder 2"/>
          <p:cNvSpPr>
            <a:spLocks noGrp="1"/>
          </p:cNvSpPr>
          <p:nvPr>
            <p:ph type="body" idx="1"/>
          </p:nvPr>
        </p:nvSpPr>
        <p:spPr/>
        <p:txBody>
          <a:bodyPr/>
          <a:lstStyle/>
          <a:p>
            <a:endParaRPr lang="cs-CZ"/>
          </a:p>
        </p:txBody>
      </p:sp>
    </p:spTree>
    <p:extLst>
      <p:ext uri="{BB962C8B-B14F-4D97-AF65-F5344CB8AC3E}">
        <p14:creationId xmlns:p14="http://schemas.microsoft.com/office/powerpoint/2010/main" val="3896253145"/>
      </p:ext>
    </p:extLst>
  </p:cSld>
  <p:clrMapOvr>
    <a:masterClrMapping/>
  </p:clrMapOvr>
</p:notes>
</file>

<file path=ppt/notesSlides/notesSlide14.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endParaRPr lang="cs-CZ"/>
          </a:p>
        </p:txBody>
      </p:sp>
      <p:sp>
        <p:nvSpPr>
          <p:cNvPr id="4" name="Zástupný symbol pro číslo snímku 3"/>
          <p:cNvSpPr>
            <a:spLocks noGrp="1"/>
          </p:cNvSpPr>
          <p:nvPr>
            <p:ph type="sldNum" sz="quarter" idx="10"/>
          </p:nvPr>
        </p:nvSpPr>
        <p:spPr/>
        <p:txBody>
          <a:bodyPr/>
          <a:lstStyle/>
          <a:p>
            <a:fld id="{744EC8B0-335F-4EE4-9EC1-9709C50A6460}" type="slidenum">
              <a:rPr lang="en-US" smtClean="0"/>
              <a:t>59</a:t>
            </a:fld>
            <a:endParaRPr lang="en-US"/>
          </a:p>
        </p:txBody>
      </p:sp>
    </p:spTree>
    <p:extLst>
      <p:ext uri="{BB962C8B-B14F-4D97-AF65-F5344CB8AC3E}">
        <p14:creationId xmlns:p14="http://schemas.microsoft.com/office/powerpoint/2010/main" val="1654831661"/>
      </p:ext>
    </p:extLst>
  </p:cSld>
  <p:clrMapOvr>
    <a:masterClrMapping/>
  </p:clrMapOvr>
</p:notes>
</file>

<file path=ppt/notesSlides/notesSlide15.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18236" y="895350"/>
            <a:ext cx="7153275" cy="4472940"/>
          </a:xfrm>
        </p:spPr>
      </p:sp>
      <p:sp>
        <p:nvSpPr>
          <p:cNvPr id="3" name="Notes Placeholder 2"/>
          <p:cNvSpPr>
            <a:spLocks noGrp="1"/>
          </p:cNvSpPr>
          <p:nvPr>
            <p:ph type="body" idx="1"/>
          </p:nvPr>
        </p:nvSpPr>
        <p:spPr/>
        <p:txBody>
          <a:bodyPr/>
          <a:lstStyle/>
          <a:p>
            <a:endParaRPr lang="cs-CZ"/>
          </a:p>
        </p:txBody>
      </p:sp>
    </p:spTree>
    <p:extLst>
      <p:ext uri="{BB962C8B-B14F-4D97-AF65-F5344CB8AC3E}">
        <p14:creationId xmlns:p14="http://schemas.microsoft.com/office/powerpoint/2010/main" val="3896253145"/>
      </p:ext>
    </p:extLst>
  </p:cSld>
  <p:clrMapOvr>
    <a:masterClrMapping/>
  </p:clrMapOvr>
</p:notes>
</file>

<file path=ppt/notesSlides/notesSlide16.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endParaRPr lang="cs-CZ"/>
          </a:p>
        </p:txBody>
      </p:sp>
      <p:sp>
        <p:nvSpPr>
          <p:cNvPr id="4" name="Zástupný symbol pro číslo snímku 3"/>
          <p:cNvSpPr>
            <a:spLocks noGrp="1"/>
          </p:cNvSpPr>
          <p:nvPr>
            <p:ph type="sldNum" sz="quarter" idx="10"/>
          </p:nvPr>
        </p:nvSpPr>
        <p:spPr/>
        <p:txBody>
          <a:bodyPr/>
          <a:lstStyle/>
          <a:p>
            <a:fld id="{744EC8B0-335F-4EE4-9EC1-9709C50A6460}" type="slidenum">
              <a:rPr lang="en-US" smtClean="0"/>
              <a:t>69</a:t>
            </a:fld>
            <a:endParaRPr lang="en-US"/>
          </a:p>
        </p:txBody>
      </p:sp>
    </p:spTree>
    <p:extLst>
      <p:ext uri="{BB962C8B-B14F-4D97-AF65-F5344CB8AC3E}">
        <p14:creationId xmlns:p14="http://schemas.microsoft.com/office/powerpoint/2010/main" val="747899943"/>
      </p:ext>
    </p:extLst>
  </p:cSld>
  <p:clrMapOvr>
    <a:masterClrMapping/>
  </p:clrMapOvr>
</p:notes>
</file>

<file path=ppt/notesSlides/notesSlide17.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endParaRPr lang="cs-CZ"/>
          </a:p>
        </p:txBody>
      </p:sp>
      <p:sp>
        <p:nvSpPr>
          <p:cNvPr id="4" name="Zástupný symbol pro číslo snímku 3"/>
          <p:cNvSpPr>
            <a:spLocks noGrp="1"/>
          </p:cNvSpPr>
          <p:nvPr>
            <p:ph type="sldNum" sz="quarter" idx="10"/>
          </p:nvPr>
        </p:nvSpPr>
        <p:spPr/>
        <p:txBody>
          <a:bodyPr/>
          <a:lstStyle/>
          <a:p>
            <a:fld id="{744EC8B0-335F-4EE4-9EC1-9709C50A6460}" type="slidenum">
              <a:rPr lang="en-US" smtClean="0"/>
              <a:t>70</a:t>
            </a:fld>
            <a:endParaRPr lang="en-US"/>
          </a:p>
        </p:txBody>
      </p:sp>
    </p:spTree>
    <p:extLst>
      <p:ext uri="{BB962C8B-B14F-4D97-AF65-F5344CB8AC3E}">
        <p14:creationId xmlns:p14="http://schemas.microsoft.com/office/powerpoint/2010/main" val="461153144"/>
      </p:ext>
    </p:extLst>
  </p:cSld>
  <p:clrMapOvr>
    <a:masterClrMapping/>
  </p:clrMapOvr>
</p:notes>
</file>

<file path=ppt/notesSlides/notesSlide18.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endParaRPr lang="cs-CZ"/>
          </a:p>
        </p:txBody>
      </p:sp>
      <p:sp>
        <p:nvSpPr>
          <p:cNvPr id="4" name="Zástupný symbol pro číslo snímku 3"/>
          <p:cNvSpPr>
            <a:spLocks noGrp="1"/>
          </p:cNvSpPr>
          <p:nvPr>
            <p:ph type="sldNum" sz="quarter" idx="10"/>
          </p:nvPr>
        </p:nvSpPr>
        <p:spPr/>
        <p:txBody>
          <a:bodyPr/>
          <a:lstStyle/>
          <a:p>
            <a:fld id="{744EC8B0-335F-4EE4-9EC1-9709C50A6460}" type="slidenum">
              <a:rPr lang="en-US" smtClean="0"/>
              <a:t>71</a:t>
            </a:fld>
            <a:endParaRPr lang="en-US"/>
          </a:p>
        </p:txBody>
      </p:sp>
    </p:spTree>
    <p:extLst>
      <p:ext uri="{BB962C8B-B14F-4D97-AF65-F5344CB8AC3E}">
        <p14:creationId xmlns:p14="http://schemas.microsoft.com/office/powerpoint/2010/main" val="472121406"/>
      </p:ext>
    </p:extLst>
  </p:cSld>
  <p:clrMapOvr>
    <a:masterClrMapping/>
  </p:clrMapOvr>
</p:notes>
</file>

<file path=ppt/notesSlides/notesSlide19.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endParaRPr lang="cs-CZ"/>
          </a:p>
        </p:txBody>
      </p:sp>
      <p:sp>
        <p:nvSpPr>
          <p:cNvPr id="4" name="Zástupný symbol pro číslo snímku 3"/>
          <p:cNvSpPr>
            <a:spLocks noGrp="1"/>
          </p:cNvSpPr>
          <p:nvPr>
            <p:ph type="sldNum" sz="quarter" idx="10"/>
          </p:nvPr>
        </p:nvSpPr>
        <p:spPr/>
        <p:txBody>
          <a:bodyPr/>
          <a:lstStyle/>
          <a:p>
            <a:fld id="{744EC8B0-335F-4EE4-9EC1-9709C50A6460}" type="slidenum">
              <a:rPr lang="en-US" smtClean="0"/>
              <a:t>72</a:t>
            </a:fld>
            <a:endParaRPr lang="en-US"/>
          </a:p>
        </p:txBody>
      </p:sp>
    </p:spTree>
    <p:extLst>
      <p:ext uri="{BB962C8B-B14F-4D97-AF65-F5344CB8AC3E}">
        <p14:creationId xmlns:p14="http://schemas.microsoft.com/office/powerpoint/2010/main" val="1106173370"/>
      </p:ext>
    </p:extLst>
  </p:cSld>
  <p:clrMapOvr>
    <a:masterClrMapping/>
  </p:clrMapOvr>
</p:notes>
</file>

<file path=ppt/notesSlides/notesSlide2.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92075" y="746125"/>
            <a:ext cx="6624638" cy="3727450"/>
          </a:xfrm>
        </p:spPr>
      </p:sp>
      <p:sp>
        <p:nvSpPr>
          <p:cNvPr id="3" name="Notes Placeholder 2"/>
          <p:cNvSpPr>
            <a:spLocks noGrp="1"/>
          </p:cNvSpPr>
          <p:nvPr>
            <p:ph type="body" idx="1"/>
          </p:nvPr>
        </p:nvSpPr>
        <p:spPr/>
        <p:txBody>
          <a:bodyPr/>
          <a:lstStyle/>
          <a:p>
            <a:endParaRPr lang="cs-CZ"/>
          </a:p>
        </p:txBody>
      </p:sp>
    </p:spTree>
    <p:extLst>
      <p:ext uri="{BB962C8B-B14F-4D97-AF65-F5344CB8AC3E}">
        <p14:creationId xmlns:p14="http://schemas.microsoft.com/office/powerpoint/2010/main" val="3896253145"/>
      </p:ext>
    </p:extLst>
  </p:cSld>
  <p:clrMapOvr>
    <a:masterClrMapping/>
  </p:clrMapOvr>
</p:notes>
</file>

<file path=ppt/notesSlides/notesSlide20.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endParaRPr lang="cs-CZ"/>
          </a:p>
        </p:txBody>
      </p:sp>
      <p:sp>
        <p:nvSpPr>
          <p:cNvPr id="4" name="Zástupný symbol pro číslo snímku 3"/>
          <p:cNvSpPr>
            <a:spLocks noGrp="1"/>
          </p:cNvSpPr>
          <p:nvPr>
            <p:ph type="sldNum" sz="quarter" idx="10"/>
          </p:nvPr>
        </p:nvSpPr>
        <p:spPr/>
        <p:txBody>
          <a:bodyPr/>
          <a:lstStyle/>
          <a:p>
            <a:fld id="{744EC8B0-335F-4EE4-9EC1-9709C50A6460}" type="slidenum">
              <a:rPr lang="en-US" smtClean="0"/>
              <a:t>73</a:t>
            </a:fld>
            <a:endParaRPr lang="en-US"/>
          </a:p>
        </p:txBody>
      </p:sp>
    </p:spTree>
    <p:extLst>
      <p:ext uri="{BB962C8B-B14F-4D97-AF65-F5344CB8AC3E}">
        <p14:creationId xmlns:p14="http://schemas.microsoft.com/office/powerpoint/2010/main" val="798377895"/>
      </p:ext>
    </p:extLst>
  </p:cSld>
  <p:clrMapOvr>
    <a:masterClrMapping/>
  </p:clrMapOvr>
</p:notes>
</file>

<file path=ppt/notesSlides/notesSlide21.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18236" y="895350"/>
            <a:ext cx="7153275" cy="4472940"/>
          </a:xfrm>
        </p:spPr>
      </p:sp>
      <p:sp>
        <p:nvSpPr>
          <p:cNvPr id="3" name="Notes Placeholder 2"/>
          <p:cNvSpPr>
            <a:spLocks noGrp="1"/>
          </p:cNvSpPr>
          <p:nvPr>
            <p:ph type="body" idx="1"/>
          </p:nvPr>
        </p:nvSpPr>
        <p:spPr/>
        <p:txBody>
          <a:bodyPr/>
          <a:lstStyle/>
          <a:p>
            <a:endParaRPr lang="cs-CZ"/>
          </a:p>
        </p:txBody>
      </p:sp>
    </p:spTree>
    <p:extLst>
      <p:ext uri="{BB962C8B-B14F-4D97-AF65-F5344CB8AC3E}">
        <p14:creationId xmlns:p14="http://schemas.microsoft.com/office/powerpoint/2010/main" val="3896253145"/>
      </p:ext>
    </p:extLst>
  </p:cSld>
  <p:clrMapOvr>
    <a:masterClrMapping/>
  </p:clrMapOvr>
</p:notes>
</file>

<file path=ppt/notesSlides/notesSlide22.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endParaRPr lang="cs-CZ"/>
          </a:p>
        </p:txBody>
      </p:sp>
      <p:sp>
        <p:nvSpPr>
          <p:cNvPr id="4" name="Zástupný symbol pro číslo snímku 3"/>
          <p:cNvSpPr>
            <a:spLocks noGrp="1"/>
          </p:cNvSpPr>
          <p:nvPr>
            <p:ph type="sldNum" sz="quarter" idx="10"/>
          </p:nvPr>
        </p:nvSpPr>
        <p:spPr/>
        <p:txBody>
          <a:bodyPr/>
          <a:lstStyle/>
          <a:p>
            <a:fld id="{744EC8B0-335F-4EE4-9EC1-9709C50A6460}" type="slidenum">
              <a:rPr lang="en-US" smtClean="0"/>
              <a:t>75</a:t>
            </a:fld>
            <a:endParaRPr lang="en-US"/>
          </a:p>
        </p:txBody>
      </p:sp>
    </p:spTree>
    <p:extLst>
      <p:ext uri="{BB962C8B-B14F-4D97-AF65-F5344CB8AC3E}">
        <p14:creationId xmlns:p14="http://schemas.microsoft.com/office/powerpoint/2010/main" val="745435477"/>
      </p:ext>
    </p:extLst>
  </p:cSld>
  <p:clrMapOvr>
    <a:masterClrMapping/>
  </p:clrMapOvr>
</p:notes>
</file>

<file path=ppt/notesSlides/notesSlide23.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endParaRPr lang="cs-CZ"/>
          </a:p>
        </p:txBody>
      </p:sp>
      <p:sp>
        <p:nvSpPr>
          <p:cNvPr id="4" name="Zástupný symbol pro číslo snímku 3"/>
          <p:cNvSpPr>
            <a:spLocks noGrp="1"/>
          </p:cNvSpPr>
          <p:nvPr>
            <p:ph type="sldNum" sz="quarter" idx="10"/>
          </p:nvPr>
        </p:nvSpPr>
        <p:spPr/>
        <p:txBody>
          <a:bodyPr/>
          <a:lstStyle/>
          <a:p>
            <a:fld id="{744EC8B0-335F-4EE4-9EC1-9709C50A6460}" type="slidenum">
              <a:rPr lang="en-US" smtClean="0"/>
              <a:t>76</a:t>
            </a:fld>
            <a:endParaRPr lang="en-US"/>
          </a:p>
        </p:txBody>
      </p:sp>
    </p:spTree>
    <p:extLst>
      <p:ext uri="{BB962C8B-B14F-4D97-AF65-F5344CB8AC3E}">
        <p14:creationId xmlns:p14="http://schemas.microsoft.com/office/powerpoint/2010/main" val="621981863"/>
      </p:ext>
    </p:extLst>
  </p:cSld>
  <p:clrMapOvr>
    <a:masterClrMapping/>
  </p:clrMapOvr>
</p:notes>
</file>

<file path=ppt/notesSlides/notesSlide24.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endParaRPr lang="cs-CZ"/>
          </a:p>
        </p:txBody>
      </p:sp>
      <p:sp>
        <p:nvSpPr>
          <p:cNvPr id="4" name="Zástupný symbol pro číslo snímku 3"/>
          <p:cNvSpPr>
            <a:spLocks noGrp="1"/>
          </p:cNvSpPr>
          <p:nvPr>
            <p:ph type="sldNum" sz="quarter" idx="10"/>
          </p:nvPr>
        </p:nvSpPr>
        <p:spPr/>
        <p:txBody>
          <a:bodyPr/>
          <a:lstStyle/>
          <a:p>
            <a:fld id="{744EC8B0-335F-4EE4-9EC1-9709C50A6460}" type="slidenum">
              <a:rPr lang="en-US" smtClean="0"/>
              <a:t>77</a:t>
            </a:fld>
            <a:endParaRPr lang="en-US"/>
          </a:p>
        </p:txBody>
      </p:sp>
    </p:spTree>
    <p:extLst>
      <p:ext uri="{BB962C8B-B14F-4D97-AF65-F5344CB8AC3E}">
        <p14:creationId xmlns:p14="http://schemas.microsoft.com/office/powerpoint/2010/main" val="2373391925"/>
      </p:ext>
    </p:extLst>
  </p:cSld>
  <p:clrMapOvr>
    <a:masterClrMapping/>
  </p:clrMapOvr>
</p:notes>
</file>

<file path=ppt/notesSlides/notesSlide25.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endParaRPr lang="cs-CZ"/>
          </a:p>
        </p:txBody>
      </p:sp>
      <p:sp>
        <p:nvSpPr>
          <p:cNvPr id="4" name="Zástupný symbol pro číslo snímku 3"/>
          <p:cNvSpPr>
            <a:spLocks noGrp="1"/>
          </p:cNvSpPr>
          <p:nvPr>
            <p:ph type="sldNum" sz="quarter" idx="10"/>
          </p:nvPr>
        </p:nvSpPr>
        <p:spPr/>
        <p:txBody>
          <a:bodyPr/>
          <a:lstStyle/>
          <a:p>
            <a:fld id="{744EC8B0-335F-4EE4-9EC1-9709C50A6460}" type="slidenum">
              <a:rPr lang="en-US" smtClean="0"/>
              <a:t>78</a:t>
            </a:fld>
            <a:endParaRPr lang="en-US"/>
          </a:p>
        </p:txBody>
      </p:sp>
    </p:spTree>
    <p:extLst>
      <p:ext uri="{BB962C8B-B14F-4D97-AF65-F5344CB8AC3E}">
        <p14:creationId xmlns:p14="http://schemas.microsoft.com/office/powerpoint/2010/main" val="3079907354"/>
      </p:ext>
    </p:extLst>
  </p:cSld>
  <p:clrMapOvr>
    <a:masterClrMapping/>
  </p:clrMapOvr>
</p:notes>
</file>

<file path=ppt/notesSlides/notesSlide26.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endParaRPr lang="cs-CZ"/>
          </a:p>
        </p:txBody>
      </p:sp>
      <p:sp>
        <p:nvSpPr>
          <p:cNvPr id="4" name="Zástupný symbol pro číslo snímku 3"/>
          <p:cNvSpPr>
            <a:spLocks noGrp="1"/>
          </p:cNvSpPr>
          <p:nvPr>
            <p:ph type="sldNum" sz="quarter" idx="10"/>
          </p:nvPr>
        </p:nvSpPr>
        <p:spPr/>
        <p:txBody>
          <a:bodyPr/>
          <a:lstStyle/>
          <a:p>
            <a:fld id="{744EC8B0-335F-4EE4-9EC1-9709C50A6460}" type="slidenum">
              <a:rPr lang="en-US" smtClean="0"/>
              <a:t>79</a:t>
            </a:fld>
            <a:endParaRPr lang="en-US"/>
          </a:p>
        </p:txBody>
      </p:sp>
    </p:spTree>
    <p:extLst>
      <p:ext uri="{BB962C8B-B14F-4D97-AF65-F5344CB8AC3E}">
        <p14:creationId xmlns:p14="http://schemas.microsoft.com/office/powerpoint/2010/main" val="4092215269"/>
      </p:ext>
    </p:extLst>
  </p:cSld>
  <p:clrMapOvr>
    <a:masterClrMapping/>
  </p:clrMapOvr>
</p:notes>
</file>

<file path=ppt/notesSlides/notesSlide27.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endParaRPr lang="cs-CZ"/>
          </a:p>
        </p:txBody>
      </p:sp>
      <p:sp>
        <p:nvSpPr>
          <p:cNvPr id="4" name="Zástupný symbol pro číslo snímku 3"/>
          <p:cNvSpPr>
            <a:spLocks noGrp="1"/>
          </p:cNvSpPr>
          <p:nvPr>
            <p:ph type="sldNum" sz="quarter" idx="10"/>
          </p:nvPr>
        </p:nvSpPr>
        <p:spPr/>
        <p:txBody>
          <a:bodyPr/>
          <a:lstStyle/>
          <a:p>
            <a:fld id="{744EC8B0-335F-4EE4-9EC1-9709C50A6460}" type="slidenum">
              <a:rPr lang="en-US" smtClean="0"/>
              <a:t>80</a:t>
            </a:fld>
            <a:endParaRPr lang="en-US"/>
          </a:p>
        </p:txBody>
      </p:sp>
    </p:spTree>
    <p:extLst>
      <p:ext uri="{BB962C8B-B14F-4D97-AF65-F5344CB8AC3E}">
        <p14:creationId xmlns:p14="http://schemas.microsoft.com/office/powerpoint/2010/main" val="1673036148"/>
      </p:ext>
    </p:extLst>
  </p:cSld>
  <p:clrMapOvr>
    <a:masterClrMapping/>
  </p:clrMapOvr>
</p:notes>
</file>

<file path=ppt/notesSlides/notesSlide28.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1118236" y="895350"/>
            <a:ext cx="7153275" cy="4472940"/>
          </a:xfrm>
        </p:spPr>
      </p:sp>
      <p:sp>
        <p:nvSpPr>
          <p:cNvPr id="3" name="Notes Placeholder 2"/>
          <p:cNvSpPr>
            <a:spLocks noGrp="1"/>
          </p:cNvSpPr>
          <p:nvPr>
            <p:ph type="body" idx="1"/>
          </p:nvPr>
        </p:nvSpPr>
        <p:spPr/>
        <p:txBody>
          <a:bodyPr/>
          <a:lstStyle/>
          <a:p>
            <a:endParaRPr lang="cs-CZ"/>
          </a:p>
        </p:txBody>
      </p:sp>
    </p:spTree>
    <p:extLst>
      <p:ext uri="{BB962C8B-B14F-4D97-AF65-F5344CB8AC3E}">
        <p14:creationId xmlns:p14="http://schemas.microsoft.com/office/powerpoint/2010/main" val="1435300123"/>
      </p:ext>
    </p:extLst>
  </p:cSld>
  <p:clrMapOvr>
    <a:masterClrMapping/>
  </p:clrMapOvr>
</p:notes>
</file>

<file path=ppt/notesSlides/notesSlide29.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endParaRPr lang="en-US"/>
          </a:p>
        </p:txBody>
      </p:sp>
    </p:spTree>
    <p:extLst>
      <p:ext uri="{BB962C8B-B14F-4D97-AF65-F5344CB8AC3E}">
        <p14:creationId xmlns:p14="http://schemas.microsoft.com/office/powerpoint/2010/main" val="2395977132"/>
      </p:ext>
    </p:extLst>
  </p:cSld>
  <p:clrMapOvr>
    <a:masterClrMapping/>
  </p:clrMapOvr>
</p:notes>
</file>

<file path=ppt/notesSlides/notesSlide3.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92075" y="746125"/>
            <a:ext cx="6624638" cy="3727450"/>
          </a:xfrm>
        </p:spPr>
      </p:sp>
      <p:sp>
        <p:nvSpPr>
          <p:cNvPr id="3" name="Notes Placeholder 2"/>
          <p:cNvSpPr>
            <a:spLocks noGrp="1"/>
          </p:cNvSpPr>
          <p:nvPr>
            <p:ph type="body" idx="1"/>
          </p:nvPr>
        </p:nvSpPr>
        <p:spPr/>
        <p:txBody>
          <a:bodyPr/>
          <a:lstStyle/>
          <a:p>
            <a:endParaRPr lang="cs-CZ"/>
          </a:p>
        </p:txBody>
      </p:sp>
    </p:spTree>
    <p:extLst>
      <p:ext uri="{BB962C8B-B14F-4D97-AF65-F5344CB8AC3E}">
        <p14:creationId xmlns:p14="http://schemas.microsoft.com/office/powerpoint/2010/main" val="3896253145"/>
      </p:ext>
    </p:extLst>
  </p:cSld>
  <p:clrMapOvr>
    <a:masterClrMapping/>
  </p:clrMapOvr>
</p:notes>
</file>

<file path=ppt/notesSlides/notesSlide30.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cs-CZ"/>
          </a:p>
        </p:txBody>
      </p:sp>
    </p:spTree>
    <p:extLst>
      <p:ext uri="{BB962C8B-B14F-4D97-AF65-F5344CB8AC3E}">
        <p14:creationId xmlns:p14="http://schemas.microsoft.com/office/powerpoint/2010/main" val="3896253145"/>
      </p:ext>
    </p:extLst>
  </p:cSld>
  <p:clrMapOvr>
    <a:masterClrMapping/>
  </p:clrMapOvr>
</p:notes>
</file>

<file path=ppt/notesSlides/notesSlide31.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cs-CZ"/>
          </a:p>
        </p:txBody>
      </p:sp>
    </p:spTree>
    <p:extLst>
      <p:ext uri="{BB962C8B-B14F-4D97-AF65-F5344CB8AC3E}">
        <p14:creationId xmlns:p14="http://schemas.microsoft.com/office/powerpoint/2010/main" val="2041621980"/>
      </p:ext>
    </p:extLst>
  </p:cSld>
  <p:clrMapOvr>
    <a:masterClrMapping/>
  </p:clrMapOvr>
</p:notes>
</file>

<file path=ppt/notesSlides/notesSlide32.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cs-CZ"/>
          </a:p>
        </p:txBody>
      </p:sp>
    </p:spTree>
    <p:extLst>
      <p:ext uri="{BB962C8B-B14F-4D97-AF65-F5344CB8AC3E}">
        <p14:creationId xmlns:p14="http://schemas.microsoft.com/office/powerpoint/2010/main" val="4098725252"/>
      </p:ext>
    </p:extLst>
  </p:cSld>
  <p:clrMapOvr>
    <a:masterClrMapping/>
  </p:clrMapOvr>
</p:notes>
</file>

<file path=ppt/notesSlides/notesSlide33.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cs-CZ"/>
          </a:p>
        </p:txBody>
      </p:sp>
    </p:spTree>
    <p:extLst>
      <p:ext uri="{BB962C8B-B14F-4D97-AF65-F5344CB8AC3E}">
        <p14:creationId xmlns:p14="http://schemas.microsoft.com/office/powerpoint/2010/main" val="3016829452"/>
      </p:ext>
    </p:extLst>
  </p:cSld>
  <p:clrMapOvr>
    <a:masterClrMapping/>
  </p:clrMapOvr>
</p:notes>
</file>

<file path=ppt/notesSlides/notesSlide34.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cs-CZ"/>
          </a:p>
        </p:txBody>
      </p:sp>
    </p:spTree>
    <p:extLst>
      <p:ext uri="{BB962C8B-B14F-4D97-AF65-F5344CB8AC3E}">
        <p14:creationId xmlns:p14="http://schemas.microsoft.com/office/powerpoint/2010/main" val="3896253145"/>
      </p:ext>
    </p:extLst>
  </p:cSld>
  <p:clrMapOvr>
    <a:masterClrMapping/>
  </p:clrMapOvr>
</p:notes>
</file>

<file path=ppt/notesSlides/notesSlide35.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endParaRPr lang="en-US"/>
          </a:p>
        </p:txBody>
      </p:sp>
    </p:spTree>
    <p:extLst>
      <p:ext uri="{BB962C8B-B14F-4D97-AF65-F5344CB8AC3E}">
        <p14:creationId xmlns:p14="http://schemas.microsoft.com/office/powerpoint/2010/main" val="1923447442"/>
      </p:ext>
    </p:extLst>
  </p:cSld>
  <p:clrMapOvr>
    <a:masterClrMapping/>
  </p:clrMapOvr>
</p:notes>
</file>

<file path=ppt/notesSlides/notesSlide4.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92075" y="746125"/>
            <a:ext cx="6624638" cy="3727450"/>
          </a:xfrm>
        </p:spPr>
      </p:sp>
      <p:sp>
        <p:nvSpPr>
          <p:cNvPr id="3" name="Notes Placeholder 2"/>
          <p:cNvSpPr>
            <a:spLocks noGrp="1"/>
          </p:cNvSpPr>
          <p:nvPr>
            <p:ph type="body" idx="1"/>
          </p:nvPr>
        </p:nvSpPr>
        <p:spPr/>
        <p:txBody>
          <a:bodyPr/>
          <a:lstStyle/>
          <a:p>
            <a:endParaRPr lang="cs-CZ"/>
          </a:p>
        </p:txBody>
      </p:sp>
    </p:spTree>
    <p:extLst>
      <p:ext uri="{BB962C8B-B14F-4D97-AF65-F5344CB8AC3E}">
        <p14:creationId xmlns:p14="http://schemas.microsoft.com/office/powerpoint/2010/main" val="3896253145"/>
      </p:ext>
    </p:extLst>
  </p:cSld>
  <p:clrMapOvr>
    <a:masterClrMapping/>
  </p:clrMapOvr>
</p:notes>
</file>

<file path=ppt/notesSlides/notesSlide5.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endParaRPr lang="cs-CZ"/>
          </a:p>
        </p:txBody>
      </p:sp>
    </p:spTree>
    <p:extLst>
      <p:ext uri="{BB962C8B-B14F-4D97-AF65-F5344CB8AC3E}">
        <p14:creationId xmlns:p14="http://schemas.microsoft.com/office/powerpoint/2010/main" val="2863116935"/>
      </p:ext>
    </p:extLst>
  </p:cSld>
  <p:clrMapOvr>
    <a:masterClrMapping/>
  </p:clrMapOvr>
</p:notes>
</file>

<file path=ppt/notesSlides/notesSlide6.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endParaRPr lang="en-US"/>
          </a:p>
        </p:txBody>
      </p:sp>
    </p:spTree>
    <p:extLst>
      <p:ext uri="{BB962C8B-B14F-4D97-AF65-F5344CB8AC3E}">
        <p14:creationId xmlns:p14="http://schemas.microsoft.com/office/powerpoint/2010/main" val="3479227208"/>
      </p:ext>
    </p:extLst>
  </p:cSld>
  <p:clrMapOvr>
    <a:masterClrMapping/>
  </p:clrMapOvr>
</p:notes>
</file>

<file path=ppt/notesSlides/notesSlide7.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92075" y="746125"/>
            <a:ext cx="6624638" cy="3727450"/>
          </a:xfrm>
        </p:spPr>
      </p:sp>
      <p:sp>
        <p:nvSpPr>
          <p:cNvPr id="3" name="Notes Placeholder 2"/>
          <p:cNvSpPr>
            <a:spLocks noGrp="1"/>
          </p:cNvSpPr>
          <p:nvPr>
            <p:ph type="body" idx="1"/>
          </p:nvPr>
        </p:nvSpPr>
        <p:spPr/>
        <p:txBody>
          <a:bodyPr/>
          <a:lstStyle/>
          <a:p>
            <a:endParaRPr lang="cs-CZ"/>
          </a:p>
        </p:txBody>
      </p:sp>
    </p:spTree>
    <p:extLst>
      <p:ext uri="{BB962C8B-B14F-4D97-AF65-F5344CB8AC3E}">
        <p14:creationId xmlns:p14="http://schemas.microsoft.com/office/powerpoint/2010/main" val="3896253145"/>
      </p:ext>
    </p:extLst>
  </p:cSld>
  <p:clrMapOvr>
    <a:masterClrMapping/>
  </p:clrMapOvr>
</p:notes>
</file>

<file path=ppt/notesSlides/notesSlide8.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92075" y="746125"/>
            <a:ext cx="6624638" cy="3727450"/>
          </a:xfrm>
        </p:spPr>
      </p:sp>
      <p:sp>
        <p:nvSpPr>
          <p:cNvPr id="3" name="Notes Placeholder 2"/>
          <p:cNvSpPr>
            <a:spLocks noGrp="1"/>
          </p:cNvSpPr>
          <p:nvPr>
            <p:ph type="body" idx="1"/>
          </p:nvPr>
        </p:nvSpPr>
        <p:spPr/>
        <p:txBody>
          <a:bodyPr/>
          <a:lstStyle/>
          <a:p>
            <a:endParaRPr lang="cs-CZ"/>
          </a:p>
        </p:txBody>
      </p:sp>
    </p:spTree>
    <p:extLst>
      <p:ext uri="{BB962C8B-B14F-4D97-AF65-F5344CB8AC3E}">
        <p14:creationId xmlns:p14="http://schemas.microsoft.com/office/powerpoint/2010/main" val="3896253145"/>
      </p:ext>
    </p:extLst>
  </p:cSld>
  <p:clrMapOvr>
    <a:masterClrMapping/>
  </p:clrMapOvr>
</p:notes>
</file>

<file path=ppt/notesSlides/notesSlide9.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endParaRPr lang="en-US"/>
          </a:p>
        </p:txBody>
      </p:sp>
    </p:spTree>
    <p:extLst>
      <p:ext uri="{BB962C8B-B14F-4D97-AF65-F5344CB8AC3E}">
        <p14:creationId xmlns:p14="http://schemas.microsoft.com/office/powerpoint/2010/main" val="1923447442"/>
      </p:ext>
    </p:extLst>
  </p:cSld>
  <p:clrMapOvr>
    <a:masterClrMapping/>
  </p:clrMapOvr>
</p:notes>
</file>

<file path=ppt/slideLayouts/_rels/slideLayout1.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10.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11.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12.xml.rels>&#65279;<?xml version="1.0" encoding="utf-8" standalone="yes"?><Relationships xmlns="http://schemas.openxmlformats.org/package/2006/relationships"><Relationship Id="rId1" Type="http://schemas.openxmlformats.org/officeDocument/2006/relationships/slideMaster" Target="../slideMasters/slideMaster2.xml" /></Relationships>
</file>

<file path=ppt/slideLayouts/_rels/slideLayout13.xml.rels>&#65279;<?xml version="1.0" encoding="utf-8" standalone="yes"?><Relationships xmlns="http://schemas.openxmlformats.org/package/2006/relationships"><Relationship Id="rId1" Type="http://schemas.openxmlformats.org/officeDocument/2006/relationships/slideMaster" Target="../slideMasters/slideMaster2.xml" /></Relationships>
</file>

<file path=ppt/slideLayouts/_rels/slideLayout14.xml.rels>&#65279;<?xml version="1.0" encoding="utf-8" standalone="yes"?><Relationships xmlns="http://schemas.openxmlformats.org/package/2006/relationships"><Relationship Id="rId1" Type="http://schemas.openxmlformats.org/officeDocument/2006/relationships/slideMaster" Target="../slideMasters/slideMaster2.xml" /></Relationships>
</file>

<file path=ppt/slideLayouts/_rels/slideLayout15.xml.rels>&#65279;<?xml version="1.0" encoding="utf-8" standalone="yes"?><Relationships xmlns="http://schemas.openxmlformats.org/package/2006/relationships"><Relationship Id="rId1" Type="http://schemas.openxmlformats.org/officeDocument/2006/relationships/slideMaster" Target="../slideMasters/slideMaster2.xml" /></Relationships>
</file>

<file path=ppt/slideLayouts/_rels/slideLayout16.xml.rels>&#65279;<?xml version="1.0" encoding="utf-8" standalone="yes"?><Relationships xmlns="http://schemas.openxmlformats.org/package/2006/relationships"><Relationship Id="rId1" Type="http://schemas.openxmlformats.org/officeDocument/2006/relationships/slideMaster" Target="../slideMasters/slideMaster2.xml" /></Relationships>
</file>

<file path=ppt/slideLayouts/_rels/slideLayout17.xml.rels>&#65279;<?xml version="1.0" encoding="utf-8" standalone="yes"?><Relationships xmlns="http://schemas.openxmlformats.org/package/2006/relationships"><Relationship Id="rId1" Type="http://schemas.openxmlformats.org/officeDocument/2006/relationships/slideMaster" Target="../slideMasters/slideMaster2.xml" /></Relationships>
</file>

<file path=ppt/slideLayouts/_rels/slideLayout18.xml.rels>&#65279;<?xml version="1.0" encoding="utf-8" standalone="yes"?><Relationships xmlns="http://schemas.openxmlformats.org/package/2006/relationships"><Relationship Id="rId1" Type="http://schemas.openxmlformats.org/officeDocument/2006/relationships/slideMaster" Target="../slideMasters/slideMaster2.xml" /></Relationships>
</file>

<file path=ppt/slideLayouts/_rels/slideLayout19.xml.rels>&#65279;<?xml version="1.0" encoding="utf-8" standalone="yes"?><Relationships xmlns="http://schemas.openxmlformats.org/package/2006/relationships"><Relationship Id="rId1" Type="http://schemas.openxmlformats.org/officeDocument/2006/relationships/slideMaster" Target="../slideMasters/slideMaster2.xml" /></Relationships>
</file>

<file path=ppt/slideLayouts/_rels/slideLayout2.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20.xml.rels>&#65279;<?xml version="1.0" encoding="utf-8" standalone="yes"?><Relationships xmlns="http://schemas.openxmlformats.org/package/2006/relationships"><Relationship Id="rId1" Type="http://schemas.openxmlformats.org/officeDocument/2006/relationships/slideMaster" Target="../slideMasters/slideMaster2.xml" /></Relationships>
</file>

<file path=ppt/slideLayouts/_rels/slideLayout21.xml.rels>&#65279;<?xml version="1.0" encoding="utf-8" standalone="yes"?><Relationships xmlns="http://schemas.openxmlformats.org/package/2006/relationships"><Relationship Id="rId1" Type="http://schemas.openxmlformats.org/officeDocument/2006/relationships/slideMaster" Target="../slideMasters/slideMaster2.xml" /></Relationships>
</file>

<file path=ppt/slideLayouts/_rels/slideLayout22.xml.rels>&#65279;<?xml version="1.0" encoding="utf-8" standalone="yes"?><Relationships xmlns="http://schemas.openxmlformats.org/package/2006/relationships"><Relationship Id="rId1" Type="http://schemas.openxmlformats.org/officeDocument/2006/relationships/slideMaster" Target="../slideMasters/slideMaster2.xml" /></Relationships>
</file>

<file path=ppt/slideLayouts/_rels/slideLayout23.xml.rels>&#65279;<?xml version="1.0" encoding="utf-8" standalone="yes"?><Relationships xmlns="http://schemas.openxmlformats.org/package/2006/relationships"><Relationship Id="rId1" Type="http://schemas.openxmlformats.org/officeDocument/2006/relationships/slideMaster" Target="../slideMasters/slideMaster2.xml" /></Relationships>
</file>

<file path=ppt/slideLayouts/_rels/slideLayout24.xml.rels>&#65279;<?xml version="1.0" encoding="utf-8" standalone="yes"?><Relationships xmlns="http://schemas.openxmlformats.org/package/2006/relationships"><Relationship Id="rId1" Type="http://schemas.openxmlformats.org/officeDocument/2006/relationships/slideMaster" Target="../slideMasters/slideMaster3.xml" /></Relationships>
</file>

<file path=ppt/slideLayouts/_rels/slideLayout25.xml.rels>&#65279;<?xml version="1.0" encoding="utf-8" standalone="yes"?><Relationships xmlns="http://schemas.openxmlformats.org/package/2006/relationships"><Relationship Id="rId1" Type="http://schemas.openxmlformats.org/officeDocument/2006/relationships/slideMaster" Target="../slideMasters/slideMaster3.xml" /></Relationships>
</file>

<file path=ppt/slideLayouts/_rels/slideLayout26.xml.rels>&#65279;<?xml version="1.0" encoding="utf-8" standalone="yes"?><Relationships xmlns="http://schemas.openxmlformats.org/package/2006/relationships"><Relationship Id="rId1" Type="http://schemas.openxmlformats.org/officeDocument/2006/relationships/slideMaster" Target="../slideMasters/slideMaster3.xml" /></Relationships>
</file>

<file path=ppt/slideLayouts/_rels/slideLayout27.xml.rels>&#65279;<?xml version="1.0" encoding="utf-8" standalone="yes"?><Relationships xmlns="http://schemas.openxmlformats.org/package/2006/relationships"><Relationship Id="rId1" Type="http://schemas.openxmlformats.org/officeDocument/2006/relationships/slideMaster" Target="../slideMasters/slideMaster3.xml" /></Relationships>
</file>

<file path=ppt/slideLayouts/_rels/slideLayout28.xml.rels>&#65279;<?xml version="1.0" encoding="utf-8" standalone="yes"?><Relationships xmlns="http://schemas.openxmlformats.org/package/2006/relationships"><Relationship Id="rId1" Type="http://schemas.openxmlformats.org/officeDocument/2006/relationships/slideMaster" Target="../slideMasters/slideMaster3.xml" /></Relationships>
</file>

<file path=ppt/slideLayouts/_rels/slideLayout29.xml.rels>&#65279;<?xml version="1.0" encoding="utf-8" standalone="yes"?><Relationships xmlns="http://schemas.openxmlformats.org/package/2006/relationships"><Relationship Id="rId1" Type="http://schemas.openxmlformats.org/officeDocument/2006/relationships/slideMaster" Target="../slideMasters/slideMaster3.xml" /></Relationships>
</file>

<file path=ppt/slideLayouts/_rels/slideLayout3.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30.xml.rels>&#65279;<?xml version="1.0" encoding="utf-8" standalone="yes"?><Relationships xmlns="http://schemas.openxmlformats.org/package/2006/relationships"><Relationship Id="rId1" Type="http://schemas.openxmlformats.org/officeDocument/2006/relationships/slideMaster" Target="../slideMasters/slideMaster3.xml" /></Relationships>
</file>

<file path=ppt/slideLayouts/_rels/slideLayout31.xml.rels>&#65279;<?xml version="1.0" encoding="utf-8" standalone="yes"?><Relationships xmlns="http://schemas.openxmlformats.org/package/2006/relationships"><Relationship Id="rId1" Type="http://schemas.openxmlformats.org/officeDocument/2006/relationships/slideMaster" Target="../slideMasters/slideMaster3.xml" /></Relationships>
</file>

<file path=ppt/slideLayouts/_rels/slideLayout32.xml.rels>&#65279;<?xml version="1.0" encoding="utf-8" standalone="yes"?><Relationships xmlns="http://schemas.openxmlformats.org/package/2006/relationships"><Relationship Id="rId1" Type="http://schemas.openxmlformats.org/officeDocument/2006/relationships/slideMaster" Target="../slideMasters/slideMaster3.xml" /></Relationships>
</file>

<file path=ppt/slideLayouts/_rels/slideLayout33.xml.rels>&#65279;<?xml version="1.0" encoding="utf-8" standalone="yes"?><Relationships xmlns="http://schemas.openxmlformats.org/package/2006/relationships"><Relationship Id="rId1" Type="http://schemas.openxmlformats.org/officeDocument/2006/relationships/slideMaster" Target="../slideMasters/slideMaster3.xml" /></Relationships>
</file>

<file path=ppt/slideLayouts/_rels/slideLayout34.xml.rels>&#65279;<?xml version="1.0" encoding="utf-8" standalone="yes"?><Relationships xmlns="http://schemas.openxmlformats.org/package/2006/relationships"><Relationship Id="rId1" Type="http://schemas.openxmlformats.org/officeDocument/2006/relationships/slideMaster" Target="../slideMasters/slideMaster3.xml" /></Relationships>
</file>

<file path=ppt/slideLayouts/_rels/slideLayout35.xml.rels>&#65279;<?xml version="1.0" encoding="utf-8" standalone="yes"?><Relationships xmlns="http://schemas.openxmlformats.org/package/2006/relationships"><Relationship Id="rId1" Type="http://schemas.openxmlformats.org/officeDocument/2006/relationships/slideMaster" Target="../slideMasters/slideMaster4.xml" /></Relationships>
</file>

<file path=ppt/slideLayouts/_rels/slideLayout36.xml.rels>&#65279;<?xml version="1.0" encoding="utf-8" standalone="yes"?><Relationships xmlns="http://schemas.openxmlformats.org/package/2006/relationships"><Relationship Id="rId1" Type="http://schemas.openxmlformats.org/officeDocument/2006/relationships/slideMaster" Target="../slideMasters/slideMaster4.xml" /></Relationships>
</file>

<file path=ppt/slideLayouts/_rels/slideLayout37.xml.rels>&#65279;<?xml version="1.0" encoding="utf-8" standalone="yes"?><Relationships xmlns="http://schemas.openxmlformats.org/package/2006/relationships"><Relationship Id="rId1" Type="http://schemas.openxmlformats.org/officeDocument/2006/relationships/slideMaster" Target="../slideMasters/slideMaster4.xml" /></Relationships>
</file>

<file path=ppt/slideLayouts/_rels/slideLayout38.xml.rels>&#65279;<?xml version="1.0" encoding="utf-8" standalone="yes"?><Relationships xmlns="http://schemas.openxmlformats.org/package/2006/relationships"><Relationship Id="rId1" Type="http://schemas.openxmlformats.org/officeDocument/2006/relationships/slideMaster" Target="../slideMasters/slideMaster4.xml" /></Relationships>
</file>

<file path=ppt/slideLayouts/_rels/slideLayout39.xml.rels>&#65279;<?xml version="1.0" encoding="utf-8" standalone="yes"?><Relationships xmlns="http://schemas.openxmlformats.org/package/2006/relationships"><Relationship Id="rId1" Type="http://schemas.openxmlformats.org/officeDocument/2006/relationships/slideMaster" Target="../slideMasters/slideMaster4.xml" /></Relationships>
</file>

<file path=ppt/slideLayouts/_rels/slideLayout4.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40.xml.rels>&#65279;<?xml version="1.0" encoding="utf-8" standalone="yes"?><Relationships xmlns="http://schemas.openxmlformats.org/package/2006/relationships"><Relationship Id="rId1" Type="http://schemas.openxmlformats.org/officeDocument/2006/relationships/slideMaster" Target="../slideMasters/slideMaster4.xml" /></Relationships>
</file>

<file path=ppt/slideLayouts/_rels/slideLayout41.xml.rels>&#65279;<?xml version="1.0" encoding="utf-8" standalone="yes"?><Relationships xmlns="http://schemas.openxmlformats.org/package/2006/relationships"><Relationship Id="rId1" Type="http://schemas.openxmlformats.org/officeDocument/2006/relationships/slideMaster" Target="../slideMasters/slideMaster4.xml" /></Relationships>
</file>

<file path=ppt/slideLayouts/_rels/slideLayout42.xml.rels>&#65279;<?xml version="1.0" encoding="utf-8" standalone="yes"?><Relationships xmlns="http://schemas.openxmlformats.org/package/2006/relationships"><Relationship Id="rId1" Type="http://schemas.openxmlformats.org/officeDocument/2006/relationships/slideMaster" Target="../slideMasters/slideMaster4.xml" /></Relationships>
</file>

<file path=ppt/slideLayouts/_rels/slideLayout43.xml.rels>&#65279;<?xml version="1.0" encoding="utf-8" standalone="yes"?><Relationships xmlns="http://schemas.openxmlformats.org/package/2006/relationships"><Relationship Id="rId1" Type="http://schemas.openxmlformats.org/officeDocument/2006/relationships/slideMaster" Target="../slideMasters/slideMaster4.xml" /></Relationships>
</file>

<file path=ppt/slideLayouts/_rels/slideLayout44.xml.rels>&#65279;<?xml version="1.0" encoding="utf-8" standalone="yes"?><Relationships xmlns="http://schemas.openxmlformats.org/package/2006/relationships"><Relationship Id="rId1" Type="http://schemas.openxmlformats.org/officeDocument/2006/relationships/slideMaster" Target="../slideMasters/slideMaster4.xml" /></Relationships>
</file>

<file path=ppt/slideLayouts/_rels/slideLayout45.xml.rels>&#65279;<?xml version="1.0" encoding="utf-8" standalone="yes"?><Relationships xmlns="http://schemas.openxmlformats.org/package/2006/relationships"><Relationship Id="rId1" Type="http://schemas.openxmlformats.org/officeDocument/2006/relationships/slideMaster" Target="../slideMasters/slideMaster4.xml" /></Relationships>
</file>

<file path=ppt/slideLayouts/_rels/slideLayout5.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6.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7.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8.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9.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 preserve="1">
  <p:cSld name="Title Slide">
    <p:spTree>
      <p:nvGrpSpPr>
        <p:cNvPr id="1" name="" title=""/>
        <p:cNvGrpSpPr/>
        <p:nvPr/>
      </p:nvGrpSpPr>
      <p:grpSpPr>
        <a:xfrm>
          <a:off x="0" y="0"/>
          <a:ext cx="0" cy="0"/>
        </a:xfrm>
      </p:grpSpPr>
      <p:sp>
        <p:nvSpPr>
          <p:cNvPr id="2" name="Title 1" title=""/>
          <p:cNvSpPr>
            <a:spLocks noGrp="1"/>
          </p:cNvSpPr>
          <p:nvPr>
            <p:ph type="ctrTitle"/>
          </p:nvPr>
        </p:nvSpPr>
        <p:spPr/>
        <p:txBody>
          <a:bodyPr/>
          <a:lstStyle/>
          <a:p>
            <a:r>
              <a:rPr lang="en-US" smtClean="0"/>
              <a:t>Click to edit Master title style</a:t>
            </a:r>
            <a:endParaRPr lang="en-US"/>
          </a:p>
        </p:txBody>
      </p:sp>
      <p:sp>
        <p:nvSpPr>
          <p:cNvPr id="3" name="Subtitle 2" title=""/>
          <p:cNvSpPr>
            <a:spLocks noGrp="1"/>
          </p:cNvSpPr>
          <p:nvPr>
            <p:ph type="subTitle" idx="1"/>
          </p:nvPr>
        </p:nvSpPr>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title=""/>
          <p:cNvSpPr>
            <a:spLocks noGrp="1"/>
          </p:cNvSpPr>
          <p:nvPr>
            <p:ph type="dt" sz="half" idx="2"/>
          </p:nvPr>
        </p:nvSpPr>
        <p:spPr/>
        <p:txBody>
          <a:bodyPr/>
          <a:lstStyle/>
          <a:p>
            <a:fld id="{39CA6FAF-8905-4E0D-854D-FE1A37800AE3}" type="datetimeFigureOut">
              <a:rPr lang="en-US" smtClean="0"/>
              <a:t>11/7/2009</a:t>
            </a:fld>
            <a:endParaRPr lang="en-US"/>
          </a:p>
        </p:txBody>
      </p:sp>
      <p:sp>
        <p:nvSpPr>
          <p:cNvPr id="5" name="Footer Placeholder 4" title=""/>
          <p:cNvSpPr>
            <a:spLocks noGrp="1"/>
          </p:cNvSpPr>
          <p:nvPr>
            <p:ph type="ftr" sz="quarter" idx="3"/>
          </p:nvPr>
        </p:nvSpPr>
        <p:spPr/>
        <p:txBody>
          <a:bodyPr/>
          <a:lstStyle/>
          <a:p>
            <a:endParaRPr lang="en-US"/>
          </a:p>
        </p:txBody>
      </p:sp>
      <p:sp>
        <p:nvSpPr>
          <p:cNvPr id="6" name="Slide Number Placeholder 5" title=""/>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timing/>
</p:sldLayout>
</file>

<file path=ppt/slideLayouts/slideLayout1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x" preserve="1">
  <p:cSld name="Title and Vertical Text">
    <p:spTree>
      <p:nvGrpSpPr>
        <p:cNvPr id="1" name="" title=""/>
        <p:cNvGrpSpPr/>
        <p:nvPr/>
      </p:nvGrpSpPr>
      <p:grpSpPr>
        <a:xfrm>
          <a:off x="0" y="0"/>
          <a:ext cx="0" cy="0"/>
        </a:xfrm>
      </p:grpSpPr>
      <p:sp>
        <p:nvSpPr>
          <p:cNvPr id="2" name="Title 1" title=""/>
          <p:cNvSpPr>
            <a:spLocks noGrp="1"/>
          </p:cNvSpPr>
          <p:nvPr>
            <p:ph type="title"/>
          </p:nvPr>
        </p:nvSpPr>
        <p:spPr/>
        <p:txBody>
          <a:bodyPr/>
          <a:lstStyle/>
          <a:p>
            <a:r>
              <a:rPr lang="en-US" smtClean="0"/>
              <a:t>Click to edit Master title style</a:t>
            </a:r>
            <a:endParaRPr lang="en-US"/>
          </a:p>
        </p:txBody>
      </p:sp>
      <p:sp>
        <p:nvSpPr>
          <p:cNvPr id="3" name="Vertical Text Placeholder 2" title=""/>
          <p:cNvSpPr>
            <a:spLocks noGrp="1"/>
          </p:cNvSpPr>
          <p:nvPr>
            <p:ph type="body" orient="vert" idx="1"/>
          </p:nvPr>
        </p:nvSpPr>
        <p:spPr/>
        <p:txBody>
          <a:bodyPr vert="eaVert"/>
          <a:lstStyle/>
          <a:p>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title=""/>
          <p:cNvSpPr>
            <a:spLocks noGrp="1"/>
          </p:cNvSpPr>
          <p:nvPr>
            <p:ph type="dt" sz="half" idx="2"/>
          </p:nvPr>
        </p:nvSpPr>
        <p:spPr/>
        <p:txBody>
          <a:bodyPr/>
          <a:lstStyle/>
          <a:p>
            <a:fld id="{0406929A-A994-46AB-9A4E-FDF3549865E6}" type="datetimeFigureOut">
              <a:rPr lang="en-US" smtClean="0"/>
              <a:t>11/7/2009</a:t>
            </a:fld>
            <a:endParaRPr lang="en-US"/>
          </a:p>
        </p:txBody>
      </p:sp>
      <p:sp>
        <p:nvSpPr>
          <p:cNvPr id="5" name="Footer Placeholder 4" title=""/>
          <p:cNvSpPr>
            <a:spLocks noGrp="1"/>
          </p:cNvSpPr>
          <p:nvPr>
            <p:ph type="ftr" sz="quarter" idx="3"/>
          </p:nvPr>
        </p:nvSpPr>
        <p:spPr/>
        <p:txBody>
          <a:bodyPr/>
          <a:lstStyle/>
          <a:p>
            <a:endParaRPr lang="en-US"/>
          </a:p>
        </p:txBody>
      </p:sp>
      <p:sp>
        <p:nvSpPr>
          <p:cNvPr id="6" name="Slide Number Placeholder 5" title=""/>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timing/>
</p:sldLayout>
</file>

<file path=ppt/slideLayouts/slideLayout1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itleAndTx" preserve="1">
  <p:cSld name="Vertical Title and Text">
    <p:spTree>
      <p:nvGrpSpPr>
        <p:cNvPr id="1" name="" title=""/>
        <p:cNvGrpSpPr/>
        <p:nvPr/>
      </p:nvGrpSpPr>
      <p:grpSpPr>
        <a:xfrm>
          <a:off x="0" y="0"/>
          <a:ext cx="0" cy="0"/>
        </a:xfrm>
      </p:grpSpPr>
      <p:sp>
        <p:nvSpPr>
          <p:cNvPr id="2" name="Vertical Title 1" title=""/>
          <p:cNvSpPr>
            <a:spLocks noGrp="1"/>
          </p:cNvSpPr>
          <p:nvPr>
            <p:ph type="title" orient="vert"/>
          </p:nvPr>
        </p:nvSpPr>
        <p:spPr/>
        <p:txBody>
          <a:bodyPr vert="eaVert"/>
          <a:lstStyle/>
          <a:p>
            <a:r>
              <a:rPr lang="en-US" smtClean="0"/>
              <a:t>Click to edit Master title style</a:t>
            </a:r>
            <a:endParaRPr lang="en-US"/>
          </a:p>
        </p:txBody>
      </p:sp>
      <p:sp>
        <p:nvSpPr>
          <p:cNvPr id="3" name="Vertical Text Placeholder 2" title=""/>
          <p:cNvSpPr>
            <a:spLocks noGrp="1"/>
          </p:cNvSpPr>
          <p:nvPr>
            <p:ph type="body" orient="vert" idx="1"/>
          </p:nvPr>
        </p:nvSpPr>
        <p:spPr/>
        <p:txBody>
          <a:bodyPr vert="eaVert"/>
          <a:lstStyle/>
          <a:p>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title=""/>
          <p:cNvSpPr>
            <a:spLocks noGrp="1"/>
          </p:cNvSpPr>
          <p:nvPr>
            <p:ph type="dt" sz="half" idx="2"/>
          </p:nvPr>
        </p:nvSpPr>
        <p:spPr/>
        <p:txBody>
          <a:bodyPr/>
          <a:lstStyle/>
          <a:p>
            <a:fld id="{FE92E2A3-C37B-461F-AB12-BAE804A17DF3}" type="datetimeFigureOut">
              <a:rPr lang="en-US" smtClean="0"/>
              <a:t>11/7/2009</a:t>
            </a:fld>
            <a:endParaRPr lang="en-US"/>
          </a:p>
        </p:txBody>
      </p:sp>
      <p:sp>
        <p:nvSpPr>
          <p:cNvPr id="5" name="Footer Placeholder 4" title=""/>
          <p:cNvSpPr>
            <a:spLocks noGrp="1"/>
          </p:cNvSpPr>
          <p:nvPr>
            <p:ph type="ftr" sz="quarter" idx="3"/>
          </p:nvPr>
        </p:nvSpPr>
        <p:spPr/>
        <p:txBody>
          <a:bodyPr/>
          <a:lstStyle/>
          <a:p>
            <a:endParaRPr lang="en-US"/>
          </a:p>
        </p:txBody>
      </p:sp>
      <p:sp>
        <p:nvSpPr>
          <p:cNvPr id="6" name="Slide Number Placeholder 5" title=""/>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timing/>
</p:sldLayout>
</file>

<file path=ppt/slideLayouts/slideLayout1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 preserve="1">
  <p:cSld name="Title Slide">
    <p:spTree>
      <p:nvGrpSpPr>
        <p:cNvPr id="1" name=""/>
        <p:cNvGrpSpPr/>
        <p:nvPr/>
      </p:nvGrpSpPr>
      <p:grpSpPr>
        <a:xfrm>
          <a:off x="0" y="0"/>
          <a: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endParaRPr lang="cs-CZ"/>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cs-CZ"/>
          </a:p>
        </p:txBody>
      </p:sp>
      <p:sp>
        <p:nvSpPr>
          <p:cNvPr id="4" name="Date Placeholder 3"/>
          <p:cNvSpPr>
            <a:spLocks noGrp="1"/>
          </p:cNvSpPr>
          <p:nvPr>
            <p:ph type="dt" sz="half" idx="10"/>
          </p:nvPr>
        </p:nvSpPr>
        <p:spPr/>
        <p:txBody>
          <a:bodyPr/>
          <a:lstStyle/>
          <a:p>
            <a:fld id="{2A00D43F-1BD7-40AF-BDDD-E07D0899E91B}" type="datetime1">
              <a:rPr lang="cs-CZ" smtClean="0"/>
              <a:t>4.3.2019</a:t>
            </a:fld>
            <a:endParaRPr lang="cs-CZ"/>
          </a:p>
        </p:txBody>
      </p:sp>
      <p:sp>
        <p:nvSpPr>
          <p:cNvPr id="5" name="Footer Placeholder 4"/>
          <p:cNvSpPr>
            <a:spLocks noGrp="1"/>
          </p:cNvSpPr>
          <p:nvPr>
            <p:ph type="ftr" sz="quarter" idx="11"/>
          </p:nvPr>
        </p:nvSpPr>
        <p:spPr/>
        <p:txBody>
          <a:bodyPr/>
          <a:lstStyle/>
          <a:p>
            <a:r>
              <a:rPr lang="cs-CZ"/>
              <a:t>Jméno Afiliace</a:t>
            </a:r>
          </a:p>
        </p:txBody>
      </p:sp>
      <p:sp>
        <p:nvSpPr>
          <p:cNvPr id="6" name="Slide Number Placeholder 5"/>
          <p:cNvSpPr>
            <a:spLocks noGrp="1"/>
          </p:cNvSpPr>
          <p:nvPr>
            <p:ph type="sldNum" sz="quarter" idx="12"/>
          </p:nvPr>
        </p:nvSpPr>
        <p:spPr/>
        <p:txBody>
          <a:bodyPr/>
          <a:lstStyle/>
          <a:p>
            <a:fld id="{58ACF089-6BD9-4FF9-8F05-3BF27D933551}" type="slidenum">
              <a:rPr lang="cs-CZ" smtClean="0"/>
              <a:t>‹#›</a:t>
            </a:fld>
            <a:endParaRPr lang="cs-CZ"/>
          </a:p>
        </p:txBody>
      </p:sp>
    </p:spTree>
    <p:extLst>
      <p:ext uri="{BB962C8B-B14F-4D97-AF65-F5344CB8AC3E}">
        <p14:creationId xmlns:p14="http://schemas.microsoft.com/office/powerpoint/2010/main" val="790348108"/>
      </p:ext>
    </p:extLst>
  </p:cSld>
  <p:clrMapOvr>
    <a:masterClrMapping/>
  </p:clrMapOvr>
  <p:transition/>
  <p:timing/>
</p:sldLayout>
</file>

<file path=ppt/slideLayouts/slideLayout1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 preserve="1">
  <p:cSld name="Title and Content">
    <p:spTree>
      <p:nvGrpSpPr>
        <p:cNvPr id="1" name=""/>
        <p:cNvGrpSpPr/>
        <p:nvPr/>
      </p:nvGrpSpPr>
      <p:grpSpPr>
        <a:xfrm>
          <a:off x="0" y="0"/>
          <a:ext cx="0" cy="0"/>
        </a:xfrm>
      </p:grpSpPr>
      <p:sp>
        <p:nvSpPr>
          <p:cNvPr id="2" name="Title 1"/>
          <p:cNvSpPr>
            <a:spLocks noGrp="1"/>
          </p:cNvSpPr>
          <p:nvPr>
            <p:ph type="title"/>
          </p:nvPr>
        </p:nvSpPr>
        <p:spPr/>
        <p:txBody>
          <a:bodyPr/>
          <a:lstStyle/>
          <a:p>
            <a:r>
              <a:rPr lang="en-US"/>
              <a:t>Click to edit Master title style</a:t>
            </a:r>
            <a:endParaRPr lang="cs-CZ"/>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4" name="Date Placeholder 3"/>
          <p:cNvSpPr>
            <a:spLocks noGrp="1"/>
          </p:cNvSpPr>
          <p:nvPr>
            <p:ph type="dt" sz="half" idx="10"/>
          </p:nvPr>
        </p:nvSpPr>
        <p:spPr/>
        <p:txBody>
          <a:bodyPr/>
          <a:lstStyle/>
          <a:p>
            <a:fld id="{C8CFF63A-F393-47F6-B534-43E800AB7445}" type="datetime1">
              <a:rPr lang="cs-CZ" smtClean="0"/>
              <a:t>4.3.2019</a:t>
            </a:fld>
            <a:endParaRPr lang="cs-CZ"/>
          </a:p>
        </p:txBody>
      </p:sp>
      <p:sp>
        <p:nvSpPr>
          <p:cNvPr id="5" name="Footer Placeholder 4"/>
          <p:cNvSpPr>
            <a:spLocks noGrp="1"/>
          </p:cNvSpPr>
          <p:nvPr>
            <p:ph type="ftr" sz="quarter" idx="11"/>
          </p:nvPr>
        </p:nvSpPr>
        <p:spPr/>
        <p:txBody>
          <a:bodyPr/>
          <a:lstStyle/>
          <a:p>
            <a:r>
              <a:rPr lang="cs-CZ"/>
              <a:t>Jméno Afiliace</a:t>
            </a:r>
          </a:p>
        </p:txBody>
      </p:sp>
      <p:sp>
        <p:nvSpPr>
          <p:cNvPr id="6" name="Slide Number Placeholder 5"/>
          <p:cNvSpPr>
            <a:spLocks noGrp="1"/>
          </p:cNvSpPr>
          <p:nvPr>
            <p:ph type="sldNum" sz="quarter" idx="12"/>
          </p:nvPr>
        </p:nvSpPr>
        <p:spPr/>
        <p:txBody>
          <a:bodyPr/>
          <a:lstStyle/>
          <a:p>
            <a:fld id="{58ACF089-6BD9-4FF9-8F05-3BF27D933551}" type="slidenum">
              <a:rPr lang="cs-CZ" smtClean="0"/>
              <a:t>‹#›</a:t>
            </a:fld>
            <a:endParaRPr lang="cs-CZ"/>
          </a:p>
        </p:txBody>
      </p:sp>
    </p:spTree>
    <p:extLst>
      <p:ext uri="{BB962C8B-B14F-4D97-AF65-F5344CB8AC3E}">
        <p14:creationId xmlns:p14="http://schemas.microsoft.com/office/powerpoint/2010/main" val="2894198161"/>
      </p:ext>
    </p:extLst>
  </p:cSld>
  <p:clrMapOvr>
    <a:masterClrMapping/>
  </p:clrMapOvr>
  <p:transition/>
  <p:timing/>
</p:sldLayout>
</file>

<file path=ppt/slideLayouts/slideLayout1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secHead" preserve="1">
  <p:cSld name="Section Header">
    <p:spTree>
      <p:nvGrpSpPr>
        <p:cNvPr id="1" name=""/>
        <p:cNvGrpSpPr/>
        <p:nvPr/>
      </p:nvGrpSpPr>
      <p:grpSpPr>
        <a:xfrm>
          <a:off x="0" y="0"/>
          <a: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endParaRPr lang="cs-CZ"/>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350E0D1-8410-4A3F-84E8-26742A190F02}" type="datetime1">
              <a:rPr lang="cs-CZ" smtClean="0"/>
              <a:t>4.3.2019</a:t>
            </a:fld>
            <a:endParaRPr lang="cs-CZ"/>
          </a:p>
        </p:txBody>
      </p:sp>
      <p:sp>
        <p:nvSpPr>
          <p:cNvPr id="5" name="Footer Placeholder 4"/>
          <p:cNvSpPr>
            <a:spLocks noGrp="1"/>
          </p:cNvSpPr>
          <p:nvPr>
            <p:ph type="ftr" sz="quarter" idx="11"/>
          </p:nvPr>
        </p:nvSpPr>
        <p:spPr/>
        <p:txBody>
          <a:bodyPr/>
          <a:lstStyle/>
          <a:p>
            <a:r>
              <a:rPr lang="cs-CZ"/>
              <a:t>Jméno Afiliace</a:t>
            </a:r>
          </a:p>
        </p:txBody>
      </p:sp>
      <p:sp>
        <p:nvSpPr>
          <p:cNvPr id="6" name="Slide Number Placeholder 5"/>
          <p:cNvSpPr>
            <a:spLocks noGrp="1"/>
          </p:cNvSpPr>
          <p:nvPr>
            <p:ph type="sldNum" sz="quarter" idx="12"/>
          </p:nvPr>
        </p:nvSpPr>
        <p:spPr/>
        <p:txBody>
          <a:bodyPr/>
          <a:lstStyle/>
          <a:p>
            <a:fld id="{58ACF089-6BD9-4FF9-8F05-3BF27D933551}" type="slidenum">
              <a:rPr lang="cs-CZ" smtClean="0"/>
              <a:t>‹#›</a:t>
            </a:fld>
            <a:endParaRPr lang="cs-CZ"/>
          </a:p>
        </p:txBody>
      </p:sp>
    </p:spTree>
    <p:extLst>
      <p:ext uri="{BB962C8B-B14F-4D97-AF65-F5344CB8AC3E}">
        <p14:creationId xmlns:p14="http://schemas.microsoft.com/office/powerpoint/2010/main" val="2733593543"/>
      </p:ext>
    </p:extLst>
  </p:cSld>
  <p:clrMapOvr>
    <a:masterClrMapping/>
  </p:clrMapOvr>
  <p:transition/>
  <p:timing/>
</p:sldLayout>
</file>

<file path=ppt/slideLayouts/slideLayout1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Obj" preserve="1">
  <p:cSld name="Two Content">
    <p:spTree>
      <p:nvGrpSpPr>
        <p:cNvPr id="1" name=""/>
        <p:cNvGrpSpPr/>
        <p:nvPr/>
      </p:nvGrpSpPr>
      <p:grpSpPr>
        <a:xfrm>
          <a:off x="0" y="0"/>
          <a:ext cx="0" cy="0"/>
        </a:xfrm>
      </p:grpSpPr>
      <p:sp>
        <p:nvSpPr>
          <p:cNvPr id="2" name="Title 1"/>
          <p:cNvSpPr>
            <a:spLocks noGrp="1"/>
          </p:cNvSpPr>
          <p:nvPr>
            <p:ph type="title"/>
          </p:nvPr>
        </p:nvSpPr>
        <p:spPr/>
        <p:txBody>
          <a:bodyPr/>
          <a:lstStyle/>
          <a:p>
            <a:r>
              <a:rPr lang="en-US"/>
              <a:t>Click to edit Master title style</a:t>
            </a:r>
            <a:endParaRPr lang="cs-CZ"/>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5" name="Date Placeholder 4"/>
          <p:cNvSpPr>
            <a:spLocks noGrp="1"/>
          </p:cNvSpPr>
          <p:nvPr>
            <p:ph type="dt" sz="half" idx="10"/>
          </p:nvPr>
        </p:nvSpPr>
        <p:spPr/>
        <p:txBody>
          <a:bodyPr/>
          <a:lstStyle/>
          <a:p>
            <a:fld id="{75EC03C0-EDEF-418C-841F-64E45E8364A7}" type="datetime1">
              <a:rPr lang="cs-CZ" smtClean="0"/>
              <a:t>4.3.2019</a:t>
            </a:fld>
            <a:endParaRPr lang="cs-CZ"/>
          </a:p>
        </p:txBody>
      </p:sp>
      <p:sp>
        <p:nvSpPr>
          <p:cNvPr id="6" name="Footer Placeholder 5"/>
          <p:cNvSpPr>
            <a:spLocks noGrp="1"/>
          </p:cNvSpPr>
          <p:nvPr>
            <p:ph type="ftr" sz="quarter" idx="11"/>
          </p:nvPr>
        </p:nvSpPr>
        <p:spPr/>
        <p:txBody>
          <a:bodyPr/>
          <a:lstStyle/>
          <a:p>
            <a:r>
              <a:rPr lang="cs-CZ"/>
              <a:t>Jméno Afiliace</a:t>
            </a:r>
          </a:p>
        </p:txBody>
      </p:sp>
      <p:sp>
        <p:nvSpPr>
          <p:cNvPr id="7" name="Slide Number Placeholder 6"/>
          <p:cNvSpPr>
            <a:spLocks noGrp="1"/>
          </p:cNvSpPr>
          <p:nvPr>
            <p:ph type="sldNum" sz="quarter" idx="12"/>
          </p:nvPr>
        </p:nvSpPr>
        <p:spPr/>
        <p:txBody>
          <a:bodyPr/>
          <a:lstStyle/>
          <a:p>
            <a:fld id="{58ACF089-6BD9-4FF9-8F05-3BF27D933551}" type="slidenum">
              <a:rPr lang="cs-CZ" smtClean="0"/>
              <a:t>‹#›</a:t>
            </a:fld>
            <a:endParaRPr lang="cs-CZ"/>
          </a:p>
        </p:txBody>
      </p:sp>
    </p:spTree>
    <p:extLst>
      <p:ext uri="{BB962C8B-B14F-4D97-AF65-F5344CB8AC3E}">
        <p14:creationId xmlns:p14="http://schemas.microsoft.com/office/powerpoint/2010/main" val="4044592853"/>
      </p:ext>
    </p:extLst>
  </p:cSld>
  <p:clrMapOvr>
    <a:masterClrMapping/>
  </p:clrMapOvr>
  <p:transition/>
  <p:timing/>
</p:sldLayout>
</file>

<file path=ppt/slideLayouts/slideLayout1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TxTwoObj" preserve="1">
  <p:cSld name="Comparison">
    <p:spTree>
      <p:nvGrpSpPr>
        <p:cNvPr id="1" name=""/>
        <p:cNvGrpSpPr/>
        <p:nvPr/>
      </p:nvGrpSpPr>
      <p:grpSpPr>
        <a:xfrm>
          <a:off x="0" y="0"/>
          <a:ext cx="0" cy="0"/>
        </a:xfrm>
      </p:grpSpPr>
      <p:sp>
        <p:nvSpPr>
          <p:cNvPr id="2" name="Title 1"/>
          <p:cNvSpPr>
            <a:spLocks noGrp="1"/>
          </p:cNvSpPr>
          <p:nvPr>
            <p:ph type="title"/>
          </p:nvPr>
        </p:nvSpPr>
        <p:spPr/>
        <p:txBody>
          <a:bodyPr/>
          <a:lstStyle>
            <a:lvl1pPr>
              <a:defRPr/>
            </a:lvl1pPr>
          </a:lstStyle>
          <a:p>
            <a:r>
              <a:rPr lang="en-US"/>
              <a:t>Click to edit Master title style</a:t>
            </a:r>
            <a:endParaRPr lang="cs-CZ"/>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7" name="Date Placeholder 6"/>
          <p:cNvSpPr>
            <a:spLocks noGrp="1"/>
          </p:cNvSpPr>
          <p:nvPr>
            <p:ph type="dt" sz="half" idx="10"/>
          </p:nvPr>
        </p:nvSpPr>
        <p:spPr/>
        <p:txBody>
          <a:bodyPr/>
          <a:lstStyle/>
          <a:p>
            <a:fld id="{38711C53-9D0F-452E-AF59-9817645EC6BC}" type="datetime1">
              <a:rPr lang="cs-CZ" smtClean="0"/>
              <a:t>4.3.2019</a:t>
            </a:fld>
            <a:endParaRPr lang="cs-CZ"/>
          </a:p>
        </p:txBody>
      </p:sp>
      <p:sp>
        <p:nvSpPr>
          <p:cNvPr id="8" name="Footer Placeholder 7"/>
          <p:cNvSpPr>
            <a:spLocks noGrp="1"/>
          </p:cNvSpPr>
          <p:nvPr>
            <p:ph type="ftr" sz="quarter" idx="11"/>
          </p:nvPr>
        </p:nvSpPr>
        <p:spPr/>
        <p:txBody>
          <a:bodyPr/>
          <a:lstStyle/>
          <a:p>
            <a:r>
              <a:rPr lang="cs-CZ"/>
              <a:t>Jméno Afiliace</a:t>
            </a:r>
          </a:p>
        </p:txBody>
      </p:sp>
      <p:sp>
        <p:nvSpPr>
          <p:cNvPr id="9" name="Slide Number Placeholder 8"/>
          <p:cNvSpPr>
            <a:spLocks noGrp="1"/>
          </p:cNvSpPr>
          <p:nvPr>
            <p:ph type="sldNum" sz="quarter" idx="12"/>
          </p:nvPr>
        </p:nvSpPr>
        <p:spPr/>
        <p:txBody>
          <a:bodyPr/>
          <a:lstStyle/>
          <a:p>
            <a:fld id="{58ACF089-6BD9-4FF9-8F05-3BF27D933551}" type="slidenum">
              <a:rPr lang="cs-CZ" smtClean="0"/>
              <a:t>‹#›</a:t>
            </a:fld>
            <a:endParaRPr lang="cs-CZ"/>
          </a:p>
        </p:txBody>
      </p:sp>
    </p:spTree>
    <p:extLst>
      <p:ext uri="{BB962C8B-B14F-4D97-AF65-F5344CB8AC3E}">
        <p14:creationId xmlns:p14="http://schemas.microsoft.com/office/powerpoint/2010/main" val="3769947503"/>
      </p:ext>
    </p:extLst>
  </p:cSld>
  <p:clrMapOvr>
    <a:masterClrMapping/>
  </p:clrMapOvr>
  <p:transition/>
  <p:timing/>
</p:sldLayout>
</file>

<file path=ppt/slideLayouts/slideLayout1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Only" preserve="1">
  <p:cSld name="Title Only">
    <p:spTree>
      <p:nvGrpSpPr>
        <p:cNvPr id="1" name=""/>
        <p:cNvGrpSpPr/>
        <p:nvPr/>
      </p:nvGrpSpPr>
      <p:grpSpPr>
        <a:xfrm>
          <a:off x="0" y="0"/>
          <a:ext cx="0" cy="0"/>
        </a:xfrm>
      </p:grpSpPr>
      <p:sp>
        <p:nvSpPr>
          <p:cNvPr id="2" name="Title 1"/>
          <p:cNvSpPr>
            <a:spLocks noGrp="1"/>
          </p:cNvSpPr>
          <p:nvPr>
            <p:ph type="title"/>
          </p:nvPr>
        </p:nvSpPr>
        <p:spPr/>
        <p:txBody>
          <a:bodyPr/>
          <a:lstStyle/>
          <a:p>
            <a:r>
              <a:rPr lang="en-US"/>
              <a:t>Click to edit Master title style</a:t>
            </a:r>
            <a:endParaRPr lang="cs-CZ"/>
          </a:p>
        </p:txBody>
      </p:sp>
      <p:sp>
        <p:nvSpPr>
          <p:cNvPr id="3" name="Date Placeholder 2"/>
          <p:cNvSpPr>
            <a:spLocks noGrp="1"/>
          </p:cNvSpPr>
          <p:nvPr>
            <p:ph type="dt" sz="half" idx="10"/>
          </p:nvPr>
        </p:nvSpPr>
        <p:spPr/>
        <p:txBody>
          <a:bodyPr/>
          <a:lstStyle/>
          <a:p>
            <a:fld id="{50C35472-8FE8-49A1-A52D-ACC4CFDAC287}" type="datetime1">
              <a:rPr lang="cs-CZ" smtClean="0"/>
              <a:t>4.3.2019</a:t>
            </a:fld>
            <a:endParaRPr lang="cs-CZ"/>
          </a:p>
        </p:txBody>
      </p:sp>
      <p:sp>
        <p:nvSpPr>
          <p:cNvPr id="4" name="Footer Placeholder 3"/>
          <p:cNvSpPr>
            <a:spLocks noGrp="1"/>
          </p:cNvSpPr>
          <p:nvPr>
            <p:ph type="ftr" sz="quarter" idx="11"/>
          </p:nvPr>
        </p:nvSpPr>
        <p:spPr/>
        <p:txBody>
          <a:bodyPr/>
          <a:lstStyle/>
          <a:p>
            <a:r>
              <a:rPr lang="cs-CZ"/>
              <a:t>Jméno Afiliace</a:t>
            </a:r>
          </a:p>
        </p:txBody>
      </p:sp>
      <p:sp>
        <p:nvSpPr>
          <p:cNvPr id="5" name="Slide Number Placeholder 4"/>
          <p:cNvSpPr>
            <a:spLocks noGrp="1"/>
          </p:cNvSpPr>
          <p:nvPr>
            <p:ph type="sldNum" sz="quarter" idx="12"/>
          </p:nvPr>
        </p:nvSpPr>
        <p:spPr/>
        <p:txBody>
          <a:bodyPr/>
          <a:lstStyle/>
          <a:p>
            <a:fld id="{58ACF089-6BD9-4FF9-8F05-3BF27D933551}" type="slidenum">
              <a:rPr lang="cs-CZ" smtClean="0"/>
              <a:t>‹#›</a:t>
            </a:fld>
            <a:endParaRPr lang="cs-CZ"/>
          </a:p>
        </p:txBody>
      </p:sp>
    </p:spTree>
    <p:extLst>
      <p:ext uri="{BB962C8B-B14F-4D97-AF65-F5344CB8AC3E}">
        <p14:creationId xmlns:p14="http://schemas.microsoft.com/office/powerpoint/2010/main" val="3029724123"/>
      </p:ext>
    </p:extLst>
  </p:cSld>
  <p:clrMapOvr>
    <a:masterClrMapping/>
  </p:clrMapOvr>
  <p:transition/>
  <p:timing/>
</p:sldLayout>
</file>

<file path=ppt/slideLayouts/slideLayout1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blank" preserve="1">
  <p:cSld name="Blank">
    <p:spTree>
      <p:nvGrpSpPr>
        <p:cNvPr id="1" name=""/>
        <p:cNvGrpSpPr/>
        <p:nvPr/>
      </p:nvGrpSpPr>
      <p:grpSpPr>
        <a:xfrm>
          <a:off x="0" y="0"/>
          <a:ext cx="0" cy="0"/>
        </a:xfrm>
      </p:grpSpPr>
      <p:sp>
        <p:nvSpPr>
          <p:cNvPr id="2" name="Date Placeholder 1"/>
          <p:cNvSpPr>
            <a:spLocks noGrp="1"/>
          </p:cNvSpPr>
          <p:nvPr>
            <p:ph type="dt" sz="half" idx="10"/>
          </p:nvPr>
        </p:nvSpPr>
        <p:spPr/>
        <p:txBody>
          <a:bodyPr/>
          <a:lstStyle/>
          <a:p>
            <a:fld id="{5982F93C-1D3C-4D9D-B0F9-303D9E71AD6A}" type="datetime1">
              <a:rPr lang="cs-CZ" smtClean="0"/>
              <a:t>4.3.2019</a:t>
            </a:fld>
            <a:endParaRPr lang="cs-CZ"/>
          </a:p>
        </p:txBody>
      </p:sp>
      <p:sp>
        <p:nvSpPr>
          <p:cNvPr id="3" name="Footer Placeholder 2"/>
          <p:cNvSpPr>
            <a:spLocks noGrp="1"/>
          </p:cNvSpPr>
          <p:nvPr>
            <p:ph type="ftr" sz="quarter" idx="11"/>
          </p:nvPr>
        </p:nvSpPr>
        <p:spPr/>
        <p:txBody>
          <a:bodyPr/>
          <a:lstStyle/>
          <a:p>
            <a:r>
              <a:rPr lang="cs-CZ"/>
              <a:t>Jméno Afiliace</a:t>
            </a:r>
          </a:p>
        </p:txBody>
      </p:sp>
      <p:sp>
        <p:nvSpPr>
          <p:cNvPr id="4" name="Slide Number Placeholder 3"/>
          <p:cNvSpPr>
            <a:spLocks noGrp="1"/>
          </p:cNvSpPr>
          <p:nvPr>
            <p:ph type="sldNum" sz="quarter" idx="12"/>
          </p:nvPr>
        </p:nvSpPr>
        <p:spPr/>
        <p:txBody>
          <a:bodyPr/>
          <a:lstStyle/>
          <a:p>
            <a:fld id="{58ACF089-6BD9-4FF9-8F05-3BF27D933551}" type="slidenum">
              <a:rPr lang="cs-CZ" smtClean="0"/>
              <a:t>‹#›</a:t>
            </a:fld>
            <a:endParaRPr lang="cs-CZ"/>
          </a:p>
        </p:txBody>
      </p:sp>
    </p:spTree>
    <p:extLst>
      <p:ext uri="{BB962C8B-B14F-4D97-AF65-F5344CB8AC3E}">
        <p14:creationId xmlns:p14="http://schemas.microsoft.com/office/powerpoint/2010/main" val="2087976695"/>
      </p:ext>
    </p:extLst>
  </p:cSld>
  <p:clrMapOvr>
    <a:masterClrMapping/>
  </p:clrMapOvr>
  <p:transition/>
  <p:timing/>
</p:sldLayout>
</file>

<file path=ppt/slideLayouts/slideLayout1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Tx" preserve="1">
  <p:cSld name="Content with Caption">
    <p:spTree>
      <p:nvGrpSpPr>
        <p:cNvPr id="1" name=""/>
        <p:cNvGrpSpPr/>
        <p:nvPr/>
      </p:nvGrpSpPr>
      <p:grpSpPr>
        <a:xfrm>
          <a:off x="0" y="0"/>
          <a: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endParaRPr lang="cs-CZ"/>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3DFFE23-292A-4263-9249-03AA30401FF7}" type="datetime1">
              <a:rPr lang="cs-CZ" smtClean="0"/>
              <a:t>4.3.2019</a:t>
            </a:fld>
            <a:endParaRPr lang="cs-CZ"/>
          </a:p>
        </p:txBody>
      </p:sp>
      <p:sp>
        <p:nvSpPr>
          <p:cNvPr id="6" name="Footer Placeholder 5"/>
          <p:cNvSpPr>
            <a:spLocks noGrp="1"/>
          </p:cNvSpPr>
          <p:nvPr>
            <p:ph type="ftr" sz="quarter" idx="11"/>
          </p:nvPr>
        </p:nvSpPr>
        <p:spPr/>
        <p:txBody>
          <a:bodyPr/>
          <a:lstStyle/>
          <a:p>
            <a:r>
              <a:rPr lang="cs-CZ"/>
              <a:t>Jméno Afiliace</a:t>
            </a:r>
          </a:p>
        </p:txBody>
      </p:sp>
      <p:sp>
        <p:nvSpPr>
          <p:cNvPr id="7" name="Slide Number Placeholder 6"/>
          <p:cNvSpPr>
            <a:spLocks noGrp="1"/>
          </p:cNvSpPr>
          <p:nvPr>
            <p:ph type="sldNum" sz="quarter" idx="12"/>
          </p:nvPr>
        </p:nvSpPr>
        <p:spPr/>
        <p:txBody>
          <a:bodyPr/>
          <a:lstStyle/>
          <a:p>
            <a:fld id="{58ACF089-6BD9-4FF9-8F05-3BF27D933551}" type="slidenum">
              <a:rPr lang="cs-CZ" smtClean="0"/>
              <a:t>‹#›</a:t>
            </a:fld>
            <a:endParaRPr lang="cs-CZ"/>
          </a:p>
        </p:txBody>
      </p:sp>
    </p:spTree>
    <p:extLst>
      <p:ext uri="{BB962C8B-B14F-4D97-AF65-F5344CB8AC3E}">
        <p14:creationId xmlns:p14="http://schemas.microsoft.com/office/powerpoint/2010/main" val="3537677288"/>
      </p:ext>
    </p:extLst>
  </p:cSld>
  <p:clrMapOvr>
    <a:masterClrMapping/>
  </p:clrMapOvr>
  <p:transition/>
  <p:timing/>
</p:sldLayout>
</file>

<file path=ppt/slideLayouts/slideLayout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 preserve="1">
  <p:cSld name="Title and Content">
    <p:spTree>
      <p:nvGrpSpPr>
        <p:cNvPr id="1" name="" title=""/>
        <p:cNvGrpSpPr/>
        <p:nvPr/>
      </p:nvGrpSpPr>
      <p:grpSpPr>
        <a:xfrm>
          <a:off x="0" y="0"/>
          <a:ext cx="0" cy="0"/>
        </a:xfrm>
      </p:grpSpPr>
      <p:sp>
        <p:nvSpPr>
          <p:cNvPr id="2" name="Title 1" title=""/>
          <p:cNvSpPr>
            <a:spLocks noGrp="1"/>
          </p:cNvSpPr>
          <p:nvPr>
            <p:ph type="title"/>
          </p:nvPr>
        </p:nvSpPr>
        <p:spPr/>
        <p:txBody>
          <a:bodyPr/>
          <a:lstStyle/>
          <a:p>
            <a:r>
              <a:rPr lang="en-US" smtClean="0"/>
              <a:t>Click to edit Master title style</a:t>
            </a:r>
            <a:endParaRPr lang="en-US"/>
          </a:p>
        </p:txBody>
      </p:sp>
      <p:sp>
        <p:nvSpPr>
          <p:cNvPr id="3" name="Content Placeholder 2" title=""/>
          <p:cNvSpPr>
            <a:spLocks noGrp="1"/>
          </p:cNvSpPr>
          <p:nvPr>
            <p:ph idx="1"/>
          </p:nvPr>
        </p:nvSpPr>
        <p:spPr/>
        <p:txBody>
          <a:bodyPr/>
          <a:lstStyle/>
          <a:p>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title=""/>
          <p:cNvSpPr>
            <a:spLocks noGrp="1"/>
          </p:cNvSpPr>
          <p:nvPr>
            <p:ph type="dt" sz="half" idx="2"/>
          </p:nvPr>
        </p:nvSpPr>
        <p:spPr/>
        <p:txBody>
          <a:bodyPr/>
          <a:lstStyle/>
          <a:p>
            <a:fld id="{8A32C781-26D5-4D6E-A4B0-E918271EF3AC}" type="datetimeFigureOut">
              <a:rPr lang="en-US" smtClean="0"/>
              <a:t>11/7/2009</a:t>
            </a:fld>
            <a:endParaRPr lang="en-US"/>
          </a:p>
        </p:txBody>
      </p:sp>
      <p:sp>
        <p:nvSpPr>
          <p:cNvPr id="5" name="Footer Placeholder 4" title=""/>
          <p:cNvSpPr>
            <a:spLocks noGrp="1"/>
          </p:cNvSpPr>
          <p:nvPr>
            <p:ph type="ftr" sz="quarter" idx="3"/>
          </p:nvPr>
        </p:nvSpPr>
        <p:spPr/>
        <p:txBody>
          <a:bodyPr/>
          <a:lstStyle/>
          <a:p>
            <a:endParaRPr lang="en-US"/>
          </a:p>
        </p:txBody>
      </p:sp>
      <p:sp>
        <p:nvSpPr>
          <p:cNvPr id="6" name="Slide Number Placeholder 5" title=""/>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timing/>
</p:sldLayout>
</file>

<file path=ppt/slideLayouts/slideLayout2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picTx" preserve="1">
  <p:cSld name="Picture with Caption">
    <p:spTree>
      <p:nvGrpSpPr>
        <p:cNvPr id="1" name=""/>
        <p:cNvGrpSpPr/>
        <p:nvPr/>
      </p:nvGrpSpPr>
      <p:grpSpPr>
        <a:xfrm>
          <a:off x="0" y="0"/>
          <a: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endParaRPr lang="cs-CZ"/>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cs-CZ"/>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B4C4637-49AD-4C7F-BCB6-1899E8047122}" type="datetime1">
              <a:rPr lang="cs-CZ" smtClean="0"/>
              <a:t>4.3.2019</a:t>
            </a:fld>
            <a:endParaRPr lang="cs-CZ"/>
          </a:p>
        </p:txBody>
      </p:sp>
      <p:sp>
        <p:nvSpPr>
          <p:cNvPr id="6" name="Footer Placeholder 5"/>
          <p:cNvSpPr>
            <a:spLocks noGrp="1"/>
          </p:cNvSpPr>
          <p:nvPr>
            <p:ph type="ftr" sz="quarter" idx="11"/>
          </p:nvPr>
        </p:nvSpPr>
        <p:spPr/>
        <p:txBody>
          <a:bodyPr/>
          <a:lstStyle/>
          <a:p>
            <a:r>
              <a:rPr lang="cs-CZ"/>
              <a:t>Jméno Afiliace</a:t>
            </a:r>
          </a:p>
        </p:txBody>
      </p:sp>
      <p:sp>
        <p:nvSpPr>
          <p:cNvPr id="7" name="Slide Number Placeholder 6"/>
          <p:cNvSpPr>
            <a:spLocks noGrp="1"/>
          </p:cNvSpPr>
          <p:nvPr>
            <p:ph type="sldNum" sz="quarter" idx="12"/>
          </p:nvPr>
        </p:nvSpPr>
        <p:spPr/>
        <p:txBody>
          <a:bodyPr/>
          <a:lstStyle/>
          <a:p>
            <a:fld id="{58ACF089-6BD9-4FF9-8F05-3BF27D933551}" type="slidenum">
              <a:rPr lang="cs-CZ" smtClean="0"/>
              <a:t>‹#›</a:t>
            </a:fld>
            <a:endParaRPr lang="cs-CZ"/>
          </a:p>
        </p:txBody>
      </p:sp>
    </p:spTree>
    <p:extLst>
      <p:ext uri="{BB962C8B-B14F-4D97-AF65-F5344CB8AC3E}">
        <p14:creationId xmlns:p14="http://schemas.microsoft.com/office/powerpoint/2010/main" val="3186815575"/>
      </p:ext>
    </p:extLst>
  </p:cSld>
  <p:clrMapOvr>
    <a:masterClrMapping/>
  </p:clrMapOvr>
  <p:transition/>
  <p:timing/>
</p:sldLayout>
</file>

<file path=ppt/slideLayouts/slideLayout2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x" preserve="1">
  <p:cSld name="Title and Vertical Text">
    <p:spTree>
      <p:nvGrpSpPr>
        <p:cNvPr id="1" name=""/>
        <p:cNvGrpSpPr/>
        <p:nvPr/>
      </p:nvGrpSpPr>
      <p:grpSpPr>
        <a:xfrm>
          <a:off x="0" y="0"/>
          <a:ext cx="0" cy="0"/>
        </a:xfrm>
      </p:grpSpPr>
      <p:sp>
        <p:nvSpPr>
          <p:cNvPr id="2" name="Title 1"/>
          <p:cNvSpPr>
            <a:spLocks noGrp="1"/>
          </p:cNvSpPr>
          <p:nvPr>
            <p:ph type="title"/>
          </p:nvPr>
        </p:nvSpPr>
        <p:spPr/>
        <p:txBody>
          <a:bodyPr/>
          <a:lstStyle/>
          <a:p>
            <a:r>
              <a:rPr lang="en-US"/>
              <a:t>Click to edit Master title style</a:t>
            </a:r>
            <a:endParaRPr lang="cs-CZ"/>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4" name="Date Placeholder 3"/>
          <p:cNvSpPr>
            <a:spLocks noGrp="1"/>
          </p:cNvSpPr>
          <p:nvPr>
            <p:ph type="dt" sz="half" idx="10"/>
          </p:nvPr>
        </p:nvSpPr>
        <p:spPr/>
        <p:txBody>
          <a:bodyPr/>
          <a:lstStyle/>
          <a:p>
            <a:fld id="{031414FA-42EF-40A4-8A89-50638B7D11A5}" type="datetime1">
              <a:rPr lang="cs-CZ" smtClean="0"/>
              <a:t>4.3.2019</a:t>
            </a:fld>
            <a:endParaRPr lang="cs-CZ"/>
          </a:p>
        </p:txBody>
      </p:sp>
      <p:sp>
        <p:nvSpPr>
          <p:cNvPr id="5" name="Footer Placeholder 4"/>
          <p:cNvSpPr>
            <a:spLocks noGrp="1"/>
          </p:cNvSpPr>
          <p:nvPr>
            <p:ph type="ftr" sz="quarter" idx="11"/>
          </p:nvPr>
        </p:nvSpPr>
        <p:spPr/>
        <p:txBody>
          <a:bodyPr/>
          <a:lstStyle/>
          <a:p>
            <a:r>
              <a:rPr lang="cs-CZ"/>
              <a:t>Jméno Afiliace</a:t>
            </a:r>
          </a:p>
        </p:txBody>
      </p:sp>
      <p:sp>
        <p:nvSpPr>
          <p:cNvPr id="6" name="Slide Number Placeholder 5"/>
          <p:cNvSpPr>
            <a:spLocks noGrp="1"/>
          </p:cNvSpPr>
          <p:nvPr>
            <p:ph type="sldNum" sz="quarter" idx="12"/>
          </p:nvPr>
        </p:nvSpPr>
        <p:spPr/>
        <p:txBody>
          <a:bodyPr/>
          <a:lstStyle/>
          <a:p>
            <a:fld id="{58ACF089-6BD9-4FF9-8F05-3BF27D933551}" type="slidenum">
              <a:rPr lang="cs-CZ" smtClean="0"/>
              <a:t>‹#›</a:t>
            </a:fld>
            <a:endParaRPr lang="cs-CZ"/>
          </a:p>
        </p:txBody>
      </p:sp>
    </p:spTree>
    <p:extLst>
      <p:ext uri="{BB962C8B-B14F-4D97-AF65-F5344CB8AC3E}">
        <p14:creationId xmlns:p14="http://schemas.microsoft.com/office/powerpoint/2010/main" val="2051861757"/>
      </p:ext>
    </p:extLst>
  </p:cSld>
  <p:clrMapOvr>
    <a:masterClrMapping/>
  </p:clrMapOvr>
  <p:transition/>
  <p:timing/>
</p:sldLayout>
</file>

<file path=ppt/slideLayouts/slideLayout2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itleAndTx" preserve="1">
  <p:cSld name="Vertical Title and Text">
    <p:spTree>
      <p:nvGrpSpPr>
        <p:cNvPr id="1" name=""/>
        <p:cNvGrpSpPr/>
        <p:nvPr/>
      </p:nvGrpSpPr>
      <p:grpSpPr>
        <a:xfrm>
          <a:off x="0" y="0"/>
          <a: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endParaRPr lang="cs-CZ"/>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4" name="Date Placeholder 3"/>
          <p:cNvSpPr>
            <a:spLocks noGrp="1"/>
          </p:cNvSpPr>
          <p:nvPr>
            <p:ph type="dt" sz="half" idx="10"/>
          </p:nvPr>
        </p:nvSpPr>
        <p:spPr/>
        <p:txBody>
          <a:bodyPr/>
          <a:lstStyle/>
          <a:p>
            <a:fld id="{D600A421-0954-421A-BA49-D9588F09156A}" type="datetime1">
              <a:rPr lang="cs-CZ" smtClean="0"/>
              <a:t>4.3.2019</a:t>
            </a:fld>
            <a:endParaRPr lang="cs-CZ"/>
          </a:p>
        </p:txBody>
      </p:sp>
      <p:sp>
        <p:nvSpPr>
          <p:cNvPr id="5" name="Footer Placeholder 4"/>
          <p:cNvSpPr>
            <a:spLocks noGrp="1"/>
          </p:cNvSpPr>
          <p:nvPr>
            <p:ph type="ftr" sz="quarter" idx="11"/>
          </p:nvPr>
        </p:nvSpPr>
        <p:spPr/>
        <p:txBody>
          <a:bodyPr/>
          <a:lstStyle/>
          <a:p>
            <a:r>
              <a:rPr lang="cs-CZ"/>
              <a:t>Jméno Afiliace</a:t>
            </a:r>
          </a:p>
        </p:txBody>
      </p:sp>
      <p:sp>
        <p:nvSpPr>
          <p:cNvPr id="6" name="Slide Number Placeholder 5"/>
          <p:cNvSpPr>
            <a:spLocks noGrp="1"/>
          </p:cNvSpPr>
          <p:nvPr>
            <p:ph type="sldNum" sz="quarter" idx="12"/>
          </p:nvPr>
        </p:nvSpPr>
        <p:spPr/>
        <p:txBody>
          <a:bodyPr/>
          <a:lstStyle/>
          <a:p>
            <a:fld id="{58ACF089-6BD9-4FF9-8F05-3BF27D933551}" type="slidenum">
              <a:rPr lang="cs-CZ" smtClean="0"/>
              <a:t>‹#›</a:t>
            </a:fld>
            <a:endParaRPr lang="cs-CZ"/>
          </a:p>
        </p:txBody>
      </p:sp>
    </p:spTree>
    <p:extLst>
      <p:ext uri="{BB962C8B-B14F-4D97-AF65-F5344CB8AC3E}">
        <p14:creationId xmlns:p14="http://schemas.microsoft.com/office/powerpoint/2010/main" val="632259265"/>
      </p:ext>
    </p:extLst>
  </p:cSld>
  <p:clrMapOvr>
    <a:masterClrMapping/>
  </p:clrMapOvr>
  <p:transition/>
  <p:timing/>
</p:sldLayout>
</file>

<file path=ppt/slideLayouts/slideLayout2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fourObj">
  <p:cSld name="Nadpis a 4 obsahy">
    <p:spTree>
      <p:nvGrpSpPr>
        <p:cNvPr id="1" name=""/>
        <p:cNvGrpSpPr/>
        <p:nvPr/>
      </p:nvGrpSpPr>
      <p:grpSpPr>
        <a:xfrm>
          <a:off x="0" y="0"/>
          <a:ext cx="0" cy="0"/>
        </a:xfrm>
      </p:grpSpPr>
      <p:sp>
        <p:nvSpPr>
          <p:cNvPr id="2" name="Nadpis 1"/>
          <p:cNvSpPr>
            <a:spLocks noGrp="1"/>
          </p:cNvSpPr>
          <p:nvPr>
            <p:ph type="title" sz="quarter"/>
          </p:nvPr>
        </p:nvSpPr>
        <p:spPr>
          <a:xfrm>
            <a:off x="609600" y="274638"/>
            <a:ext cx="10972800" cy="1143000"/>
          </a:xfrm>
        </p:spPr>
        <p:txBody>
          <a:bodyPr/>
          <a:lstStyle/>
          <a:p>
            <a:r>
              <a:rPr lang="cs-CZ" smtClean="0"/>
              <a:t>Klepnutím lze upravit styl předlohy nadpisů.</a:t>
            </a:r>
            <a:endParaRPr lang="cs-CZ"/>
          </a:p>
        </p:txBody>
      </p:sp>
      <p:sp>
        <p:nvSpPr>
          <p:cNvPr id="3" name="Zástupný symbol pro obsah 2"/>
          <p:cNvSpPr>
            <a:spLocks noGrp="1"/>
          </p:cNvSpPr>
          <p:nvPr>
            <p:ph sz="quarter" idx="1"/>
          </p:nvPr>
        </p:nvSpPr>
        <p:spPr>
          <a:xfrm>
            <a:off x="609600" y="1600200"/>
            <a:ext cx="5384800" cy="2185988"/>
          </a:xfrm>
        </p:spPr>
        <p:txBody>
          <a:bodyPr/>
          <a:lstStyle/>
          <a:p>
            <a:pPr lvl="0"/>
            <a:r>
              <a:rPr lang="cs-CZ" smtClean="0"/>
              <a:t>Klepnutím lze upravit styly předlohy textu.</a:t>
            </a:r>
          </a:p>
          <a:p>
            <a:pPr lvl="1"/>
            <a:r>
              <a:rPr lang="cs-CZ" smtClean="0"/>
              <a:t>Druhá úroveň</a:t>
            </a:r>
          </a:p>
          <a:p>
            <a:pPr lvl="2"/>
            <a:r>
              <a:rPr lang="cs-CZ" smtClean="0"/>
              <a:t>Třetí úroveň</a:t>
            </a:r>
          </a:p>
          <a:p>
            <a:pPr lvl="3"/>
            <a:r>
              <a:rPr lang="cs-CZ" smtClean="0"/>
              <a:t>Čtvrtá úroveň</a:t>
            </a:r>
          </a:p>
          <a:p>
            <a:pPr lvl="4"/>
            <a:r>
              <a:rPr lang="cs-CZ" smtClean="0"/>
              <a:t>Pátá úroveň</a:t>
            </a:r>
            <a:endParaRPr lang="cs-CZ"/>
          </a:p>
        </p:txBody>
      </p:sp>
      <p:sp>
        <p:nvSpPr>
          <p:cNvPr id="4" name="Zástupný symbol pro obsah 3"/>
          <p:cNvSpPr>
            <a:spLocks noGrp="1"/>
          </p:cNvSpPr>
          <p:nvPr>
            <p:ph sz="quarter" idx="2"/>
          </p:nvPr>
        </p:nvSpPr>
        <p:spPr>
          <a:xfrm>
            <a:off x="6197600" y="1600200"/>
            <a:ext cx="5384800" cy="2185988"/>
          </a:xfrm>
        </p:spPr>
        <p:txBody>
          <a:bodyPr/>
          <a:lstStyle/>
          <a:p>
            <a:pPr lvl="0"/>
            <a:r>
              <a:rPr lang="cs-CZ" smtClean="0"/>
              <a:t>Klepnutím lze upravit styly předlohy textu.</a:t>
            </a:r>
          </a:p>
          <a:p>
            <a:pPr lvl="1"/>
            <a:r>
              <a:rPr lang="cs-CZ" smtClean="0"/>
              <a:t>Druhá úroveň</a:t>
            </a:r>
          </a:p>
          <a:p>
            <a:pPr lvl="2"/>
            <a:r>
              <a:rPr lang="cs-CZ" smtClean="0"/>
              <a:t>Třetí úroveň</a:t>
            </a:r>
          </a:p>
          <a:p>
            <a:pPr lvl="3"/>
            <a:r>
              <a:rPr lang="cs-CZ" smtClean="0"/>
              <a:t>Čtvrtá úroveň</a:t>
            </a:r>
          </a:p>
          <a:p>
            <a:pPr lvl="4"/>
            <a:r>
              <a:rPr lang="cs-CZ" smtClean="0"/>
              <a:t>Pátá úroveň</a:t>
            </a:r>
            <a:endParaRPr lang="cs-CZ"/>
          </a:p>
        </p:txBody>
      </p:sp>
      <p:sp>
        <p:nvSpPr>
          <p:cNvPr id="5" name="Zástupný symbol pro obsah 4"/>
          <p:cNvSpPr>
            <a:spLocks noGrp="1"/>
          </p:cNvSpPr>
          <p:nvPr>
            <p:ph sz="quarter" idx="3"/>
          </p:nvPr>
        </p:nvSpPr>
        <p:spPr>
          <a:xfrm>
            <a:off x="609600" y="3938589"/>
            <a:ext cx="5384800" cy="2187575"/>
          </a:xfrm>
        </p:spPr>
        <p:txBody>
          <a:bodyPr/>
          <a:lstStyle/>
          <a:p>
            <a:pPr lvl="0"/>
            <a:r>
              <a:rPr lang="cs-CZ" smtClean="0"/>
              <a:t>Klepnutím lze upravit styly předlohy textu.</a:t>
            </a:r>
          </a:p>
          <a:p>
            <a:pPr lvl="1"/>
            <a:r>
              <a:rPr lang="cs-CZ" smtClean="0"/>
              <a:t>Druhá úroveň</a:t>
            </a:r>
          </a:p>
          <a:p>
            <a:pPr lvl="2"/>
            <a:r>
              <a:rPr lang="cs-CZ" smtClean="0"/>
              <a:t>Třetí úroveň</a:t>
            </a:r>
          </a:p>
          <a:p>
            <a:pPr lvl="3"/>
            <a:r>
              <a:rPr lang="cs-CZ" smtClean="0"/>
              <a:t>Čtvrtá úroveň</a:t>
            </a:r>
          </a:p>
          <a:p>
            <a:pPr lvl="4"/>
            <a:r>
              <a:rPr lang="cs-CZ" smtClean="0"/>
              <a:t>Pátá úroveň</a:t>
            </a:r>
            <a:endParaRPr lang="cs-CZ"/>
          </a:p>
        </p:txBody>
      </p:sp>
      <p:sp>
        <p:nvSpPr>
          <p:cNvPr id="6" name="Zástupný symbol pro obsah 5"/>
          <p:cNvSpPr>
            <a:spLocks noGrp="1"/>
          </p:cNvSpPr>
          <p:nvPr>
            <p:ph sz="quarter" idx="4"/>
          </p:nvPr>
        </p:nvSpPr>
        <p:spPr>
          <a:xfrm>
            <a:off x="6197600" y="3938589"/>
            <a:ext cx="5384800" cy="2187575"/>
          </a:xfrm>
        </p:spPr>
        <p:txBody>
          <a:bodyPr/>
          <a:lstStyle/>
          <a:p>
            <a:pPr lvl="0"/>
            <a:r>
              <a:rPr lang="cs-CZ" smtClean="0"/>
              <a:t>Klepnutím lze upravit styly předlohy textu.</a:t>
            </a:r>
          </a:p>
          <a:p>
            <a:pPr lvl="1"/>
            <a:r>
              <a:rPr lang="cs-CZ" smtClean="0"/>
              <a:t>Druhá úroveň</a:t>
            </a:r>
          </a:p>
          <a:p>
            <a:pPr lvl="2"/>
            <a:r>
              <a:rPr lang="cs-CZ" smtClean="0"/>
              <a:t>Třetí úroveň</a:t>
            </a:r>
          </a:p>
          <a:p>
            <a:pPr lvl="3"/>
            <a:r>
              <a:rPr lang="cs-CZ" smtClean="0"/>
              <a:t>Čtvrtá úroveň</a:t>
            </a:r>
          </a:p>
          <a:p>
            <a:pPr lvl="4"/>
            <a:r>
              <a:rPr lang="cs-CZ" smtClean="0"/>
              <a:t>Pátá úroveň</a:t>
            </a:r>
            <a:endParaRPr lang="cs-CZ"/>
          </a:p>
        </p:txBody>
      </p:sp>
      <p:sp>
        <p:nvSpPr>
          <p:cNvPr id="7" name="Date Placeholder 3"/>
          <p:cNvSpPr>
            <a:spLocks noGrp="1"/>
          </p:cNvSpPr>
          <p:nvPr>
            <p:ph type="dt" sz="half" idx="10"/>
          </p:nvPr>
        </p:nvSpPr>
        <p:spPr/>
        <p:txBody>
          <a:bodyPr/>
          <a:lstStyle>
            <a:lvl1pPr>
              <a:defRPr/>
            </a:lvl1pPr>
          </a:lstStyle>
          <a:p>
            <a:pPr>
              <a:defRPr/>
            </a:pPr>
            <a:endParaRPr lang="cs-CZ"/>
          </a:p>
        </p:txBody>
      </p:sp>
      <p:sp>
        <p:nvSpPr>
          <p:cNvPr id="8" name="Footer Placeholder 4"/>
          <p:cNvSpPr>
            <a:spLocks noGrp="1"/>
          </p:cNvSpPr>
          <p:nvPr>
            <p:ph type="ftr" sz="quarter" idx="11"/>
          </p:nvPr>
        </p:nvSpPr>
        <p:spPr/>
        <p:txBody>
          <a:bodyPr/>
          <a:lstStyle>
            <a:lvl1pPr>
              <a:defRPr/>
            </a:lvl1pPr>
          </a:lstStyle>
          <a:p>
            <a:pPr>
              <a:defRPr/>
            </a:pPr>
            <a:endParaRPr lang="cs-CZ"/>
          </a:p>
        </p:txBody>
      </p:sp>
      <p:sp>
        <p:nvSpPr>
          <p:cNvPr id="9" name="Slide Number Placeholder 5"/>
          <p:cNvSpPr>
            <a:spLocks noGrp="1"/>
          </p:cNvSpPr>
          <p:nvPr>
            <p:ph type="sldNum" sz="quarter" idx="12"/>
          </p:nvPr>
        </p:nvSpPr>
        <p:spPr/>
        <p:txBody>
          <a:bodyPr/>
          <a:lstStyle>
            <a:lvl1pPr>
              <a:defRPr/>
            </a:lvl1pPr>
          </a:lstStyle>
          <a:p>
            <a:pPr>
              <a:defRPr/>
            </a:pPr>
            <a:fld id="{DB49DFAE-C65B-4F6A-8708-4894317FF5A5}" type="slidenum">
              <a:rPr lang="cs-CZ"/>
              <a:pPr>
                <a:defRPr/>
              </a:pPr>
              <a:t>‹#›</a:t>
            </a:fld>
            <a:endParaRPr lang="cs-CZ"/>
          </a:p>
        </p:txBody>
      </p:sp>
    </p:spTree>
    <p:extLst>
      <p:ext uri="{BB962C8B-B14F-4D97-AF65-F5344CB8AC3E}">
        <p14:creationId xmlns:p14="http://schemas.microsoft.com/office/powerpoint/2010/main" val="2545005408"/>
      </p:ext>
    </p:extLst>
  </p:cSld>
  <p:clrMapOvr>
    <a:masterClrMapping/>
  </p:clrMapOvr>
  <p:transition/>
  <p:timing/>
</p:sldLayout>
</file>

<file path=ppt/slideLayouts/slideLayout2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 preserve="1">
  <p:cSld name="Úvodní snímek">
    <p:spTree>
      <p:nvGrpSpPr>
        <p:cNvPr id="1" name=""/>
        <p:cNvGrpSpPr/>
        <p:nvPr/>
      </p:nvGrpSpPr>
      <p:grpSpPr>
        <a:xfrm>
          <a:off x="0" y="0"/>
          <a:ext cx="0" cy="0"/>
        </a:xfrm>
      </p:grpSpPr>
      <p:sp>
        <p:nvSpPr>
          <p:cNvPr id="2" name="Nadpis 1"/>
          <p:cNvSpPr>
            <a:spLocks noGrp="1"/>
          </p:cNvSpPr>
          <p:nvPr>
            <p:ph type="ctrTitle"/>
          </p:nvPr>
        </p:nvSpPr>
        <p:spPr>
          <a:xfrm>
            <a:off x="914400" y="2130426"/>
            <a:ext cx="10363200" cy="1470025"/>
          </a:xfrm>
        </p:spPr>
        <p:txBody>
          <a:bodyPr/>
          <a:lstStyle/>
          <a:p>
            <a:r>
              <a:rPr lang="cs-CZ"/>
              <a:t>Kliknutím lze upravit styl.</a:t>
            </a:r>
            <a:endParaRPr lang="en-US"/>
          </a:p>
        </p:txBody>
      </p:sp>
      <p:sp>
        <p:nvSpPr>
          <p:cNvPr id="3" name="Podnadpis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548640" indent="0" algn="ctr">
              <a:buNone/>
              <a:defRPr>
                <a:solidFill>
                  <a:schemeClr val="tx1">
                    <a:tint val="75000"/>
                  </a:schemeClr>
                </a:solidFill>
              </a:defRPr>
            </a:lvl2pPr>
            <a:lvl3pPr marL="1097280" indent="0" algn="ctr">
              <a:buNone/>
              <a:defRPr>
                <a:solidFill>
                  <a:schemeClr val="tx1">
                    <a:tint val="75000"/>
                  </a:schemeClr>
                </a:solidFill>
              </a:defRPr>
            </a:lvl3pPr>
            <a:lvl4pPr marL="1645920" indent="0" algn="ctr">
              <a:buNone/>
              <a:defRPr>
                <a:solidFill>
                  <a:schemeClr val="tx1">
                    <a:tint val="75000"/>
                  </a:schemeClr>
                </a:solidFill>
              </a:defRPr>
            </a:lvl4pPr>
            <a:lvl5pPr marL="2194560" indent="0" algn="ctr">
              <a:buNone/>
              <a:defRPr>
                <a:solidFill>
                  <a:schemeClr val="tx1">
                    <a:tint val="75000"/>
                  </a:schemeClr>
                </a:solidFill>
              </a:defRPr>
            </a:lvl5pPr>
            <a:lvl6pPr marL="2743200" indent="0" algn="ctr">
              <a:buNone/>
              <a:defRPr>
                <a:solidFill>
                  <a:schemeClr val="tx1">
                    <a:tint val="75000"/>
                  </a:schemeClr>
                </a:solidFill>
              </a:defRPr>
            </a:lvl6pPr>
            <a:lvl7pPr marL="3291840" indent="0" algn="ctr">
              <a:buNone/>
              <a:defRPr>
                <a:solidFill>
                  <a:schemeClr val="tx1">
                    <a:tint val="75000"/>
                  </a:schemeClr>
                </a:solidFill>
              </a:defRPr>
            </a:lvl7pPr>
            <a:lvl8pPr marL="3840480" indent="0" algn="ctr">
              <a:buNone/>
              <a:defRPr>
                <a:solidFill>
                  <a:schemeClr val="tx1">
                    <a:tint val="75000"/>
                  </a:schemeClr>
                </a:solidFill>
              </a:defRPr>
            </a:lvl8pPr>
            <a:lvl9pPr marL="4389120" indent="0" algn="ctr">
              <a:buNone/>
              <a:defRPr>
                <a:solidFill>
                  <a:schemeClr val="tx1">
                    <a:tint val="75000"/>
                  </a:schemeClr>
                </a:solidFill>
              </a:defRPr>
            </a:lvl9pPr>
          </a:lstStyle>
          <a:p>
            <a:r>
              <a:rPr lang="cs-CZ"/>
              <a:t>Kliknutím lze upravit styl předlohy.</a:t>
            </a:r>
            <a:endParaRPr lang="en-US"/>
          </a:p>
        </p:txBody>
      </p:sp>
      <p:sp>
        <p:nvSpPr>
          <p:cNvPr id="4" name="Zástupný symbol pro datum 3"/>
          <p:cNvSpPr>
            <a:spLocks noGrp="1"/>
          </p:cNvSpPr>
          <p:nvPr>
            <p:ph type="dt" sz="half" idx="10"/>
          </p:nvPr>
        </p:nvSpPr>
        <p:spPr/>
        <p:txBody>
          <a:bodyPr/>
          <a:lstStyle/>
          <a:p>
            <a:fld id="{E6C05CCE-7886-4FC8-B38A-A6CEA4DB31EE}" type="datetimeFigureOut">
              <a:rPr lang="en-US" smtClean="0"/>
              <a:t>2/26/2020</a:t>
            </a:fld>
            <a:endParaRPr lang="en-US"/>
          </a:p>
        </p:txBody>
      </p:sp>
      <p:sp>
        <p:nvSpPr>
          <p:cNvPr id="5" name="Zástupný symbol pro zápatí 4"/>
          <p:cNvSpPr>
            <a:spLocks noGrp="1"/>
          </p:cNvSpPr>
          <p:nvPr>
            <p:ph type="ftr" sz="quarter" idx="11"/>
          </p:nvPr>
        </p:nvSpPr>
        <p:spPr/>
        <p:txBody>
          <a:bodyPr/>
          <a:lstStyle/>
          <a:p>
            <a:endParaRPr lang="en-US"/>
          </a:p>
        </p:txBody>
      </p:sp>
      <p:sp>
        <p:nvSpPr>
          <p:cNvPr id="6" name="Zástupný symbol pro číslo snímku 5"/>
          <p:cNvSpPr>
            <a:spLocks noGrp="1"/>
          </p:cNvSpPr>
          <p:nvPr>
            <p:ph type="sldNum" sz="quarter" idx="12"/>
          </p:nvPr>
        </p:nvSpPr>
        <p:spPr/>
        <p:txBody>
          <a:bodyPr/>
          <a:lstStyle/>
          <a:p>
            <a:fld id="{207F61C6-25AA-4051-A5CC-43DD489F4AE3}" type="slidenum">
              <a:rPr lang="en-US" smtClean="0"/>
              <a:t>‹#›</a:t>
            </a:fld>
            <a:endParaRPr lang="en-US"/>
          </a:p>
        </p:txBody>
      </p:sp>
    </p:spTree>
    <p:extLst>
      <p:ext uri="{BB962C8B-B14F-4D97-AF65-F5344CB8AC3E}">
        <p14:creationId xmlns:p14="http://schemas.microsoft.com/office/powerpoint/2010/main" val="812258962"/>
      </p:ext>
    </p:extLst>
  </p:cSld>
  <p:clrMapOvr>
    <a:masterClrMapping/>
  </p:clrMapOvr>
  <p:transition/>
  <p:timing/>
</p:sldLayout>
</file>

<file path=ppt/slideLayouts/slideLayout2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 preserve="1">
  <p:cSld name="Nadpis a obsah">
    <p:spTree>
      <p:nvGrpSpPr>
        <p:cNvPr id="1" name=""/>
        <p:cNvGrpSpPr/>
        <p:nvPr/>
      </p:nvGrpSpPr>
      <p:grpSpPr>
        <a:xfrm>
          <a:off x="0" y="0"/>
          <a:ext cx="0" cy="0"/>
        </a:xfrm>
      </p:grpSpPr>
      <p:sp>
        <p:nvSpPr>
          <p:cNvPr id="2" name="Nadpis 1"/>
          <p:cNvSpPr>
            <a:spLocks noGrp="1"/>
          </p:cNvSpPr>
          <p:nvPr>
            <p:ph type="title"/>
          </p:nvPr>
        </p:nvSpPr>
        <p:spPr/>
        <p:txBody>
          <a:bodyPr/>
          <a:lstStyle/>
          <a:p>
            <a:r>
              <a:rPr lang="cs-CZ"/>
              <a:t>Kliknutím lze upravit styl.</a:t>
            </a:r>
            <a:endParaRPr lang="en-US"/>
          </a:p>
        </p:txBody>
      </p:sp>
      <p:sp>
        <p:nvSpPr>
          <p:cNvPr id="3" name="Zástupný symbol pro obsah 2"/>
          <p:cNvSpPr>
            <a:spLocks noGrp="1"/>
          </p:cNvSpPr>
          <p:nvPr>
            <p:ph idx="1"/>
          </p:nvPr>
        </p:nvSpPr>
        <p:spPr/>
        <p:txBody>
          <a:bodyPr/>
          <a:lstStyle/>
          <a:p>
            <a:pPr lvl="0"/>
            <a:r>
              <a:rPr lang="cs-CZ"/>
              <a:t>Kliknutím lze upravit styly předlohy textu.</a:t>
            </a:r>
          </a:p>
          <a:p>
            <a:pPr lvl="1"/>
            <a:r>
              <a:rPr lang="cs-CZ"/>
              <a:t>Druhá úroveň</a:t>
            </a:r>
          </a:p>
          <a:p>
            <a:pPr lvl="2"/>
            <a:r>
              <a:rPr lang="cs-CZ"/>
              <a:t>Třetí úroveň</a:t>
            </a:r>
          </a:p>
          <a:p>
            <a:pPr lvl="3"/>
            <a:r>
              <a:rPr lang="cs-CZ"/>
              <a:t>Čtvrtá úroveň</a:t>
            </a:r>
          </a:p>
          <a:p>
            <a:pPr lvl="4"/>
            <a:r>
              <a:rPr lang="cs-CZ"/>
              <a:t>Pátá úroveň</a:t>
            </a:r>
            <a:endParaRPr lang="en-US"/>
          </a:p>
        </p:txBody>
      </p:sp>
      <p:sp>
        <p:nvSpPr>
          <p:cNvPr id="4" name="Zástupný symbol pro datum 3"/>
          <p:cNvSpPr>
            <a:spLocks noGrp="1"/>
          </p:cNvSpPr>
          <p:nvPr>
            <p:ph type="dt" sz="half" idx="10"/>
          </p:nvPr>
        </p:nvSpPr>
        <p:spPr/>
        <p:txBody>
          <a:bodyPr/>
          <a:lstStyle/>
          <a:p>
            <a:fld id="{E6C05CCE-7886-4FC8-B38A-A6CEA4DB31EE}" type="datetimeFigureOut">
              <a:rPr lang="en-US" smtClean="0"/>
              <a:t>2/26/2020</a:t>
            </a:fld>
            <a:endParaRPr lang="en-US"/>
          </a:p>
        </p:txBody>
      </p:sp>
      <p:sp>
        <p:nvSpPr>
          <p:cNvPr id="5" name="Zástupný symbol pro zápatí 4"/>
          <p:cNvSpPr>
            <a:spLocks noGrp="1"/>
          </p:cNvSpPr>
          <p:nvPr>
            <p:ph type="ftr" sz="quarter" idx="11"/>
          </p:nvPr>
        </p:nvSpPr>
        <p:spPr/>
        <p:txBody>
          <a:bodyPr/>
          <a:lstStyle/>
          <a:p>
            <a:endParaRPr lang="en-US"/>
          </a:p>
        </p:txBody>
      </p:sp>
      <p:sp>
        <p:nvSpPr>
          <p:cNvPr id="6" name="Zástupný symbol pro číslo snímku 5"/>
          <p:cNvSpPr>
            <a:spLocks noGrp="1"/>
          </p:cNvSpPr>
          <p:nvPr>
            <p:ph type="sldNum" sz="quarter" idx="12"/>
          </p:nvPr>
        </p:nvSpPr>
        <p:spPr/>
        <p:txBody>
          <a:bodyPr/>
          <a:lstStyle/>
          <a:p>
            <a:fld id="{207F61C6-25AA-4051-A5CC-43DD489F4AE3}" type="slidenum">
              <a:rPr lang="en-US" smtClean="0"/>
              <a:t>‹#›</a:t>
            </a:fld>
            <a:endParaRPr lang="en-US"/>
          </a:p>
        </p:txBody>
      </p:sp>
    </p:spTree>
    <p:extLst>
      <p:ext uri="{BB962C8B-B14F-4D97-AF65-F5344CB8AC3E}">
        <p14:creationId xmlns:p14="http://schemas.microsoft.com/office/powerpoint/2010/main" val="641734995"/>
      </p:ext>
    </p:extLst>
  </p:cSld>
  <p:clrMapOvr>
    <a:masterClrMapping/>
  </p:clrMapOvr>
  <p:transition/>
  <p:timing/>
</p:sldLayout>
</file>

<file path=ppt/slideLayouts/slideLayout2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secHead" preserve="1">
  <p:cSld name="Záhlaví části">
    <p:spTree>
      <p:nvGrpSpPr>
        <p:cNvPr id="1" name=""/>
        <p:cNvGrpSpPr/>
        <p:nvPr/>
      </p:nvGrpSpPr>
      <p:grpSpPr>
        <a:xfrm>
          <a:off x="0" y="0"/>
          <a:ext cx="0" cy="0"/>
        </a:xfrm>
      </p:grpSpPr>
      <p:sp>
        <p:nvSpPr>
          <p:cNvPr id="2" name="Nadpis 1"/>
          <p:cNvSpPr>
            <a:spLocks noGrp="1"/>
          </p:cNvSpPr>
          <p:nvPr>
            <p:ph type="title"/>
          </p:nvPr>
        </p:nvSpPr>
        <p:spPr>
          <a:xfrm>
            <a:off x="963084" y="4406900"/>
            <a:ext cx="10363200" cy="1362076"/>
          </a:xfrm>
        </p:spPr>
        <p:txBody>
          <a:bodyPr anchor="t"/>
          <a:lstStyle>
            <a:lvl1pPr algn="l">
              <a:defRPr sz="4800" b="1" cap="all"/>
            </a:lvl1pPr>
          </a:lstStyle>
          <a:p>
            <a:r>
              <a:rPr lang="cs-CZ"/>
              <a:t>Kliknutím lze upravit styl.</a:t>
            </a:r>
            <a:endParaRPr lang="en-US"/>
          </a:p>
        </p:txBody>
      </p:sp>
      <p:sp>
        <p:nvSpPr>
          <p:cNvPr id="3" name="Zástupný symbol pro text 2"/>
          <p:cNvSpPr>
            <a:spLocks noGrp="1"/>
          </p:cNvSpPr>
          <p:nvPr>
            <p:ph type="body" idx="1"/>
          </p:nvPr>
        </p:nvSpPr>
        <p:spPr>
          <a:xfrm>
            <a:off x="963084" y="2906713"/>
            <a:ext cx="10363200" cy="1500187"/>
          </a:xfrm>
        </p:spPr>
        <p:txBody>
          <a:bodyPr anchor="b"/>
          <a:lstStyle>
            <a:lvl1pPr marL="0" indent="0">
              <a:buNone/>
              <a:defRPr sz="2400">
                <a:solidFill>
                  <a:schemeClr val="tx1">
                    <a:tint val="75000"/>
                  </a:schemeClr>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cs-CZ"/>
              <a:t>Kliknutím lze upravit styly předlohy textu.</a:t>
            </a:r>
          </a:p>
        </p:txBody>
      </p:sp>
      <p:sp>
        <p:nvSpPr>
          <p:cNvPr id="4" name="Zástupný symbol pro datum 3"/>
          <p:cNvSpPr>
            <a:spLocks noGrp="1"/>
          </p:cNvSpPr>
          <p:nvPr>
            <p:ph type="dt" sz="half" idx="10"/>
          </p:nvPr>
        </p:nvSpPr>
        <p:spPr/>
        <p:txBody>
          <a:bodyPr/>
          <a:lstStyle/>
          <a:p>
            <a:fld id="{E6C05CCE-7886-4FC8-B38A-A6CEA4DB31EE}" type="datetimeFigureOut">
              <a:rPr lang="en-US" smtClean="0"/>
              <a:t>2/26/2020</a:t>
            </a:fld>
            <a:endParaRPr lang="en-US"/>
          </a:p>
        </p:txBody>
      </p:sp>
      <p:sp>
        <p:nvSpPr>
          <p:cNvPr id="5" name="Zástupný symbol pro zápatí 4"/>
          <p:cNvSpPr>
            <a:spLocks noGrp="1"/>
          </p:cNvSpPr>
          <p:nvPr>
            <p:ph type="ftr" sz="quarter" idx="11"/>
          </p:nvPr>
        </p:nvSpPr>
        <p:spPr/>
        <p:txBody>
          <a:bodyPr/>
          <a:lstStyle/>
          <a:p>
            <a:endParaRPr lang="en-US"/>
          </a:p>
        </p:txBody>
      </p:sp>
      <p:sp>
        <p:nvSpPr>
          <p:cNvPr id="6" name="Zástupný symbol pro číslo snímku 5"/>
          <p:cNvSpPr>
            <a:spLocks noGrp="1"/>
          </p:cNvSpPr>
          <p:nvPr>
            <p:ph type="sldNum" sz="quarter" idx="12"/>
          </p:nvPr>
        </p:nvSpPr>
        <p:spPr/>
        <p:txBody>
          <a:bodyPr/>
          <a:lstStyle/>
          <a:p>
            <a:fld id="{207F61C6-25AA-4051-A5CC-43DD489F4AE3}" type="slidenum">
              <a:rPr lang="en-US" smtClean="0"/>
              <a:t>‹#›</a:t>
            </a:fld>
            <a:endParaRPr lang="en-US"/>
          </a:p>
        </p:txBody>
      </p:sp>
    </p:spTree>
    <p:extLst>
      <p:ext uri="{BB962C8B-B14F-4D97-AF65-F5344CB8AC3E}">
        <p14:creationId xmlns:p14="http://schemas.microsoft.com/office/powerpoint/2010/main" val="1905786548"/>
      </p:ext>
    </p:extLst>
  </p:cSld>
  <p:clrMapOvr>
    <a:masterClrMapping/>
  </p:clrMapOvr>
  <p:transition/>
  <p:timing/>
</p:sldLayout>
</file>

<file path=ppt/slideLayouts/slideLayout2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Obj" preserve="1">
  <p:cSld name="Dva obsahy">
    <p:spTree>
      <p:nvGrpSpPr>
        <p:cNvPr id="1" name=""/>
        <p:cNvGrpSpPr/>
        <p:nvPr/>
      </p:nvGrpSpPr>
      <p:grpSpPr>
        <a:xfrm>
          <a:off x="0" y="0"/>
          <a:ext cx="0" cy="0"/>
        </a:xfrm>
      </p:grpSpPr>
      <p:sp>
        <p:nvSpPr>
          <p:cNvPr id="2" name="Nadpis 1"/>
          <p:cNvSpPr>
            <a:spLocks noGrp="1"/>
          </p:cNvSpPr>
          <p:nvPr>
            <p:ph type="title"/>
          </p:nvPr>
        </p:nvSpPr>
        <p:spPr/>
        <p:txBody>
          <a:bodyPr/>
          <a:lstStyle/>
          <a:p>
            <a:r>
              <a:rPr lang="cs-CZ"/>
              <a:t>Kliknutím lze upravit styl.</a:t>
            </a:r>
            <a:endParaRPr lang="en-US"/>
          </a:p>
        </p:txBody>
      </p:sp>
      <p:sp>
        <p:nvSpPr>
          <p:cNvPr id="3" name="Zástupný symbol pro obsah 2"/>
          <p:cNvSpPr>
            <a:spLocks noGrp="1"/>
          </p:cNvSpPr>
          <p:nvPr>
            <p:ph sz="half" idx="1"/>
          </p:nvPr>
        </p:nvSpPr>
        <p:spPr>
          <a:xfrm>
            <a:off x="609600" y="1600200"/>
            <a:ext cx="5384800" cy="4525963"/>
          </a:xfrm>
        </p:spPr>
        <p:txBody>
          <a:bodyPr/>
          <a:lstStyle>
            <a:lvl1pPr>
              <a:defRPr sz="3360"/>
            </a:lvl1pPr>
            <a:lvl2pPr>
              <a:defRPr sz="2880"/>
            </a:lvl2pPr>
            <a:lvl3pPr>
              <a:defRPr sz="2400"/>
            </a:lvl3pPr>
            <a:lvl4pPr>
              <a:defRPr sz="2160"/>
            </a:lvl4pPr>
            <a:lvl5pPr>
              <a:defRPr sz="2160"/>
            </a:lvl5pPr>
            <a:lvl6pPr>
              <a:defRPr sz="2160"/>
            </a:lvl6pPr>
            <a:lvl7pPr>
              <a:defRPr sz="2160"/>
            </a:lvl7pPr>
            <a:lvl8pPr>
              <a:defRPr sz="2160"/>
            </a:lvl8pPr>
            <a:lvl9pPr>
              <a:defRPr sz="2160"/>
            </a:lvl9pPr>
          </a:lstStyle>
          <a:p>
            <a:pPr lvl="0"/>
            <a:r>
              <a:rPr lang="cs-CZ"/>
              <a:t>Kliknutím lze upravit styly předlohy textu.</a:t>
            </a:r>
          </a:p>
          <a:p>
            <a:pPr lvl="1"/>
            <a:r>
              <a:rPr lang="cs-CZ"/>
              <a:t>Druhá úroveň</a:t>
            </a:r>
          </a:p>
          <a:p>
            <a:pPr lvl="2"/>
            <a:r>
              <a:rPr lang="cs-CZ"/>
              <a:t>Třetí úroveň</a:t>
            </a:r>
          </a:p>
          <a:p>
            <a:pPr lvl="3"/>
            <a:r>
              <a:rPr lang="cs-CZ"/>
              <a:t>Čtvrtá úroveň</a:t>
            </a:r>
          </a:p>
          <a:p>
            <a:pPr lvl="4"/>
            <a:r>
              <a:rPr lang="cs-CZ"/>
              <a:t>Pátá úroveň</a:t>
            </a:r>
            <a:endParaRPr lang="en-US"/>
          </a:p>
        </p:txBody>
      </p:sp>
      <p:sp>
        <p:nvSpPr>
          <p:cNvPr id="4" name="Zástupný symbol pro obsah 3"/>
          <p:cNvSpPr>
            <a:spLocks noGrp="1"/>
          </p:cNvSpPr>
          <p:nvPr>
            <p:ph sz="half" idx="2"/>
          </p:nvPr>
        </p:nvSpPr>
        <p:spPr>
          <a:xfrm>
            <a:off x="6197600" y="1600200"/>
            <a:ext cx="5384800" cy="4525963"/>
          </a:xfrm>
        </p:spPr>
        <p:txBody>
          <a:bodyPr/>
          <a:lstStyle>
            <a:lvl1pPr>
              <a:defRPr sz="3360"/>
            </a:lvl1pPr>
            <a:lvl2pPr>
              <a:defRPr sz="2880"/>
            </a:lvl2pPr>
            <a:lvl3pPr>
              <a:defRPr sz="2400"/>
            </a:lvl3pPr>
            <a:lvl4pPr>
              <a:defRPr sz="2160"/>
            </a:lvl4pPr>
            <a:lvl5pPr>
              <a:defRPr sz="2160"/>
            </a:lvl5pPr>
            <a:lvl6pPr>
              <a:defRPr sz="2160"/>
            </a:lvl6pPr>
            <a:lvl7pPr>
              <a:defRPr sz="2160"/>
            </a:lvl7pPr>
            <a:lvl8pPr>
              <a:defRPr sz="2160"/>
            </a:lvl8pPr>
            <a:lvl9pPr>
              <a:defRPr sz="2160"/>
            </a:lvl9pPr>
          </a:lstStyle>
          <a:p>
            <a:pPr lvl="0"/>
            <a:r>
              <a:rPr lang="cs-CZ"/>
              <a:t>Kliknutím lze upravit styly předlohy textu.</a:t>
            </a:r>
          </a:p>
          <a:p>
            <a:pPr lvl="1"/>
            <a:r>
              <a:rPr lang="cs-CZ"/>
              <a:t>Druhá úroveň</a:t>
            </a:r>
          </a:p>
          <a:p>
            <a:pPr lvl="2"/>
            <a:r>
              <a:rPr lang="cs-CZ"/>
              <a:t>Třetí úroveň</a:t>
            </a:r>
          </a:p>
          <a:p>
            <a:pPr lvl="3"/>
            <a:r>
              <a:rPr lang="cs-CZ"/>
              <a:t>Čtvrtá úroveň</a:t>
            </a:r>
          </a:p>
          <a:p>
            <a:pPr lvl="4"/>
            <a:r>
              <a:rPr lang="cs-CZ"/>
              <a:t>Pátá úroveň</a:t>
            </a:r>
            <a:endParaRPr lang="en-US"/>
          </a:p>
        </p:txBody>
      </p:sp>
      <p:sp>
        <p:nvSpPr>
          <p:cNvPr id="5" name="Zástupný symbol pro datum 4"/>
          <p:cNvSpPr>
            <a:spLocks noGrp="1"/>
          </p:cNvSpPr>
          <p:nvPr>
            <p:ph type="dt" sz="half" idx="10"/>
          </p:nvPr>
        </p:nvSpPr>
        <p:spPr/>
        <p:txBody>
          <a:bodyPr/>
          <a:lstStyle/>
          <a:p>
            <a:fld id="{E6C05CCE-7886-4FC8-B38A-A6CEA4DB31EE}" type="datetimeFigureOut">
              <a:rPr lang="en-US" smtClean="0"/>
              <a:t>2/26/2020</a:t>
            </a:fld>
            <a:endParaRPr lang="en-US"/>
          </a:p>
        </p:txBody>
      </p:sp>
      <p:sp>
        <p:nvSpPr>
          <p:cNvPr id="6" name="Zástupný symbol pro zápatí 5"/>
          <p:cNvSpPr>
            <a:spLocks noGrp="1"/>
          </p:cNvSpPr>
          <p:nvPr>
            <p:ph type="ftr" sz="quarter" idx="11"/>
          </p:nvPr>
        </p:nvSpPr>
        <p:spPr/>
        <p:txBody>
          <a:bodyPr/>
          <a:lstStyle/>
          <a:p>
            <a:endParaRPr lang="en-US"/>
          </a:p>
        </p:txBody>
      </p:sp>
      <p:sp>
        <p:nvSpPr>
          <p:cNvPr id="7" name="Zástupný symbol pro číslo snímku 6"/>
          <p:cNvSpPr>
            <a:spLocks noGrp="1"/>
          </p:cNvSpPr>
          <p:nvPr>
            <p:ph type="sldNum" sz="quarter" idx="12"/>
          </p:nvPr>
        </p:nvSpPr>
        <p:spPr/>
        <p:txBody>
          <a:bodyPr/>
          <a:lstStyle/>
          <a:p>
            <a:fld id="{207F61C6-25AA-4051-A5CC-43DD489F4AE3}" type="slidenum">
              <a:rPr lang="en-US" smtClean="0"/>
              <a:t>‹#›</a:t>
            </a:fld>
            <a:endParaRPr lang="en-US"/>
          </a:p>
        </p:txBody>
      </p:sp>
    </p:spTree>
    <p:extLst>
      <p:ext uri="{BB962C8B-B14F-4D97-AF65-F5344CB8AC3E}">
        <p14:creationId xmlns:p14="http://schemas.microsoft.com/office/powerpoint/2010/main" val="2987130465"/>
      </p:ext>
    </p:extLst>
  </p:cSld>
  <p:clrMapOvr>
    <a:masterClrMapping/>
  </p:clrMapOvr>
  <p:transition/>
  <p:timing/>
</p:sldLayout>
</file>

<file path=ppt/slideLayouts/slideLayout2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TxTwoObj" preserve="1">
  <p:cSld name="Porovnání">
    <p:spTree>
      <p:nvGrpSpPr>
        <p:cNvPr id="1" name=""/>
        <p:cNvGrpSpPr/>
        <p:nvPr/>
      </p:nvGrpSpPr>
      <p:grpSpPr>
        <a:xfrm>
          <a:off x="0" y="0"/>
          <a:ext cx="0" cy="0"/>
        </a:xfrm>
      </p:grpSpPr>
      <p:sp>
        <p:nvSpPr>
          <p:cNvPr id="2" name="Nadpis 1"/>
          <p:cNvSpPr>
            <a:spLocks noGrp="1"/>
          </p:cNvSpPr>
          <p:nvPr>
            <p:ph type="title"/>
          </p:nvPr>
        </p:nvSpPr>
        <p:spPr/>
        <p:txBody>
          <a:bodyPr/>
          <a:lstStyle>
            <a:lvl1pPr>
              <a:defRPr/>
            </a:lvl1pPr>
          </a:lstStyle>
          <a:p>
            <a:r>
              <a:rPr lang="cs-CZ"/>
              <a:t>Kliknutím lze upravit styl.</a:t>
            </a:r>
            <a:endParaRPr lang="en-US"/>
          </a:p>
        </p:txBody>
      </p:sp>
      <p:sp>
        <p:nvSpPr>
          <p:cNvPr id="3" name="Zástupný symbol pro text 2"/>
          <p:cNvSpPr>
            <a:spLocks noGrp="1"/>
          </p:cNvSpPr>
          <p:nvPr>
            <p:ph type="body" idx="1"/>
          </p:nvPr>
        </p:nvSpPr>
        <p:spPr>
          <a:xfrm>
            <a:off x="609600" y="1535113"/>
            <a:ext cx="5386917" cy="639762"/>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cs-CZ"/>
              <a:t>Kliknutím lze upravit styly předlohy textu.</a:t>
            </a:r>
          </a:p>
        </p:txBody>
      </p:sp>
      <p:sp>
        <p:nvSpPr>
          <p:cNvPr id="4" name="Zástupný symbol pro obsah 3"/>
          <p:cNvSpPr>
            <a:spLocks noGrp="1"/>
          </p:cNvSpPr>
          <p:nvPr>
            <p:ph sz="half" idx="2"/>
          </p:nvPr>
        </p:nvSpPr>
        <p:spPr>
          <a:xfrm>
            <a:off x="609600" y="2174875"/>
            <a:ext cx="5386917" cy="3951288"/>
          </a:xfrm>
        </p:spPr>
        <p:txBody>
          <a:bodyPr/>
          <a:lstStyle>
            <a:lvl1pPr>
              <a:defRPr sz="2880"/>
            </a:lvl1pPr>
            <a:lvl2pPr>
              <a:defRPr sz="2400"/>
            </a:lvl2pPr>
            <a:lvl3pPr>
              <a:defRPr sz="2160"/>
            </a:lvl3pPr>
            <a:lvl4pPr>
              <a:defRPr sz="1920"/>
            </a:lvl4pPr>
            <a:lvl5pPr>
              <a:defRPr sz="1920"/>
            </a:lvl5pPr>
            <a:lvl6pPr>
              <a:defRPr sz="1920"/>
            </a:lvl6pPr>
            <a:lvl7pPr>
              <a:defRPr sz="1920"/>
            </a:lvl7pPr>
            <a:lvl8pPr>
              <a:defRPr sz="1920"/>
            </a:lvl8pPr>
            <a:lvl9pPr>
              <a:defRPr sz="1920"/>
            </a:lvl9pPr>
          </a:lstStyle>
          <a:p>
            <a:pPr lvl="0"/>
            <a:r>
              <a:rPr lang="cs-CZ"/>
              <a:t>Kliknutím lze upravit styly předlohy textu.</a:t>
            </a:r>
          </a:p>
          <a:p>
            <a:pPr lvl="1"/>
            <a:r>
              <a:rPr lang="cs-CZ"/>
              <a:t>Druhá úroveň</a:t>
            </a:r>
          </a:p>
          <a:p>
            <a:pPr lvl="2"/>
            <a:r>
              <a:rPr lang="cs-CZ"/>
              <a:t>Třetí úroveň</a:t>
            </a:r>
          </a:p>
          <a:p>
            <a:pPr lvl="3"/>
            <a:r>
              <a:rPr lang="cs-CZ"/>
              <a:t>Čtvrtá úroveň</a:t>
            </a:r>
          </a:p>
          <a:p>
            <a:pPr lvl="4"/>
            <a:r>
              <a:rPr lang="cs-CZ"/>
              <a:t>Pátá úroveň</a:t>
            </a:r>
            <a:endParaRPr lang="en-US"/>
          </a:p>
        </p:txBody>
      </p:sp>
      <p:sp>
        <p:nvSpPr>
          <p:cNvPr id="5" name="Zástupný symbol pro text 4"/>
          <p:cNvSpPr>
            <a:spLocks noGrp="1"/>
          </p:cNvSpPr>
          <p:nvPr>
            <p:ph type="body" sz="quarter" idx="3"/>
          </p:nvPr>
        </p:nvSpPr>
        <p:spPr>
          <a:xfrm>
            <a:off x="6193369" y="1535113"/>
            <a:ext cx="5389033" cy="639762"/>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cs-CZ"/>
              <a:t>Kliknutím lze upravit styly předlohy textu.</a:t>
            </a:r>
          </a:p>
        </p:txBody>
      </p:sp>
      <p:sp>
        <p:nvSpPr>
          <p:cNvPr id="6" name="Zástupný symbol pro obsah 5"/>
          <p:cNvSpPr>
            <a:spLocks noGrp="1"/>
          </p:cNvSpPr>
          <p:nvPr>
            <p:ph sz="quarter" idx="4"/>
          </p:nvPr>
        </p:nvSpPr>
        <p:spPr>
          <a:xfrm>
            <a:off x="6193369" y="2174875"/>
            <a:ext cx="5389033" cy="3951288"/>
          </a:xfrm>
        </p:spPr>
        <p:txBody>
          <a:bodyPr/>
          <a:lstStyle>
            <a:lvl1pPr>
              <a:defRPr sz="2880"/>
            </a:lvl1pPr>
            <a:lvl2pPr>
              <a:defRPr sz="2400"/>
            </a:lvl2pPr>
            <a:lvl3pPr>
              <a:defRPr sz="2160"/>
            </a:lvl3pPr>
            <a:lvl4pPr>
              <a:defRPr sz="1920"/>
            </a:lvl4pPr>
            <a:lvl5pPr>
              <a:defRPr sz="1920"/>
            </a:lvl5pPr>
            <a:lvl6pPr>
              <a:defRPr sz="1920"/>
            </a:lvl6pPr>
            <a:lvl7pPr>
              <a:defRPr sz="1920"/>
            </a:lvl7pPr>
            <a:lvl8pPr>
              <a:defRPr sz="1920"/>
            </a:lvl8pPr>
            <a:lvl9pPr>
              <a:defRPr sz="1920"/>
            </a:lvl9pPr>
          </a:lstStyle>
          <a:p>
            <a:pPr lvl="0"/>
            <a:r>
              <a:rPr lang="cs-CZ"/>
              <a:t>Kliknutím lze upravit styly předlohy textu.</a:t>
            </a:r>
          </a:p>
          <a:p>
            <a:pPr lvl="1"/>
            <a:r>
              <a:rPr lang="cs-CZ"/>
              <a:t>Druhá úroveň</a:t>
            </a:r>
          </a:p>
          <a:p>
            <a:pPr lvl="2"/>
            <a:r>
              <a:rPr lang="cs-CZ"/>
              <a:t>Třetí úroveň</a:t>
            </a:r>
          </a:p>
          <a:p>
            <a:pPr lvl="3"/>
            <a:r>
              <a:rPr lang="cs-CZ"/>
              <a:t>Čtvrtá úroveň</a:t>
            </a:r>
          </a:p>
          <a:p>
            <a:pPr lvl="4"/>
            <a:r>
              <a:rPr lang="cs-CZ"/>
              <a:t>Pátá úroveň</a:t>
            </a:r>
            <a:endParaRPr lang="en-US"/>
          </a:p>
        </p:txBody>
      </p:sp>
      <p:sp>
        <p:nvSpPr>
          <p:cNvPr id="7" name="Zástupný symbol pro datum 6"/>
          <p:cNvSpPr>
            <a:spLocks noGrp="1"/>
          </p:cNvSpPr>
          <p:nvPr>
            <p:ph type="dt" sz="half" idx="10"/>
          </p:nvPr>
        </p:nvSpPr>
        <p:spPr/>
        <p:txBody>
          <a:bodyPr/>
          <a:lstStyle/>
          <a:p>
            <a:fld id="{E6C05CCE-7886-4FC8-B38A-A6CEA4DB31EE}" type="datetimeFigureOut">
              <a:rPr lang="en-US" smtClean="0"/>
              <a:t>2/26/2020</a:t>
            </a:fld>
            <a:endParaRPr lang="en-US"/>
          </a:p>
        </p:txBody>
      </p:sp>
      <p:sp>
        <p:nvSpPr>
          <p:cNvPr id="8" name="Zástupný symbol pro zápatí 7"/>
          <p:cNvSpPr>
            <a:spLocks noGrp="1"/>
          </p:cNvSpPr>
          <p:nvPr>
            <p:ph type="ftr" sz="quarter" idx="11"/>
          </p:nvPr>
        </p:nvSpPr>
        <p:spPr/>
        <p:txBody>
          <a:bodyPr/>
          <a:lstStyle/>
          <a:p>
            <a:endParaRPr lang="en-US"/>
          </a:p>
        </p:txBody>
      </p:sp>
      <p:sp>
        <p:nvSpPr>
          <p:cNvPr id="9" name="Zástupný symbol pro číslo snímku 8"/>
          <p:cNvSpPr>
            <a:spLocks noGrp="1"/>
          </p:cNvSpPr>
          <p:nvPr>
            <p:ph type="sldNum" sz="quarter" idx="12"/>
          </p:nvPr>
        </p:nvSpPr>
        <p:spPr/>
        <p:txBody>
          <a:bodyPr/>
          <a:lstStyle/>
          <a:p>
            <a:fld id="{207F61C6-25AA-4051-A5CC-43DD489F4AE3}" type="slidenum">
              <a:rPr lang="en-US" smtClean="0"/>
              <a:t>‹#›</a:t>
            </a:fld>
            <a:endParaRPr lang="en-US"/>
          </a:p>
        </p:txBody>
      </p:sp>
    </p:spTree>
    <p:extLst>
      <p:ext uri="{BB962C8B-B14F-4D97-AF65-F5344CB8AC3E}">
        <p14:creationId xmlns:p14="http://schemas.microsoft.com/office/powerpoint/2010/main" val="4238339814"/>
      </p:ext>
    </p:extLst>
  </p:cSld>
  <p:clrMapOvr>
    <a:masterClrMapping/>
  </p:clrMapOvr>
  <p:transition/>
  <p:timing/>
</p:sldLayout>
</file>

<file path=ppt/slideLayouts/slideLayout2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Only" preserve="1">
  <p:cSld name="Pouze nadpis">
    <p:spTree>
      <p:nvGrpSpPr>
        <p:cNvPr id="1" name=""/>
        <p:cNvGrpSpPr/>
        <p:nvPr/>
      </p:nvGrpSpPr>
      <p:grpSpPr>
        <a:xfrm>
          <a:off x="0" y="0"/>
          <a:ext cx="0" cy="0"/>
        </a:xfrm>
      </p:grpSpPr>
      <p:sp>
        <p:nvSpPr>
          <p:cNvPr id="2" name="Nadpis 1"/>
          <p:cNvSpPr>
            <a:spLocks noGrp="1"/>
          </p:cNvSpPr>
          <p:nvPr>
            <p:ph type="title"/>
          </p:nvPr>
        </p:nvSpPr>
        <p:spPr/>
        <p:txBody>
          <a:bodyPr/>
          <a:lstStyle/>
          <a:p>
            <a:r>
              <a:rPr lang="cs-CZ"/>
              <a:t>Kliknutím lze upravit styl.</a:t>
            </a:r>
            <a:endParaRPr lang="en-US"/>
          </a:p>
        </p:txBody>
      </p:sp>
      <p:sp>
        <p:nvSpPr>
          <p:cNvPr id="3" name="Zástupný symbol pro datum 2"/>
          <p:cNvSpPr>
            <a:spLocks noGrp="1"/>
          </p:cNvSpPr>
          <p:nvPr>
            <p:ph type="dt" sz="half" idx="10"/>
          </p:nvPr>
        </p:nvSpPr>
        <p:spPr/>
        <p:txBody>
          <a:bodyPr/>
          <a:lstStyle/>
          <a:p>
            <a:fld id="{E6C05CCE-7886-4FC8-B38A-A6CEA4DB31EE}" type="datetimeFigureOut">
              <a:rPr lang="en-US" smtClean="0"/>
              <a:t>2/26/2020</a:t>
            </a:fld>
            <a:endParaRPr lang="en-US"/>
          </a:p>
        </p:txBody>
      </p:sp>
      <p:sp>
        <p:nvSpPr>
          <p:cNvPr id="4" name="Zástupný symbol pro zápatí 3"/>
          <p:cNvSpPr>
            <a:spLocks noGrp="1"/>
          </p:cNvSpPr>
          <p:nvPr>
            <p:ph type="ftr" sz="quarter" idx="11"/>
          </p:nvPr>
        </p:nvSpPr>
        <p:spPr/>
        <p:txBody>
          <a:bodyPr/>
          <a:lstStyle/>
          <a:p>
            <a:endParaRPr lang="en-US"/>
          </a:p>
        </p:txBody>
      </p:sp>
      <p:sp>
        <p:nvSpPr>
          <p:cNvPr id="5" name="Zástupný symbol pro číslo snímku 4"/>
          <p:cNvSpPr>
            <a:spLocks noGrp="1"/>
          </p:cNvSpPr>
          <p:nvPr>
            <p:ph type="sldNum" sz="quarter" idx="12"/>
          </p:nvPr>
        </p:nvSpPr>
        <p:spPr/>
        <p:txBody>
          <a:bodyPr/>
          <a:lstStyle/>
          <a:p>
            <a:fld id="{207F61C6-25AA-4051-A5CC-43DD489F4AE3}" type="slidenum">
              <a:rPr lang="en-US" smtClean="0"/>
              <a:t>‹#›</a:t>
            </a:fld>
            <a:endParaRPr lang="en-US"/>
          </a:p>
        </p:txBody>
      </p:sp>
    </p:spTree>
    <p:extLst>
      <p:ext uri="{BB962C8B-B14F-4D97-AF65-F5344CB8AC3E}">
        <p14:creationId xmlns:p14="http://schemas.microsoft.com/office/powerpoint/2010/main" val="3361642901"/>
      </p:ext>
    </p:extLst>
  </p:cSld>
  <p:clrMapOvr>
    <a:masterClrMapping/>
  </p:clrMapOvr>
  <p:transition/>
  <p:timing/>
</p:sldLayout>
</file>

<file path=ppt/slideLayouts/slideLayout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secHead" preserve="1">
  <p:cSld name="Section Header">
    <p:spTree>
      <p:nvGrpSpPr>
        <p:cNvPr id="1" name="" title=""/>
        <p:cNvGrpSpPr/>
        <p:nvPr/>
      </p:nvGrpSpPr>
      <p:grpSpPr>
        <a:xfrm>
          <a:off x="0" y="0"/>
          <a:ext cx="0" cy="0"/>
        </a:xfrm>
      </p:grpSpPr>
      <p:sp>
        <p:nvSpPr>
          <p:cNvPr id="2" name="Title 1" title=""/>
          <p:cNvSpPr>
            <a:spLocks noGrp="1"/>
          </p:cNvSpPr>
          <p:nvPr>
            <p:ph type="title"/>
          </p:nvPr>
        </p:nvSpPr>
        <p:spPr/>
        <p:txBody>
          <a:bodyPr anchor="t"/>
          <a:lstStyle>
            <a:lvl1pPr algn="l">
              <a:defRPr sz="4000" b="1" cap="all"/>
            </a:lvl1pPr>
          </a:lstStyle>
          <a:p>
            <a:r>
              <a:rPr lang="en-US" smtClean="0"/>
              <a:t>Click to edit Master title style</a:t>
            </a:r>
            <a:endParaRPr lang="en-US"/>
          </a:p>
        </p:txBody>
      </p:sp>
      <p:sp>
        <p:nvSpPr>
          <p:cNvPr id="3" name="Text Placeholder 2" title=""/>
          <p:cNvSpPr>
            <a:spLocks noGrp="1"/>
          </p:cNvSpPr>
          <p:nvPr>
            <p:ph type="body" idx="1"/>
          </p:nvPr>
        </p:nvSpPr>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r>
              <a:rPr lang="en-US" smtClean="0"/>
              <a:t>Click to edit Master text styles</a:t>
            </a:r>
          </a:p>
        </p:txBody>
      </p:sp>
      <p:sp>
        <p:nvSpPr>
          <p:cNvPr id="4" name="Date Placeholder 3" title=""/>
          <p:cNvSpPr>
            <a:spLocks noGrp="1"/>
          </p:cNvSpPr>
          <p:nvPr>
            <p:ph type="dt" sz="half" idx="2"/>
          </p:nvPr>
        </p:nvSpPr>
        <p:spPr/>
        <p:txBody>
          <a:bodyPr/>
          <a:lstStyle/>
          <a:p>
            <a:fld id="{559AFE35-7072-4113-A8B8-31CD099A4E05}" type="datetimeFigureOut">
              <a:rPr lang="en-US" smtClean="0"/>
              <a:t>11/7/2009</a:t>
            </a:fld>
            <a:endParaRPr lang="en-US"/>
          </a:p>
        </p:txBody>
      </p:sp>
      <p:sp>
        <p:nvSpPr>
          <p:cNvPr id="5" name="Footer Placeholder 4" title=""/>
          <p:cNvSpPr>
            <a:spLocks noGrp="1"/>
          </p:cNvSpPr>
          <p:nvPr>
            <p:ph type="ftr" sz="quarter" idx="3"/>
          </p:nvPr>
        </p:nvSpPr>
        <p:spPr/>
        <p:txBody>
          <a:bodyPr/>
          <a:lstStyle/>
          <a:p>
            <a:endParaRPr lang="en-US"/>
          </a:p>
        </p:txBody>
      </p:sp>
      <p:sp>
        <p:nvSpPr>
          <p:cNvPr id="6" name="Slide Number Placeholder 5" title=""/>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timing/>
</p:sldLayout>
</file>

<file path=ppt/slideLayouts/slideLayout3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blank" preserve="1">
  <p:cSld name="Prázdný">
    <p:spTree>
      <p:nvGrpSpPr>
        <p:cNvPr id="1" name=""/>
        <p:cNvGrpSpPr/>
        <p:nvPr/>
      </p:nvGrpSpPr>
      <p:grpSpPr>
        <a:xfrm>
          <a:off x="0" y="0"/>
          <a:ext cx="0" cy="0"/>
        </a:xfrm>
      </p:grpSpPr>
      <p:sp>
        <p:nvSpPr>
          <p:cNvPr id="2" name="Zástupný symbol pro datum 1"/>
          <p:cNvSpPr>
            <a:spLocks noGrp="1"/>
          </p:cNvSpPr>
          <p:nvPr>
            <p:ph type="dt" sz="half" idx="10"/>
          </p:nvPr>
        </p:nvSpPr>
        <p:spPr/>
        <p:txBody>
          <a:bodyPr/>
          <a:lstStyle/>
          <a:p>
            <a:fld id="{E6C05CCE-7886-4FC8-B38A-A6CEA4DB31EE}" type="datetimeFigureOut">
              <a:rPr lang="en-US" smtClean="0"/>
              <a:t>2/26/2020</a:t>
            </a:fld>
            <a:endParaRPr lang="en-US"/>
          </a:p>
        </p:txBody>
      </p:sp>
      <p:sp>
        <p:nvSpPr>
          <p:cNvPr id="3" name="Zástupný symbol pro zápatí 2"/>
          <p:cNvSpPr>
            <a:spLocks noGrp="1"/>
          </p:cNvSpPr>
          <p:nvPr>
            <p:ph type="ftr" sz="quarter" idx="11"/>
          </p:nvPr>
        </p:nvSpPr>
        <p:spPr/>
        <p:txBody>
          <a:bodyPr/>
          <a:lstStyle/>
          <a:p>
            <a:endParaRPr lang="en-US"/>
          </a:p>
        </p:txBody>
      </p:sp>
      <p:sp>
        <p:nvSpPr>
          <p:cNvPr id="4" name="Zástupný symbol pro číslo snímku 3"/>
          <p:cNvSpPr>
            <a:spLocks noGrp="1"/>
          </p:cNvSpPr>
          <p:nvPr>
            <p:ph type="sldNum" sz="quarter" idx="12"/>
          </p:nvPr>
        </p:nvSpPr>
        <p:spPr/>
        <p:txBody>
          <a:bodyPr/>
          <a:lstStyle/>
          <a:p>
            <a:fld id="{207F61C6-25AA-4051-A5CC-43DD489F4AE3}" type="slidenum">
              <a:rPr lang="en-US" smtClean="0"/>
              <a:t>‹#›</a:t>
            </a:fld>
            <a:endParaRPr lang="en-US"/>
          </a:p>
        </p:txBody>
      </p:sp>
    </p:spTree>
    <p:extLst>
      <p:ext uri="{BB962C8B-B14F-4D97-AF65-F5344CB8AC3E}">
        <p14:creationId xmlns:p14="http://schemas.microsoft.com/office/powerpoint/2010/main" val="396802103"/>
      </p:ext>
    </p:extLst>
  </p:cSld>
  <p:clrMapOvr>
    <a:masterClrMapping/>
  </p:clrMapOvr>
  <p:transition/>
  <p:timing/>
</p:sldLayout>
</file>

<file path=ppt/slideLayouts/slideLayout3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Tx" preserve="1">
  <p:cSld name="Obsah s titulkem">
    <p:spTree>
      <p:nvGrpSpPr>
        <p:cNvPr id="1" name=""/>
        <p:cNvGrpSpPr/>
        <p:nvPr/>
      </p:nvGrpSpPr>
      <p:grpSpPr>
        <a:xfrm>
          <a:off x="0" y="0"/>
          <a:ext cx="0" cy="0"/>
        </a:xfrm>
      </p:grpSpPr>
      <p:sp>
        <p:nvSpPr>
          <p:cNvPr id="2" name="Nadpis 1"/>
          <p:cNvSpPr>
            <a:spLocks noGrp="1"/>
          </p:cNvSpPr>
          <p:nvPr>
            <p:ph type="title"/>
          </p:nvPr>
        </p:nvSpPr>
        <p:spPr>
          <a:xfrm>
            <a:off x="609601" y="273050"/>
            <a:ext cx="4011084" cy="1162050"/>
          </a:xfrm>
        </p:spPr>
        <p:txBody>
          <a:bodyPr anchor="b"/>
          <a:lstStyle>
            <a:lvl1pPr algn="l">
              <a:defRPr sz="2400" b="1"/>
            </a:lvl1pPr>
          </a:lstStyle>
          <a:p>
            <a:r>
              <a:rPr lang="cs-CZ"/>
              <a:t>Kliknutím lze upravit styl.</a:t>
            </a:r>
            <a:endParaRPr lang="en-US"/>
          </a:p>
        </p:txBody>
      </p:sp>
      <p:sp>
        <p:nvSpPr>
          <p:cNvPr id="3" name="Zástupný symbol pro obsah 2"/>
          <p:cNvSpPr>
            <a:spLocks noGrp="1"/>
          </p:cNvSpPr>
          <p:nvPr>
            <p:ph idx="1"/>
          </p:nvPr>
        </p:nvSpPr>
        <p:spPr>
          <a:xfrm>
            <a:off x="4766734" y="273050"/>
            <a:ext cx="6815667" cy="5853113"/>
          </a:xfrm>
        </p:spPr>
        <p:txBody>
          <a:bodyPr/>
          <a:lstStyle>
            <a:lvl1pPr>
              <a:defRPr sz="3840"/>
            </a:lvl1pPr>
            <a:lvl2pPr>
              <a:defRPr sz="3360"/>
            </a:lvl2pPr>
            <a:lvl3pPr>
              <a:defRPr sz="2880"/>
            </a:lvl3pPr>
            <a:lvl4pPr>
              <a:defRPr sz="2400"/>
            </a:lvl4pPr>
            <a:lvl5pPr>
              <a:defRPr sz="2400"/>
            </a:lvl5pPr>
            <a:lvl6pPr>
              <a:defRPr sz="2400"/>
            </a:lvl6pPr>
            <a:lvl7pPr>
              <a:defRPr sz="2400"/>
            </a:lvl7pPr>
            <a:lvl8pPr>
              <a:defRPr sz="2400"/>
            </a:lvl8pPr>
            <a:lvl9pPr>
              <a:defRPr sz="2400"/>
            </a:lvl9pPr>
          </a:lstStyle>
          <a:p>
            <a:pPr lvl="0"/>
            <a:r>
              <a:rPr lang="cs-CZ"/>
              <a:t>Kliknutím lze upravit styly předlohy textu.</a:t>
            </a:r>
          </a:p>
          <a:p>
            <a:pPr lvl="1"/>
            <a:r>
              <a:rPr lang="cs-CZ"/>
              <a:t>Druhá úroveň</a:t>
            </a:r>
          </a:p>
          <a:p>
            <a:pPr lvl="2"/>
            <a:r>
              <a:rPr lang="cs-CZ"/>
              <a:t>Třetí úroveň</a:t>
            </a:r>
          </a:p>
          <a:p>
            <a:pPr lvl="3"/>
            <a:r>
              <a:rPr lang="cs-CZ"/>
              <a:t>Čtvrtá úroveň</a:t>
            </a:r>
          </a:p>
          <a:p>
            <a:pPr lvl="4"/>
            <a:r>
              <a:rPr lang="cs-CZ"/>
              <a:t>Pátá úroveň</a:t>
            </a:r>
            <a:endParaRPr lang="en-US"/>
          </a:p>
        </p:txBody>
      </p:sp>
      <p:sp>
        <p:nvSpPr>
          <p:cNvPr id="4" name="Zástupný symbol pro text 3"/>
          <p:cNvSpPr>
            <a:spLocks noGrp="1"/>
          </p:cNvSpPr>
          <p:nvPr>
            <p:ph type="body" sz="half" idx="2"/>
          </p:nvPr>
        </p:nvSpPr>
        <p:spPr>
          <a:xfrm>
            <a:off x="609601" y="1435100"/>
            <a:ext cx="4011084" cy="4691063"/>
          </a:xfrm>
        </p:spPr>
        <p:txBody>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cs-CZ"/>
              <a:t>Kliknutím lze upravit styly předlohy textu.</a:t>
            </a:r>
          </a:p>
        </p:txBody>
      </p:sp>
      <p:sp>
        <p:nvSpPr>
          <p:cNvPr id="5" name="Zástupný symbol pro datum 4"/>
          <p:cNvSpPr>
            <a:spLocks noGrp="1"/>
          </p:cNvSpPr>
          <p:nvPr>
            <p:ph type="dt" sz="half" idx="10"/>
          </p:nvPr>
        </p:nvSpPr>
        <p:spPr/>
        <p:txBody>
          <a:bodyPr/>
          <a:lstStyle/>
          <a:p>
            <a:fld id="{E6C05CCE-7886-4FC8-B38A-A6CEA4DB31EE}" type="datetimeFigureOut">
              <a:rPr lang="en-US" smtClean="0"/>
              <a:t>2/26/2020</a:t>
            </a:fld>
            <a:endParaRPr lang="en-US"/>
          </a:p>
        </p:txBody>
      </p:sp>
      <p:sp>
        <p:nvSpPr>
          <p:cNvPr id="6" name="Zástupný symbol pro zápatí 5"/>
          <p:cNvSpPr>
            <a:spLocks noGrp="1"/>
          </p:cNvSpPr>
          <p:nvPr>
            <p:ph type="ftr" sz="quarter" idx="11"/>
          </p:nvPr>
        </p:nvSpPr>
        <p:spPr/>
        <p:txBody>
          <a:bodyPr/>
          <a:lstStyle/>
          <a:p>
            <a:endParaRPr lang="en-US"/>
          </a:p>
        </p:txBody>
      </p:sp>
      <p:sp>
        <p:nvSpPr>
          <p:cNvPr id="7" name="Zástupný symbol pro číslo snímku 6"/>
          <p:cNvSpPr>
            <a:spLocks noGrp="1"/>
          </p:cNvSpPr>
          <p:nvPr>
            <p:ph type="sldNum" sz="quarter" idx="12"/>
          </p:nvPr>
        </p:nvSpPr>
        <p:spPr/>
        <p:txBody>
          <a:bodyPr/>
          <a:lstStyle/>
          <a:p>
            <a:fld id="{207F61C6-25AA-4051-A5CC-43DD489F4AE3}" type="slidenum">
              <a:rPr lang="en-US" smtClean="0"/>
              <a:t>‹#›</a:t>
            </a:fld>
            <a:endParaRPr lang="en-US"/>
          </a:p>
        </p:txBody>
      </p:sp>
    </p:spTree>
    <p:extLst>
      <p:ext uri="{BB962C8B-B14F-4D97-AF65-F5344CB8AC3E}">
        <p14:creationId xmlns:p14="http://schemas.microsoft.com/office/powerpoint/2010/main" val="1587188200"/>
      </p:ext>
    </p:extLst>
  </p:cSld>
  <p:clrMapOvr>
    <a:masterClrMapping/>
  </p:clrMapOvr>
  <p:transition/>
  <p:timing/>
</p:sldLayout>
</file>

<file path=ppt/slideLayouts/slideLayout3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picTx" preserve="1">
  <p:cSld name="Obrázek s titulkem">
    <p:spTree>
      <p:nvGrpSpPr>
        <p:cNvPr id="1" name=""/>
        <p:cNvGrpSpPr/>
        <p:nvPr/>
      </p:nvGrpSpPr>
      <p:grpSpPr>
        <a:xfrm>
          <a:off x="0" y="0"/>
          <a:ext cx="0" cy="0"/>
        </a:xfrm>
      </p:grpSpPr>
      <p:sp>
        <p:nvSpPr>
          <p:cNvPr id="2" name="Nadpis 1"/>
          <p:cNvSpPr>
            <a:spLocks noGrp="1"/>
          </p:cNvSpPr>
          <p:nvPr>
            <p:ph type="title"/>
          </p:nvPr>
        </p:nvSpPr>
        <p:spPr>
          <a:xfrm>
            <a:off x="2389718" y="4800600"/>
            <a:ext cx="7315200" cy="566738"/>
          </a:xfrm>
        </p:spPr>
        <p:txBody>
          <a:bodyPr anchor="b"/>
          <a:lstStyle>
            <a:lvl1pPr algn="l">
              <a:defRPr sz="2400" b="1"/>
            </a:lvl1pPr>
          </a:lstStyle>
          <a:p>
            <a:r>
              <a:rPr lang="cs-CZ"/>
              <a:t>Kliknutím lze upravit styl.</a:t>
            </a:r>
            <a:endParaRPr lang="en-US"/>
          </a:p>
        </p:txBody>
      </p:sp>
      <p:sp>
        <p:nvSpPr>
          <p:cNvPr id="3" name="Zástupný symbol pro obrázek 2"/>
          <p:cNvSpPr>
            <a:spLocks noGrp="1"/>
          </p:cNvSpPr>
          <p:nvPr>
            <p:ph type="pic" idx="1"/>
          </p:nvPr>
        </p:nvSpPr>
        <p:spPr>
          <a:xfrm>
            <a:off x="2389718" y="612775"/>
            <a:ext cx="7315200" cy="4114800"/>
          </a:xfrm>
        </p:spPr>
        <p:txBody>
          <a:bodyPr/>
          <a:lstStyle>
            <a:lvl1pPr marL="0" indent="0">
              <a:buNone/>
              <a:defRPr sz="3840"/>
            </a:lvl1pPr>
            <a:lvl2pPr marL="548640" indent="0">
              <a:buNone/>
              <a:defRPr sz="3360"/>
            </a:lvl2pPr>
            <a:lvl3pPr marL="1097280" indent="0">
              <a:buNone/>
              <a:defRPr sz="2880"/>
            </a:lvl3pPr>
            <a:lvl4pPr marL="1645920" indent="0">
              <a:buNone/>
              <a:defRPr sz="2400"/>
            </a:lvl4pPr>
            <a:lvl5pPr marL="2194560" indent="0">
              <a:buNone/>
              <a:defRPr sz="2400"/>
            </a:lvl5pPr>
            <a:lvl6pPr marL="2743200" indent="0">
              <a:buNone/>
              <a:defRPr sz="2400"/>
            </a:lvl6pPr>
            <a:lvl7pPr marL="3291840" indent="0">
              <a:buNone/>
              <a:defRPr sz="2400"/>
            </a:lvl7pPr>
            <a:lvl8pPr marL="3840480" indent="0">
              <a:buNone/>
              <a:defRPr sz="2400"/>
            </a:lvl8pPr>
            <a:lvl9pPr marL="4389120" indent="0">
              <a:buNone/>
              <a:defRPr sz="2400"/>
            </a:lvl9pPr>
          </a:lstStyle>
          <a:p>
            <a:endParaRPr lang="en-US"/>
          </a:p>
        </p:txBody>
      </p:sp>
      <p:sp>
        <p:nvSpPr>
          <p:cNvPr id="4" name="Zástupný symbol pro text 3"/>
          <p:cNvSpPr>
            <a:spLocks noGrp="1"/>
          </p:cNvSpPr>
          <p:nvPr>
            <p:ph type="body" sz="half" idx="2"/>
          </p:nvPr>
        </p:nvSpPr>
        <p:spPr>
          <a:xfrm>
            <a:off x="2389718" y="5367339"/>
            <a:ext cx="7315200" cy="804862"/>
          </a:xfrm>
        </p:spPr>
        <p:txBody>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cs-CZ"/>
              <a:t>Kliknutím lze upravit styly předlohy textu.</a:t>
            </a:r>
          </a:p>
        </p:txBody>
      </p:sp>
      <p:sp>
        <p:nvSpPr>
          <p:cNvPr id="5" name="Zástupný symbol pro datum 4"/>
          <p:cNvSpPr>
            <a:spLocks noGrp="1"/>
          </p:cNvSpPr>
          <p:nvPr>
            <p:ph type="dt" sz="half" idx="10"/>
          </p:nvPr>
        </p:nvSpPr>
        <p:spPr/>
        <p:txBody>
          <a:bodyPr/>
          <a:lstStyle/>
          <a:p>
            <a:fld id="{E6C05CCE-7886-4FC8-B38A-A6CEA4DB31EE}" type="datetimeFigureOut">
              <a:rPr lang="en-US" smtClean="0"/>
              <a:t>2/26/2020</a:t>
            </a:fld>
            <a:endParaRPr lang="en-US"/>
          </a:p>
        </p:txBody>
      </p:sp>
      <p:sp>
        <p:nvSpPr>
          <p:cNvPr id="6" name="Zástupný symbol pro zápatí 5"/>
          <p:cNvSpPr>
            <a:spLocks noGrp="1"/>
          </p:cNvSpPr>
          <p:nvPr>
            <p:ph type="ftr" sz="quarter" idx="11"/>
          </p:nvPr>
        </p:nvSpPr>
        <p:spPr/>
        <p:txBody>
          <a:bodyPr/>
          <a:lstStyle/>
          <a:p>
            <a:endParaRPr lang="en-US"/>
          </a:p>
        </p:txBody>
      </p:sp>
      <p:sp>
        <p:nvSpPr>
          <p:cNvPr id="7" name="Zástupný symbol pro číslo snímku 6"/>
          <p:cNvSpPr>
            <a:spLocks noGrp="1"/>
          </p:cNvSpPr>
          <p:nvPr>
            <p:ph type="sldNum" sz="quarter" idx="12"/>
          </p:nvPr>
        </p:nvSpPr>
        <p:spPr/>
        <p:txBody>
          <a:bodyPr/>
          <a:lstStyle/>
          <a:p>
            <a:fld id="{207F61C6-25AA-4051-A5CC-43DD489F4AE3}" type="slidenum">
              <a:rPr lang="en-US" smtClean="0"/>
              <a:t>‹#›</a:t>
            </a:fld>
            <a:endParaRPr lang="en-US"/>
          </a:p>
        </p:txBody>
      </p:sp>
    </p:spTree>
    <p:extLst>
      <p:ext uri="{BB962C8B-B14F-4D97-AF65-F5344CB8AC3E}">
        <p14:creationId xmlns:p14="http://schemas.microsoft.com/office/powerpoint/2010/main" val="3739715799"/>
      </p:ext>
    </p:extLst>
  </p:cSld>
  <p:clrMapOvr>
    <a:masterClrMapping/>
  </p:clrMapOvr>
  <p:transition/>
  <p:timing/>
</p:sldLayout>
</file>

<file path=ppt/slideLayouts/slideLayout3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x" preserve="1">
  <p:cSld name="Nadpis a svislý text">
    <p:spTree>
      <p:nvGrpSpPr>
        <p:cNvPr id="1" name=""/>
        <p:cNvGrpSpPr/>
        <p:nvPr/>
      </p:nvGrpSpPr>
      <p:grpSpPr>
        <a:xfrm>
          <a:off x="0" y="0"/>
          <a:ext cx="0" cy="0"/>
        </a:xfrm>
      </p:grpSpPr>
      <p:sp>
        <p:nvSpPr>
          <p:cNvPr id="2" name="Nadpis 1"/>
          <p:cNvSpPr>
            <a:spLocks noGrp="1"/>
          </p:cNvSpPr>
          <p:nvPr>
            <p:ph type="title"/>
          </p:nvPr>
        </p:nvSpPr>
        <p:spPr/>
        <p:txBody>
          <a:bodyPr/>
          <a:lstStyle/>
          <a:p>
            <a:r>
              <a:rPr lang="cs-CZ"/>
              <a:t>Kliknutím lze upravit styl.</a:t>
            </a:r>
            <a:endParaRPr lang="en-US"/>
          </a:p>
        </p:txBody>
      </p:sp>
      <p:sp>
        <p:nvSpPr>
          <p:cNvPr id="3" name="Zástupný symbol pro svislý text 2"/>
          <p:cNvSpPr>
            <a:spLocks noGrp="1"/>
          </p:cNvSpPr>
          <p:nvPr>
            <p:ph type="body" orient="vert" idx="1"/>
          </p:nvPr>
        </p:nvSpPr>
        <p:spPr/>
        <p:txBody>
          <a:bodyPr vert="eaVert"/>
          <a:lstStyle/>
          <a:p>
            <a:pPr lvl="0"/>
            <a:r>
              <a:rPr lang="cs-CZ"/>
              <a:t>Kliknutím lze upravit styly předlohy textu.</a:t>
            </a:r>
          </a:p>
          <a:p>
            <a:pPr lvl="1"/>
            <a:r>
              <a:rPr lang="cs-CZ"/>
              <a:t>Druhá úroveň</a:t>
            </a:r>
          </a:p>
          <a:p>
            <a:pPr lvl="2"/>
            <a:r>
              <a:rPr lang="cs-CZ"/>
              <a:t>Třetí úroveň</a:t>
            </a:r>
          </a:p>
          <a:p>
            <a:pPr lvl="3"/>
            <a:r>
              <a:rPr lang="cs-CZ"/>
              <a:t>Čtvrtá úroveň</a:t>
            </a:r>
          </a:p>
          <a:p>
            <a:pPr lvl="4"/>
            <a:r>
              <a:rPr lang="cs-CZ"/>
              <a:t>Pátá úroveň</a:t>
            </a:r>
            <a:endParaRPr lang="en-US"/>
          </a:p>
        </p:txBody>
      </p:sp>
      <p:sp>
        <p:nvSpPr>
          <p:cNvPr id="4" name="Zástupný symbol pro datum 3"/>
          <p:cNvSpPr>
            <a:spLocks noGrp="1"/>
          </p:cNvSpPr>
          <p:nvPr>
            <p:ph type="dt" sz="half" idx="10"/>
          </p:nvPr>
        </p:nvSpPr>
        <p:spPr/>
        <p:txBody>
          <a:bodyPr/>
          <a:lstStyle/>
          <a:p>
            <a:fld id="{E6C05CCE-7886-4FC8-B38A-A6CEA4DB31EE}" type="datetimeFigureOut">
              <a:rPr lang="en-US" smtClean="0"/>
              <a:t>2/26/2020</a:t>
            </a:fld>
            <a:endParaRPr lang="en-US"/>
          </a:p>
        </p:txBody>
      </p:sp>
      <p:sp>
        <p:nvSpPr>
          <p:cNvPr id="5" name="Zástupný symbol pro zápatí 4"/>
          <p:cNvSpPr>
            <a:spLocks noGrp="1"/>
          </p:cNvSpPr>
          <p:nvPr>
            <p:ph type="ftr" sz="quarter" idx="11"/>
          </p:nvPr>
        </p:nvSpPr>
        <p:spPr/>
        <p:txBody>
          <a:bodyPr/>
          <a:lstStyle/>
          <a:p>
            <a:endParaRPr lang="en-US"/>
          </a:p>
        </p:txBody>
      </p:sp>
      <p:sp>
        <p:nvSpPr>
          <p:cNvPr id="6" name="Zástupný symbol pro číslo snímku 5"/>
          <p:cNvSpPr>
            <a:spLocks noGrp="1"/>
          </p:cNvSpPr>
          <p:nvPr>
            <p:ph type="sldNum" sz="quarter" idx="12"/>
          </p:nvPr>
        </p:nvSpPr>
        <p:spPr/>
        <p:txBody>
          <a:bodyPr/>
          <a:lstStyle/>
          <a:p>
            <a:fld id="{207F61C6-25AA-4051-A5CC-43DD489F4AE3}" type="slidenum">
              <a:rPr lang="en-US" smtClean="0"/>
              <a:t>‹#›</a:t>
            </a:fld>
            <a:endParaRPr lang="en-US"/>
          </a:p>
        </p:txBody>
      </p:sp>
    </p:spTree>
    <p:extLst>
      <p:ext uri="{BB962C8B-B14F-4D97-AF65-F5344CB8AC3E}">
        <p14:creationId xmlns:p14="http://schemas.microsoft.com/office/powerpoint/2010/main" val="2372781216"/>
      </p:ext>
    </p:extLst>
  </p:cSld>
  <p:clrMapOvr>
    <a:masterClrMapping/>
  </p:clrMapOvr>
  <p:transition/>
  <p:timing/>
</p:sldLayout>
</file>

<file path=ppt/slideLayouts/slideLayout3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itleAndTx" preserve="1">
  <p:cSld name="Svislý nadpis a text">
    <p:spTree>
      <p:nvGrpSpPr>
        <p:cNvPr id="1" name=""/>
        <p:cNvGrpSpPr/>
        <p:nvPr/>
      </p:nvGrpSpPr>
      <p:grpSpPr>
        <a:xfrm>
          <a:off x="0" y="0"/>
          <a:ext cx="0" cy="0"/>
        </a:xfrm>
      </p:grpSpPr>
      <p:sp>
        <p:nvSpPr>
          <p:cNvPr id="2" name="Svislý nadpis 1"/>
          <p:cNvSpPr>
            <a:spLocks noGrp="1"/>
          </p:cNvSpPr>
          <p:nvPr>
            <p:ph type="title" orient="vert"/>
          </p:nvPr>
        </p:nvSpPr>
        <p:spPr>
          <a:xfrm>
            <a:off x="8839200" y="274638"/>
            <a:ext cx="2743200" cy="5851525"/>
          </a:xfrm>
        </p:spPr>
        <p:txBody>
          <a:bodyPr vert="eaVert"/>
          <a:lstStyle/>
          <a:p>
            <a:r>
              <a:rPr lang="cs-CZ"/>
              <a:t>Kliknutím lze upravit styl.</a:t>
            </a:r>
            <a:endParaRPr lang="en-US"/>
          </a:p>
        </p:txBody>
      </p:sp>
      <p:sp>
        <p:nvSpPr>
          <p:cNvPr id="3" name="Zástupný symbol pro svislý text 2"/>
          <p:cNvSpPr>
            <a:spLocks noGrp="1"/>
          </p:cNvSpPr>
          <p:nvPr>
            <p:ph type="body" orient="vert" idx="1"/>
          </p:nvPr>
        </p:nvSpPr>
        <p:spPr>
          <a:xfrm>
            <a:off x="609600" y="274638"/>
            <a:ext cx="8026400" cy="5851525"/>
          </a:xfrm>
        </p:spPr>
        <p:txBody>
          <a:bodyPr vert="eaVert"/>
          <a:lstStyle/>
          <a:p>
            <a:pPr lvl="0"/>
            <a:r>
              <a:rPr lang="cs-CZ"/>
              <a:t>Kliknutím lze upravit styly předlohy textu.</a:t>
            </a:r>
          </a:p>
          <a:p>
            <a:pPr lvl="1"/>
            <a:r>
              <a:rPr lang="cs-CZ"/>
              <a:t>Druhá úroveň</a:t>
            </a:r>
          </a:p>
          <a:p>
            <a:pPr lvl="2"/>
            <a:r>
              <a:rPr lang="cs-CZ"/>
              <a:t>Třetí úroveň</a:t>
            </a:r>
          </a:p>
          <a:p>
            <a:pPr lvl="3"/>
            <a:r>
              <a:rPr lang="cs-CZ"/>
              <a:t>Čtvrtá úroveň</a:t>
            </a:r>
          </a:p>
          <a:p>
            <a:pPr lvl="4"/>
            <a:r>
              <a:rPr lang="cs-CZ"/>
              <a:t>Pátá úroveň</a:t>
            </a:r>
            <a:endParaRPr lang="en-US"/>
          </a:p>
        </p:txBody>
      </p:sp>
      <p:sp>
        <p:nvSpPr>
          <p:cNvPr id="4" name="Zástupný symbol pro datum 3"/>
          <p:cNvSpPr>
            <a:spLocks noGrp="1"/>
          </p:cNvSpPr>
          <p:nvPr>
            <p:ph type="dt" sz="half" idx="10"/>
          </p:nvPr>
        </p:nvSpPr>
        <p:spPr/>
        <p:txBody>
          <a:bodyPr/>
          <a:lstStyle/>
          <a:p>
            <a:fld id="{E6C05CCE-7886-4FC8-B38A-A6CEA4DB31EE}" type="datetimeFigureOut">
              <a:rPr lang="en-US" smtClean="0"/>
              <a:t>2/26/2020</a:t>
            </a:fld>
            <a:endParaRPr lang="en-US"/>
          </a:p>
        </p:txBody>
      </p:sp>
      <p:sp>
        <p:nvSpPr>
          <p:cNvPr id="5" name="Zástupný symbol pro zápatí 4"/>
          <p:cNvSpPr>
            <a:spLocks noGrp="1"/>
          </p:cNvSpPr>
          <p:nvPr>
            <p:ph type="ftr" sz="quarter" idx="11"/>
          </p:nvPr>
        </p:nvSpPr>
        <p:spPr/>
        <p:txBody>
          <a:bodyPr/>
          <a:lstStyle/>
          <a:p>
            <a:endParaRPr lang="en-US"/>
          </a:p>
        </p:txBody>
      </p:sp>
      <p:sp>
        <p:nvSpPr>
          <p:cNvPr id="6" name="Zástupný symbol pro číslo snímku 5"/>
          <p:cNvSpPr>
            <a:spLocks noGrp="1"/>
          </p:cNvSpPr>
          <p:nvPr>
            <p:ph type="sldNum" sz="quarter" idx="12"/>
          </p:nvPr>
        </p:nvSpPr>
        <p:spPr/>
        <p:txBody>
          <a:bodyPr/>
          <a:lstStyle/>
          <a:p>
            <a:fld id="{207F61C6-25AA-4051-A5CC-43DD489F4AE3}" type="slidenum">
              <a:rPr lang="en-US" smtClean="0"/>
              <a:t>‹#›</a:t>
            </a:fld>
            <a:endParaRPr lang="en-US"/>
          </a:p>
        </p:txBody>
      </p:sp>
    </p:spTree>
    <p:extLst>
      <p:ext uri="{BB962C8B-B14F-4D97-AF65-F5344CB8AC3E}">
        <p14:creationId xmlns:p14="http://schemas.microsoft.com/office/powerpoint/2010/main" val="3371208983"/>
      </p:ext>
    </p:extLst>
  </p:cSld>
  <p:clrMapOvr>
    <a:masterClrMapping/>
  </p:clrMapOvr>
  <p:transition/>
  <p:timing/>
</p:sldLayout>
</file>

<file path=ppt/slideLayouts/slideLayout3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 preserve="1">
  <p:cSld name="Title Slide">
    <p:spTree>
      <p:nvGrpSpPr>
        <p:cNvPr id="1" name=""/>
        <p:cNvGrpSpPr/>
        <p:nvPr/>
      </p:nvGrpSpPr>
      <p:grpSpPr>
        <a:xfrm>
          <a:off x="0" y="0"/>
          <a: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endParaRPr lang="cs-CZ"/>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cs-CZ"/>
          </a:p>
        </p:txBody>
      </p:sp>
      <p:sp>
        <p:nvSpPr>
          <p:cNvPr id="4" name="Date Placeholder 3"/>
          <p:cNvSpPr>
            <a:spLocks noGrp="1"/>
          </p:cNvSpPr>
          <p:nvPr>
            <p:ph type="dt" sz="half" idx="10"/>
          </p:nvPr>
        </p:nvSpPr>
        <p:spPr/>
        <p:txBody>
          <a:bodyPr/>
          <a:lstStyle/>
          <a:p>
            <a:fld id="{3ED235EE-A415-450D-91DB-E285AD04EC10}" type="datetime1">
              <a:rPr lang="cs-CZ" smtClean="0"/>
              <a:t>13.02.2020</a:t>
            </a:fld>
            <a:endParaRPr lang="cs-CZ"/>
          </a:p>
        </p:txBody>
      </p:sp>
      <p:sp>
        <p:nvSpPr>
          <p:cNvPr id="5" name="Footer Placeholder 4"/>
          <p:cNvSpPr>
            <a:spLocks noGrp="1"/>
          </p:cNvSpPr>
          <p:nvPr>
            <p:ph type="ftr" sz="quarter" idx="11"/>
          </p:nvPr>
        </p:nvSpPr>
        <p:spPr/>
        <p:txBody>
          <a:bodyPr/>
          <a:lstStyle/>
          <a:p>
            <a:r>
              <a:rPr lang="cs-CZ"/>
              <a:t>Name Affiliation</a:t>
            </a:r>
          </a:p>
        </p:txBody>
      </p:sp>
      <p:sp>
        <p:nvSpPr>
          <p:cNvPr id="6" name="Slide Number Placeholder 5"/>
          <p:cNvSpPr>
            <a:spLocks noGrp="1"/>
          </p:cNvSpPr>
          <p:nvPr>
            <p:ph type="sldNum" sz="quarter" idx="12"/>
          </p:nvPr>
        </p:nvSpPr>
        <p:spPr/>
        <p:txBody>
          <a:bodyPr/>
          <a:lstStyle/>
          <a:p>
            <a:fld id="{58ACF089-6BD9-4FF9-8F05-3BF27D933551}" type="slidenum">
              <a:rPr lang="cs-CZ" smtClean="0"/>
              <a:t>‹#›</a:t>
            </a:fld>
            <a:endParaRPr lang="cs-CZ"/>
          </a:p>
        </p:txBody>
      </p:sp>
    </p:spTree>
    <p:extLst>
      <p:ext uri="{BB962C8B-B14F-4D97-AF65-F5344CB8AC3E}">
        <p14:creationId xmlns:p14="http://schemas.microsoft.com/office/powerpoint/2010/main" val="790348108"/>
      </p:ext>
    </p:extLst>
  </p:cSld>
  <p:clrMapOvr>
    <a:masterClrMapping/>
  </p:clrMapOvr>
  <p:transition/>
  <p:timing/>
</p:sldLayout>
</file>

<file path=ppt/slideLayouts/slideLayout3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 preserve="1">
  <p:cSld name="Title and Content">
    <p:spTree>
      <p:nvGrpSpPr>
        <p:cNvPr id="1" name=""/>
        <p:cNvGrpSpPr/>
        <p:nvPr/>
      </p:nvGrpSpPr>
      <p:grpSpPr>
        <a:xfrm>
          <a:off x="0" y="0"/>
          <a:ext cx="0" cy="0"/>
        </a:xfrm>
      </p:grpSpPr>
      <p:sp>
        <p:nvSpPr>
          <p:cNvPr id="2" name="Title 1"/>
          <p:cNvSpPr>
            <a:spLocks noGrp="1"/>
          </p:cNvSpPr>
          <p:nvPr>
            <p:ph type="title"/>
          </p:nvPr>
        </p:nvSpPr>
        <p:spPr/>
        <p:txBody>
          <a:bodyPr/>
          <a:lstStyle/>
          <a:p>
            <a:r>
              <a:rPr lang="en-US"/>
              <a:t>Click to edit Master title style</a:t>
            </a:r>
            <a:endParaRPr lang="cs-CZ"/>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4" name="Date Placeholder 3"/>
          <p:cNvSpPr>
            <a:spLocks noGrp="1"/>
          </p:cNvSpPr>
          <p:nvPr>
            <p:ph type="dt" sz="half" idx="10"/>
          </p:nvPr>
        </p:nvSpPr>
        <p:spPr/>
        <p:txBody>
          <a:bodyPr/>
          <a:lstStyle/>
          <a:p>
            <a:fld id="{BA9FCDC0-38C8-4282-8B61-F8F2CECFF0A0}" type="datetime1">
              <a:rPr lang="cs-CZ" smtClean="0"/>
              <a:t>13.02.2020</a:t>
            </a:fld>
            <a:endParaRPr lang="cs-CZ"/>
          </a:p>
        </p:txBody>
      </p:sp>
      <p:sp>
        <p:nvSpPr>
          <p:cNvPr id="5" name="Footer Placeholder 4"/>
          <p:cNvSpPr>
            <a:spLocks noGrp="1"/>
          </p:cNvSpPr>
          <p:nvPr>
            <p:ph type="ftr" sz="quarter" idx="11"/>
          </p:nvPr>
        </p:nvSpPr>
        <p:spPr/>
        <p:txBody>
          <a:bodyPr/>
          <a:lstStyle/>
          <a:p>
            <a:r>
              <a:rPr lang="cs-CZ"/>
              <a:t>Name Affiliation</a:t>
            </a:r>
          </a:p>
        </p:txBody>
      </p:sp>
      <p:sp>
        <p:nvSpPr>
          <p:cNvPr id="6" name="Slide Number Placeholder 5"/>
          <p:cNvSpPr>
            <a:spLocks noGrp="1"/>
          </p:cNvSpPr>
          <p:nvPr>
            <p:ph type="sldNum" sz="quarter" idx="12"/>
          </p:nvPr>
        </p:nvSpPr>
        <p:spPr/>
        <p:txBody>
          <a:bodyPr/>
          <a:lstStyle/>
          <a:p>
            <a:fld id="{58ACF089-6BD9-4FF9-8F05-3BF27D933551}" type="slidenum">
              <a:rPr lang="cs-CZ" smtClean="0"/>
              <a:t>‹#›</a:t>
            </a:fld>
            <a:endParaRPr lang="cs-CZ"/>
          </a:p>
        </p:txBody>
      </p:sp>
    </p:spTree>
    <p:extLst>
      <p:ext uri="{BB962C8B-B14F-4D97-AF65-F5344CB8AC3E}">
        <p14:creationId xmlns:p14="http://schemas.microsoft.com/office/powerpoint/2010/main" val="2894198161"/>
      </p:ext>
    </p:extLst>
  </p:cSld>
  <p:clrMapOvr>
    <a:masterClrMapping/>
  </p:clrMapOvr>
  <p:transition/>
  <p:timing/>
</p:sldLayout>
</file>

<file path=ppt/slideLayouts/slideLayout3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secHead" preserve="1">
  <p:cSld name="Section Header">
    <p:spTree>
      <p:nvGrpSpPr>
        <p:cNvPr id="1" name=""/>
        <p:cNvGrpSpPr/>
        <p:nvPr/>
      </p:nvGrpSpPr>
      <p:grpSpPr>
        <a:xfrm>
          <a:off x="0" y="0"/>
          <a: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endParaRPr lang="cs-CZ"/>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4C8A5D0-85E7-4054-8C92-A263886FFCEB}" type="datetime1">
              <a:rPr lang="cs-CZ" smtClean="0"/>
              <a:t>13.02.2020</a:t>
            </a:fld>
            <a:endParaRPr lang="cs-CZ"/>
          </a:p>
        </p:txBody>
      </p:sp>
      <p:sp>
        <p:nvSpPr>
          <p:cNvPr id="5" name="Footer Placeholder 4"/>
          <p:cNvSpPr>
            <a:spLocks noGrp="1"/>
          </p:cNvSpPr>
          <p:nvPr>
            <p:ph type="ftr" sz="quarter" idx="11"/>
          </p:nvPr>
        </p:nvSpPr>
        <p:spPr/>
        <p:txBody>
          <a:bodyPr/>
          <a:lstStyle/>
          <a:p>
            <a:r>
              <a:rPr lang="cs-CZ"/>
              <a:t>Name Affiliation</a:t>
            </a:r>
          </a:p>
        </p:txBody>
      </p:sp>
      <p:sp>
        <p:nvSpPr>
          <p:cNvPr id="6" name="Slide Number Placeholder 5"/>
          <p:cNvSpPr>
            <a:spLocks noGrp="1"/>
          </p:cNvSpPr>
          <p:nvPr>
            <p:ph type="sldNum" sz="quarter" idx="12"/>
          </p:nvPr>
        </p:nvSpPr>
        <p:spPr/>
        <p:txBody>
          <a:bodyPr/>
          <a:lstStyle/>
          <a:p>
            <a:fld id="{58ACF089-6BD9-4FF9-8F05-3BF27D933551}" type="slidenum">
              <a:rPr lang="cs-CZ" smtClean="0"/>
              <a:t>‹#›</a:t>
            </a:fld>
            <a:endParaRPr lang="cs-CZ"/>
          </a:p>
        </p:txBody>
      </p:sp>
    </p:spTree>
    <p:extLst>
      <p:ext uri="{BB962C8B-B14F-4D97-AF65-F5344CB8AC3E}">
        <p14:creationId xmlns:p14="http://schemas.microsoft.com/office/powerpoint/2010/main" val="2733593543"/>
      </p:ext>
    </p:extLst>
  </p:cSld>
  <p:clrMapOvr>
    <a:masterClrMapping/>
  </p:clrMapOvr>
  <p:transition/>
  <p:timing/>
</p:sldLayout>
</file>

<file path=ppt/slideLayouts/slideLayout3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Obj" preserve="1">
  <p:cSld name="Two Content">
    <p:spTree>
      <p:nvGrpSpPr>
        <p:cNvPr id="1" name=""/>
        <p:cNvGrpSpPr/>
        <p:nvPr/>
      </p:nvGrpSpPr>
      <p:grpSpPr>
        <a:xfrm>
          <a:off x="0" y="0"/>
          <a:ext cx="0" cy="0"/>
        </a:xfrm>
      </p:grpSpPr>
      <p:sp>
        <p:nvSpPr>
          <p:cNvPr id="2" name="Title 1"/>
          <p:cNvSpPr>
            <a:spLocks noGrp="1"/>
          </p:cNvSpPr>
          <p:nvPr>
            <p:ph type="title"/>
          </p:nvPr>
        </p:nvSpPr>
        <p:spPr/>
        <p:txBody>
          <a:bodyPr/>
          <a:lstStyle/>
          <a:p>
            <a:r>
              <a:rPr lang="en-US"/>
              <a:t>Click to edit Master title style</a:t>
            </a:r>
            <a:endParaRPr lang="cs-CZ"/>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5" name="Date Placeholder 4"/>
          <p:cNvSpPr>
            <a:spLocks noGrp="1"/>
          </p:cNvSpPr>
          <p:nvPr>
            <p:ph type="dt" sz="half" idx="10"/>
          </p:nvPr>
        </p:nvSpPr>
        <p:spPr/>
        <p:txBody>
          <a:bodyPr/>
          <a:lstStyle/>
          <a:p>
            <a:fld id="{FE2E2AC9-7E89-4CD1-A67E-8D1FB68663CD}" type="datetime1">
              <a:rPr lang="cs-CZ" smtClean="0"/>
              <a:t>13.02.2020</a:t>
            </a:fld>
            <a:endParaRPr lang="cs-CZ"/>
          </a:p>
        </p:txBody>
      </p:sp>
      <p:sp>
        <p:nvSpPr>
          <p:cNvPr id="6" name="Footer Placeholder 5"/>
          <p:cNvSpPr>
            <a:spLocks noGrp="1"/>
          </p:cNvSpPr>
          <p:nvPr>
            <p:ph type="ftr" sz="quarter" idx="11"/>
          </p:nvPr>
        </p:nvSpPr>
        <p:spPr/>
        <p:txBody>
          <a:bodyPr/>
          <a:lstStyle/>
          <a:p>
            <a:r>
              <a:rPr lang="cs-CZ"/>
              <a:t>Name Affiliation</a:t>
            </a:r>
          </a:p>
        </p:txBody>
      </p:sp>
      <p:sp>
        <p:nvSpPr>
          <p:cNvPr id="7" name="Slide Number Placeholder 6"/>
          <p:cNvSpPr>
            <a:spLocks noGrp="1"/>
          </p:cNvSpPr>
          <p:nvPr>
            <p:ph type="sldNum" sz="quarter" idx="12"/>
          </p:nvPr>
        </p:nvSpPr>
        <p:spPr/>
        <p:txBody>
          <a:bodyPr/>
          <a:lstStyle/>
          <a:p>
            <a:fld id="{58ACF089-6BD9-4FF9-8F05-3BF27D933551}" type="slidenum">
              <a:rPr lang="cs-CZ" smtClean="0"/>
              <a:t>‹#›</a:t>
            </a:fld>
            <a:endParaRPr lang="cs-CZ"/>
          </a:p>
        </p:txBody>
      </p:sp>
    </p:spTree>
    <p:extLst>
      <p:ext uri="{BB962C8B-B14F-4D97-AF65-F5344CB8AC3E}">
        <p14:creationId xmlns:p14="http://schemas.microsoft.com/office/powerpoint/2010/main" val="4044592853"/>
      </p:ext>
    </p:extLst>
  </p:cSld>
  <p:clrMapOvr>
    <a:masterClrMapping/>
  </p:clrMapOvr>
  <p:transition/>
  <p:timing/>
</p:sldLayout>
</file>

<file path=ppt/slideLayouts/slideLayout3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TxTwoObj" preserve="1">
  <p:cSld name="Comparison">
    <p:spTree>
      <p:nvGrpSpPr>
        <p:cNvPr id="1" name=""/>
        <p:cNvGrpSpPr/>
        <p:nvPr/>
      </p:nvGrpSpPr>
      <p:grpSpPr>
        <a:xfrm>
          <a:off x="0" y="0"/>
          <a:ext cx="0" cy="0"/>
        </a:xfrm>
      </p:grpSpPr>
      <p:sp>
        <p:nvSpPr>
          <p:cNvPr id="2" name="Title 1"/>
          <p:cNvSpPr>
            <a:spLocks noGrp="1"/>
          </p:cNvSpPr>
          <p:nvPr>
            <p:ph type="title"/>
          </p:nvPr>
        </p:nvSpPr>
        <p:spPr/>
        <p:txBody>
          <a:bodyPr/>
          <a:lstStyle>
            <a:lvl1pPr>
              <a:defRPr/>
            </a:lvl1pPr>
          </a:lstStyle>
          <a:p>
            <a:r>
              <a:rPr lang="en-US"/>
              <a:t>Click to edit Master title style</a:t>
            </a:r>
            <a:endParaRPr lang="cs-CZ"/>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7" name="Date Placeholder 6"/>
          <p:cNvSpPr>
            <a:spLocks noGrp="1"/>
          </p:cNvSpPr>
          <p:nvPr>
            <p:ph type="dt" sz="half" idx="10"/>
          </p:nvPr>
        </p:nvSpPr>
        <p:spPr/>
        <p:txBody>
          <a:bodyPr/>
          <a:lstStyle/>
          <a:p>
            <a:fld id="{A101FEFD-1A2F-4ADA-BE1D-2412996D5ABA}" type="datetime1">
              <a:rPr lang="cs-CZ" smtClean="0"/>
              <a:t>13.02.2020</a:t>
            </a:fld>
            <a:endParaRPr lang="cs-CZ"/>
          </a:p>
        </p:txBody>
      </p:sp>
      <p:sp>
        <p:nvSpPr>
          <p:cNvPr id="8" name="Footer Placeholder 7"/>
          <p:cNvSpPr>
            <a:spLocks noGrp="1"/>
          </p:cNvSpPr>
          <p:nvPr>
            <p:ph type="ftr" sz="quarter" idx="11"/>
          </p:nvPr>
        </p:nvSpPr>
        <p:spPr/>
        <p:txBody>
          <a:bodyPr/>
          <a:lstStyle/>
          <a:p>
            <a:r>
              <a:rPr lang="cs-CZ"/>
              <a:t>Name Affiliation</a:t>
            </a:r>
          </a:p>
        </p:txBody>
      </p:sp>
      <p:sp>
        <p:nvSpPr>
          <p:cNvPr id="9" name="Slide Number Placeholder 8"/>
          <p:cNvSpPr>
            <a:spLocks noGrp="1"/>
          </p:cNvSpPr>
          <p:nvPr>
            <p:ph type="sldNum" sz="quarter" idx="12"/>
          </p:nvPr>
        </p:nvSpPr>
        <p:spPr/>
        <p:txBody>
          <a:bodyPr/>
          <a:lstStyle/>
          <a:p>
            <a:fld id="{58ACF089-6BD9-4FF9-8F05-3BF27D933551}" type="slidenum">
              <a:rPr lang="cs-CZ" smtClean="0"/>
              <a:t>‹#›</a:t>
            </a:fld>
            <a:endParaRPr lang="cs-CZ"/>
          </a:p>
        </p:txBody>
      </p:sp>
    </p:spTree>
    <p:extLst>
      <p:ext uri="{BB962C8B-B14F-4D97-AF65-F5344CB8AC3E}">
        <p14:creationId xmlns:p14="http://schemas.microsoft.com/office/powerpoint/2010/main" val="3769947503"/>
      </p:ext>
    </p:extLst>
  </p:cSld>
  <p:clrMapOvr>
    <a:masterClrMapping/>
  </p:clrMapOvr>
  <p:transition/>
  <p:timing/>
</p:sldLayout>
</file>

<file path=ppt/slideLayouts/slideLayout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Obj" preserve="1">
  <p:cSld name="Two Content">
    <p:spTree>
      <p:nvGrpSpPr>
        <p:cNvPr id="1" name="" title=""/>
        <p:cNvGrpSpPr/>
        <p:nvPr/>
      </p:nvGrpSpPr>
      <p:grpSpPr>
        <a:xfrm>
          <a:off x="0" y="0"/>
          <a:ext cx="0" cy="0"/>
        </a:xfrm>
      </p:grpSpPr>
      <p:sp>
        <p:nvSpPr>
          <p:cNvPr id="2" name="Title 1" title=""/>
          <p:cNvSpPr>
            <a:spLocks noGrp="1"/>
          </p:cNvSpPr>
          <p:nvPr>
            <p:ph type="title"/>
          </p:nvPr>
        </p:nvSpPr>
        <p:spPr/>
        <p:txBody>
          <a:bodyPr/>
          <a:lstStyle/>
          <a:p>
            <a:r>
              <a:rPr lang="en-US" smtClean="0"/>
              <a:t>Click to edit Master title style</a:t>
            </a:r>
            <a:endParaRPr lang="en-US"/>
          </a:p>
        </p:txBody>
      </p:sp>
      <p:sp>
        <p:nvSpPr>
          <p:cNvPr id="3" name="Content Placeholder 2" title=""/>
          <p:cNvSpPr>
            <a:spLocks noGrp="1"/>
          </p:cNvSpPr>
          <p:nvPr>
            <p:ph sz="half" idx="1"/>
          </p:nvPr>
        </p:nvSpPr>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title=""/>
          <p:cNvSpPr>
            <a:spLocks noGrp="1"/>
          </p:cNvSpPr>
          <p:nvPr>
            <p:ph sz="half" idx="2"/>
          </p:nvPr>
        </p:nvSpPr>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title=""/>
          <p:cNvSpPr>
            <a:spLocks noGrp="1"/>
          </p:cNvSpPr>
          <p:nvPr>
            <p:ph type="dt" sz="half" idx="3"/>
          </p:nvPr>
        </p:nvSpPr>
        <p:spPr/>
        <p:txBody>
          <a:bodyPr/>
          <a:lstStyle/>
          <a:p>
            <a:fld id="{45C38320-29D1-43B5-9C26-5A0FB34A70EF}" type="datetimeFigureOut">
              <a:rPr lang="en-US" smtClean="0"/>
              <a:t>11/7/2009</a:t>
            </a:fld>
            <a:endParaRPr lang="en-US"/>
          </a:p>
        </p:txBody>
      </p:sp>
      <p:sp>
        <p:nvSpPr>
          <p:cNvPr id="6" name="Footer Placeholder 5" title=""/>
          <p:cNvSpPr>
            <a:spLocks noGrp="1"/>
          </p:cNvSpPr>
          <p:nvPr>
            <p:ph type="ftr" sz="quarter" idx="4"/>
          </p:nvPr>
        </p:nvSpPr>
        <p:spPr/>
        <p:txBody>
          <a:bodyPr/>
          <a:lstStyle/>
          <a:p>
            <a:endParaRPr lang="en-US"/>
          </a:p>
        </p:txBody>
      </p:sp>
      <p:sp>
        <p:nvSpPr>
          <p:cNvPr id="7" name="Slide Number Placeholder 6" title=""/>
          <p:cNvSpPr>
            <a:spLocks noGrp="1"/>
          </p:cNvSpPr>
          <p:nvPr>
            <p:ph type="sldNum" sz="quarter" idx="5"/>
          </p:nvPr>
        </p:nvSpPr>
        <p:spPr/>
        <p:txBody>
          <a:bodyPr/>
          <a:lstStyle/>
          <a:p>
            <a:fld id="{93AE1883-0942-4AA3-9DB2-9C7C3A0314B1}" type="slidenum">
              <a:rPr lang="en-US" smtClean="0"/>
              <a:t>‹#›</a:t>
            </a:fld>
            <a:endParaRPr lang="en-US"/>
          </a:p>
        </p:txBody>
      </p:sp>
    </p:spTree>
  </p:cSld>
  <p:clrMapOvr>
    <a:masterClrMapping/>
  </p:clrMapOvr>
  <p:transition/>
  <p:timing/>
</p:sldLayout>
</file>

<file path=ppt/slideLayouts/slideLayout4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Only" preserve="1">
  <p:cSld name="Title Only">
    <p:spTree>
      <p:nvGrpSpPr>
        <p:cNvPr id="1" name=""/>
        <p:cNvGrpSpPr/>
        <p:nvPr/>
      </p:nvGrpSpPr>
      <p:grpSpPr>
        <a:xfrm>
          <a:off x="0" y="0"/>
          <a:ext cx="0" cy="0"/>
        </a:xfrm>
      </p:grpSpPr>
      <p:sp>
        <p:nvSpPr>
          <p:cNvPr id="2" name="Title 1"/>
          <p:cNvSpPr>
            <a:spLocks noGrp="1"/>
          </p:cNvSpPr>
          <p:nvPr>
            <p:ph type="title"/>
          </p:nvPr>
        </p:nvSpPr>
        <p:spPr/>
        <p:txBody>
          <a:bodyPr/>
          <a:lstStyle/>
          <a:p>
            <a:r>
              <a:rPr lang="en-US"/>
              <a:t>Click to edit Master title style</a:t>
            </a:r>
            <a:endParaRPr lang="cs-CZ"/>
          </a:p>
        </p:txBody>
      </p:sp>
      <p:sp>
        <p:nvSpPr>
          <p:cNvPr id="3" name="Date Placeholder 2"/>
          <p:cNvSpPr>
            <a:spLocks noGrp="1"/>
          </p:cNvSpPr>
          <p:nvPr>
            <p:ph type="dt" sz="half" idx="10"/>
          </p:nvPr>
        </p:nvSpPr>
        <p:spPr/>
        <p:txBody>
          <a:bodyPr/>
          <a:lstStyle/>
          <a:p>
            <a:fld id="{EEFDF059-E0F1-4EE1-830E-61EA807DA75B}" type="datetime1">
              <a:rPr lang="cs-CZ" smtClean="0"/>
              <a:t>13.02.2020</a:t>
            </a:fld>
            <a:endParaRPr lang="cs-CZ"/>
          </a:p>
        </p:txBody>
      </p:sp>
      <p:sp>
        <p:nvSpPr>
          <p:cNvPr id="4" name="Footer Placeholder 3"/>
          <p:cNvSpPr>
            <a:spLocks noGrp="1"/>
          </p:cNvSpPr>
          <p:nvPr>
            <p:ph type="ftr" sz="quarter" idx="11"/>
          </p:nvPr>
        </p:nvSpPr>
        <p:spPr/>
        <p:txBody>
          <a:bodyPr/>
          <a:lstStyle/>
          <a:p>
            <a:r>
              <a:rPr lang="cs-CZ"/>
              <a:t>Name Affiliation</a:t>
            </a:r>
          </a:p>
        </p:txBody>
      </p:sp>
      <p:sp>
        <p:nvSpPr>
          <p:cNvPr id="5" name="Slide Number Placeholder 4"/>
          <p:cNvSpPr>
            <a:spLocks noGrp="1"/>
          </p:cNvSpPr>
          <p:nvPr>
            <p:ph type="sldNum" sz="quarter" idx="12"/>
          </p:nvPr>
        </p:nvSpPr>
        <p:spPr/>
        <p:txBody>
          <a:bodyPr/>
          <a:lstStyle/>
          <a:p>
            <a:fld id="{58ACF089-6BD9-4FF9-8F05-3BF27D933551}" type="slidenum">
              <a:rPr lang="cs-CZ" smtClean="0"/>
              <a:t>‹#›</a:t>
            </a:fld>
            <a:endParaRPr lang="cs-CZ"/>
          </a:p>
        </p:txBody>
      </p:sp>
    </p:spTree>
    <p:extLst>
      <p:ext uri="{BB962C8B-B14F-4D97-AF65-F5344CB8AC3E}">
        <p14:creationId xmlns:p14="http://schemas.microsoft.com/office/powerpoint/2010/main" val="3029724123"/>
      </p:ext>
    </p:extLst>
  </p:cSld>
  <p:clrMapOvr>
    <a:masterClrMapping/>
  </p:clrMapOvr>
  <p:transition/>
  <p:timing/>
</p:sldLayout>
</file>

<file path=ppt/slideLayouts/slideLayout4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blank" preserve="1">
  <p:cSld name="Blank">
    <p:spTree>
      <p:nvGrpSpPr>
        <p:cNvPr id="1" name=""/>
        <p:cNvGrpSpPr/>
        <p:nvPr/>
      </p:nvGrpSpPr>
      <p:grpSpPr>
        <a:xfrm>
          <a:off x="0" y="0"/>
          <a:ext cx="0" cy="0"/>
        </a:xfrm>
      </p:grpSpPr>
      <p:sp>
        <p:nvSpPr>
          <p:cNvPr id="2" name="Date Placeholder 1"/>
          <p:cNvSpPr>
            <a:spLocks noGrp="1"/>
          </p:cNvSpPr>
          <p:nvPr>
            <p:ph type="dt" sz="half" idx="10"/>
          </p:nvPr>
        </p:nvSpPr>
        <p:spPr/>
        <p:txBody>
          <a:bodyPr/>
          <a:lstStyle/>
          <a:p>
            <a:fld id="{7C22C957-9DC0-46FF-BC9F-91F9EE238BA8}" type="datetime1">
              <a:rPr lang="cs-CZ" smtClean="0"/>
              <a:t>13.02.2020</a:t>
            </a:fld>
            <a:endParaRPr lang="cs-CZ"/>
          </a:p>
        </p:txBody>
      </p:sp>
      <p:sp>
        <p:nvSpPr>
          <p:cNvPr id="3" name="Footer Placeholder 2"/>
          <p:cNvSpPr>
            <a:spLocks noGrp="1"/>
          </p:cNvSpPr>
          <p:nvPr>
            <p:ph type="ftr" sz="quarter" idx="11"/>
          </p:nvPr>
        </p:nvSpPr>
        <p:spPr/>
        <p:txBody>
          <a:bodyPr/>
          <a:lstStyle/>
          <a:p>
            <a:r>
              <a:rPr lang="cs-CZ"/>
              <a:t>Name Affiliation</a:t>
            </a:r>
          </a:p>
        </p:txBody>
      </p:sp>
      <p:sp>
        <p:nvSpPr>
          <p:cNvPr id="4" name="Slide Number Placeholder 3"/>
          <p:cNvSpPr>
            <a:spLocks noGrp="1"/>
          </p:cNvSpPr>
          <p:nvPr>
            <p:ph type="sldNum" sz="quarter" idx="12"/>
          </p:nvPr>
        </p:nvSpPr>
        <p:spPr/>
        <p:txBody>
          <a:bodyPr/>
          <a:lstStyle/>
          <a:p>
            <a:fld id="{58ACF089-6BD9-4FF9-8F05-3BF27D933551}" type="slidenum">
              <a:rPr lang="cs-CZ" smtClean="0"/>
              <a:t>‹#›</a:t>
            </a:fld>
            <a:endParaRPr lang="cs-CZ"/>
          </a:p>
        </p:txBody>
      </p:sp>
    </p:spTree>
    <p:extLst>
      <p:ext uri="{BB962C8B-B14F-4D97-AF65-F5344CB8AC3E}">
        <p14:creationId xmlns:p14="http://schemas.microsoft.com/office/powerpoint/2010/main" val="2087976695"/>
      </p:ext>
    </p:extLst>
  </p:cSld>
  <p:clrMapOvr>
    <a:masterClrMapping/>
  </p:clrMapOvr>
  <p:transition/>
  <p:timing/>
</p:sldLayout>
</file>

<file path=ppt/slideLayouts/slideLayout4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Tx" preserve="1">
  <p:cSld name="Content with Caption">
    <p:spTree>
      <p:nvGrpSpPr>
        <p:cNvPr id="1" name=""/>
        <p:cNvGrpSpPr/>
        <p:nvPr/>
      </p:nvGrpSpPr>
      <p:grpSpPr>
        <a:xfrm>
          <a:off x="0" y="0"/>
          <a: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endParaRPr lang="cs-CZ"/>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1A723B9-A0B5-4005-8976-DC2FBA48CF41}" type="datetime1">
              <a:rPr lang="cs-CZ" smtClean="0"/>
              <a:t>13.02.2020</a:t>
            </a:fld>
            <a:endParaRPr lang="cs-CZ"/>
          </a:p>
        </p:txBody>
      </p:sp>
      <p:sp>
        <p:nvSpPr>
          <p:cNvPr id="6" name="Footer Placeholder 5"/>
          <p:cNvSpPr>
            <a:spLocks noGrp="1"/>
          </p:cNvSpPr>
          <p:nvPr>
            <p:ph type="ftr" sz="quarter" idx="11"/>
          </p:nvPr>
        </p:nvSpPr>
        <p:spPr/>
        <p:txBody>
          <a:bodyPr/>
          <a:lstStyle/>
          <a:p>
            <a:r>
              <a:rPr lang="cs-CZ"/>
              <a:t>Name Affiliation</a:t>
            </a:r>
          </a:p>
        </p:txBody>
      </p:sp>
      <p:sp>
        <p:nvSpPr>
          <p:cNvPr id="7" name="Slide Number Placeholder 6"/>
          <p:cNvSpPr>
            <a:spLocks noGrp="1"/>
          </p:cNvSpPr>
          <p:nvPr>
            <p:ph type="sldNum" sz="quarter" idx="12"/>
          </p:nvPr>
        </p:nvSpPr>
        <p:spPr/>
        <p:txBody>
          <a:bodyPr/>
          <a:lstStyle/>
          <a:p>
            <a:fld id="{58ACF089-6BD9-4FF9-8F05-3BF27D933551}" type="slidenum">
              <a:rPr lang="cs-CZ" smtClean="0"/>
              <a:t>‹#›</a:t>
            </a:fld>
            <a:endParaRPr lang="cs-CZ"/>
          </a:p>
        </p:txBody>
      </p:sp>
    </p:spTree>
    <p:extLst>
      <p:ext uri="{BB962C8B-B14F-4D97-AF65-F5344CB8AC3E}">
        <p14:creationId xmlns:p14="http://schemas.microsoft.com/office/powerpoint/2010/main" val="3537677288"/>
      </p:ext>
    </p:extLst>
  </p:cSld>
  <p:clrMapOvr>
    <a:masterClrMapping/>
  </p:clrMapOvr>
  <p:transition/>
  <p:timing/>
</p:sldLayout>
</file>

<file path=ppt/slideLayouts/slideLayout4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picTx" preserve="1">
  <p:cSld name="Picture with Caption">
    <p:spTree>
      <p:nvGrpSpPr>
        <p:cNvPr id="1" name=""/>
        <p:cNvGrpSpPr/>
        <p:nvPr/>
      </p:nvGrpSpPr>
      <p:grpSpPr>
        <a:xfrm>
          <a:off x="0" y="0"/>
          <a: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endParaRPr lang="cs-CZ"/>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cs-CZ"/>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67C3FE1-DCCD-4C79-9B5F-34AB958FFDD9}" type="datetime1">
              <a:rPr lang="cs-CZ" smtClean="0"/>
              <a:t>13.02.2020</a:t>
            </a:fld>
            <a:endParaRPr lang="cs-CZ"/>
          </a:p>
        </p:txBody>
      </p:sp>
      <p:sp>
        <p:nvSpPr>
          <p:cNvPr id="6" name="Footer Placeholder 5"/>
          <p:cNvSpPr>
            <a:spLocks noGrp="1"/>
          </p:cNvSpPr>
          <p:nvPr>
            <p:ph type="ftr" sz="quarter" idx="11"/>
          </p:nvPr>
        </p:nvSpPr>
        <p:spPr/>
        <p:txBody>
          <a:bodyPr/>
          <a:lstStyle/>
          <a:p>
            <a:r>
              <a:rPr lang="cs-CZ"/>
              <a:t>Name Affiliation</a:t>
            </a:r>
          </a:p>
        </p:txBody>
      </p:sp>
      <p:sp>
        <p:nvSpPr>
          <p:cNvPr id="7" name="Slide Number Placeholder 6"/>
          <p:cNvSpPr>
            <a:spLocks noGrp="1"/>
          </p:cNvSpPr>
          <p:nvPr>
            <p:ph type="sldNum" sz="quarter" idx="12"/>
          </p:nvPr>
        </p:nvSpPr>
        <p:spPr/>
        <p:txBody>
          <a:bodyPr/>
          <a:lstStyle/>
          <a:p>
            <a:fld id="{58ACF089-6BD9-4FF9-8F05-3BF27D933551}" type="slidenum">
              <a:rPr lang="cs-CZ" smtClean="0"/>
              <a:t>‹#›</a:t>
            </a:fld>
            <a:endParaRPr lang="cs-CZ"/>
          </a:p>
        </p:txBody>
      </p:sp>
    </p:spTree>
    <p:extLst>
      <p:ext uri="{BB962C8B-B14F-4D97-AF65-F5344CB8AC3E}">
        <p14:creationId xmlns:p14="http://schemas.microsoft.com/office/powerpoint/2010/main" val="3186815575"/>
      </p:ext>
    </p:extLst>
  </p:cSld>
  <p:clrMapOvr>
    <a:masterClrMapping/>
  </p:clrMapOvr>
  <p:transition/>
  <p:timing/>
</p:sldLayout>
</file>

<file path=ppt/slideLayouts/slideLayout4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x" preserve="1">
  <p:cSld name="Title and Vertical Text">
    <p:spTree>
      <p:nvGrpSpPr>
        <p:cNvPr id="1" name=""/>
        <p:cNvGrpSpPr/>
        <p:nvPr/>
      </p:nvGrpSpPr>
      <p:grpSpPr>
        <a:xfrm>
          <a:off x="0" y="0"/>
          <a:ext cx="0" cy="0"/>
        </a:xfrm>
      </p:grpSpPr>
      <p:sp>
        <p:nvSpPr>
          <p:cNvPr id="2" name="Title 1"/>
          <p:cNvSpPr>
            <a:spLocks noGrp="1"/>
          </p:cNvSpPr>
          <p:nvPr>
            <p:ph type="title"/>
          </p:nvPr>
        </p:nvSpPr>
        <p:spPr/>
        <p:txBody>
          <a:bodyPr/>
          <a:lstStyle/>
          <a:p>
            <a:r>
              <a:rPr lang="en-US"/>
              <a:t>Click to edit Master title style</a:t>
            </a:r>
            <a:endParaRPr lang="cs-CZ"/>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4" name="Date Placeholder 3"/>
          <p:cNvSpPr>
            <a:spLocks noGrp="1"/>
          </p:cNvSpPr>
          <p:nvPr>
            <p:ph type="dt" sz="half" idx="10"/>
          </p:nvPr>
        </p:nvSpPr>
        <p:spPr/>
        <p:txBody>
          <a:bodyPr/>
          <a:lstStyle/>
          <a:p>
            <a:fld id="{5B0E93A6-E18D-4B19-9B9F-20CA77DC79EA}" type="datetime1">
              <a:rPr lang="cs-CZ" smtClean="0"/>
              <a:t>13.02.2020</a:t>
            </a:fld>
            <a:endParaRPr lang="cs-CZ"/>
          </a:p>
        </p:txBody>
      </p:sp>
      <p:sp>
        <p:nvSpPr>
          <p:cNvPr id="5" name="Footer Placeholder 4"/>
          <p:cNvSpPr>
            <a:spLocks noGrp="1"/>
          </p:cNvSpPr>
          <p:nvPr>
            <p:ph type="ftr" sz="quarter" idx="11"/>
          </p:nvPr>
        </p:nvSpPr>
        <p:spPr/>
        <p:txBody>
          <a:bodyPr/>
          <a:lstStyle/>
          <a:p>
            <a:r>
              <a:rPr lang="cs-CZ"/>
              <a:t>Name Affiliation</a:t>
            </a:r>
          </a:p>
        </p:txBody>
      </p:sp>
      <p:sp>
        <p:nvSpPr>
          <p:cNvPr id="6" name="Slide Number Placeholder 5"/>
          <p:cNvSpPr>
            <a:spLocks noGrp="1"/>
          </p:cNvSpPr>
          <p:nvPr>
            <p:ph type="sldNum" sz="quarter" idx="12"/>
          </p:nvPr>
        </p:nvSpPr>
        <p:spPr/>
        <p:txBody>
          <a:bodyPr/>
          <a:lstStyle/>
          <a:p>
            <a:fld id="{58ACF089-6BD9-4FF9-8F05-3BF27D933551}" type="slidenum">
              <a:rPr lang="cs-CZ" smtClean="0"/>
              <a:t>‹#›</a:t>
            </a:fld>
            <a:endParaRPr lang="cs-CZ"/>
          </a:p>
        </p:txBody>
      </p:sp>
    </p:spTree>
    <p:extLst>
      <p:ext uri="{BB962C8B-B14F-4D97-AF65-F5344CB8AC3E}">
        <p14:creationId xmlns:p14="http://schemas.microsoft.com/office/powerpoint/2010/main" val="2051861757"/>
      </p:ext>
    </p:extLst>
  </p:cSld>
  <p:clrMapOvr>
    <a:masterClrMapping/>
  </p:clrMapOvr>
  <p:transition/>
  <p:timing/>
</p:sldLayout>
</file>

<file path=ppt/slideLayouts/slideLayout4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itleAndTx" preserve="1">
  <p:cSld name="Vertical Title and Text">
    <p:spTree>
      <p:nvGrpSpPr>
        <p:cNvPr id="1" name=""/>
        <p:cNvGrpSpPr/>
        <p:nvPr/>
      </p:nvGrpSpPr>
      <p:grpSpPr>
        <a:xfrm>
          <a:off x="0" y="0"/>
          <a: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endParaRPr lang="cs-CZ"/>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4" name="Date Placeholder 3"/>
          <p:cNvSpPr>
            <a:spLocks noGrp="1"/>
          </p:cNvSpPr>
          <p:nvPr>
            <p:ph type="dt" sz="half" idx="10"/>
          </p:nvPr>
        </p:nvSpPr>
        <p:spPr/>
        <p:txBody>
          <a:bodyPr/>
          <a:lstStyle/>
          <a:p>
            <a:fld id="{FAC62E4E-91E2-4E57-BDB9-ECADEA7C4323}" type="datetime1">
              <a:rPr lang="cs-CZ" smtClean="0"/>
              <a:t>13.02.2020</a:t>
            </a:fld>
            <a:endParaRPr lang="cs-CZ"/>
          </a:p>
        </p:txBody>
      </p:sp>
      <p:sp>
        <p:nvSpPr>
          <p:cNvPr id="5" name="Footer Placeholder 4"/>
          <p:cNvSpPr>
            <a:spLocks noGrp="1"/>
          </p:cNvSpPr>
          <p:nvPr>
            <p:ph type="ftr" sz="quarter" idx="11"/>
          </p:nvPr>
        </p:nvSpPr>
        <p:spPr/>
        <p:txBody>
          <a:bodyPr/>
          <a:lstStyle/>
          <a:p>
            <a:r>
              <a:rPr lang="cs-CZ"/>
              <a:t>Name Affiliation</a:t>
            </a:r>
          </a:p>
        </p:txBody>
      </p:sp>
      <p:sp>
        <p:nvSpPr>
          <p:cNvPr id="6" name="Slide Number Placeholder 5"/>
          <p:cNvSpPr>
            <a:spLocks noGrp="1"/>
          </p:cNvSpPr>
          <p:nvPr>
            <p:ph type="sldNum" sz="quarter" idx="12"/>
          </p:nvPr>
        </p:nvSpPr>
        <p:spPr/>
        <p:txBody>
          <a:bodyPr/>
          <a:lstStyle/>
          <a:p>
            <a:fld id="{58ACF089-6BD9-4FF9-8F05-3BF27D933551}" type="slidenum">
              <a:rPr lang="cs-CZ" smtClean="0"/>
              <a:t>‹#›</a:t>
            </a:fld>
            <a:endParaRPr lang="cs-CZ"/>
          </a:p>
        </p:txBody>
      </p:sp>
    </p:spTree>
    <p:extLst>
      <p:ext uri="{BB962C8B-B14F-4D97-AF65-F5344CB8AC3E}">
        <p14:creationId xmlns:p14="http://schemas.microsoft.com/office/powerpoint/2010/main" val="632259265"/>
      </p:ext>
    </p:extLst>
  </p:cSld>
  <p:clrMapOvr>
    <a:masterClrMapping/>
  </p:clrMapOvr>
  <p:transition/>
  <p:timing/>
</p:sldLayout>
</file>

<file path=ppt/slideLayouts/slideLayout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TxTwoObj" preserve="1">
  <p:cSld name="Comparison">
    <p:spTree>
      <p:nvGrpSpPr>
        <p:cNvPr id="1" name="" title=""/>
        <p:cNvGrpSpPr/>
        <p:nvPr/>
      </p:nvGrpSpPr>
      <p:grpSpPr>
        <a:xfrm>
          <a:off x="0" y="0"/>
          <a:ext cx="0" cy="0"/>
        </a:xfrm>
      </p:grpSpPr>
      <p:sp>
        <p:nvSpPr>
          <p:cNvPr id="2" name="Title 1" title=""/>
          <p:cNvSpPr>
            <a:spLocks noGrp="1"/>
          </p:cNvSpPr>
          <p:nvPr>
            <p:ph type="title"/>
          </p:nvPr>
        </p:nvSpPr>
        <p:spPr/>
        <p:txBody>
          <a:bodyPr/>
          <a:lstStyle/>
          <a:p>
            <a:r>
              <a:rPr lang="en-US" smtClean="0"/>
              <a:t>Click to edit Master title style</a:t>
            </a:r>
            <a:endParaRPr lang="en-US"/>
          </a:p>
        </p:txBody>
      </p:sp>
      <p:sp>
        <p:nvSpPr>
          <p:cNvPr id="3" name="Text Placeholder 2" title=""/>
          <p:cNvSpPr>
            <a:spLocks noGrp="1"/>
          </p:cNvSpPr>
          <p:nvPr>
            <p:ph type="body" idx="1"/>
          </p:nvPr>
        </p:nvSpPr>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en-US" smtClean="0"/>
              <a:t>Click to edit Master text styles</a:t>
            </a:r>
          </a:p>
        </p:txBody>
      </p:sp>
      <p:sp>
        <p:nvSpPr>
          <p:cNvPr id="4" name="Content Placeholder 3" title=""/>
          <p:cNvSpPr>
            <a:spLocks noGrp="1"/>
          </p:cNvSpPr>
          <p:nvPr>
            <p:ph sz="half" idx="2"/>
          </p:nvPr>
        </p:nvSpPr>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title=""/>
          <p:cNvSpPr>
            <a:spLocks noGrp="1"/>
          </p:cNvSpPr>
          <p:nvPr>
            <p:ph type="body" sz="quarter" idx="3"/>
          </p:nvPr>
        </p:nvSpPr>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en-US" smtClean="0"/>
              <a:t>Click to edit Master text styles</a:t>
            </a:r>
          </a:p>
        </p:txBody>
      </p:sp>
      <p:sp>
        <p:nvSpPr>
          <p:cNvPr id="6" name="Content Placeholder 5" title=""/>
          <p:cNvSpPr>
            <a:spLocks noGrp="1"/>
          </p:cNvSpPr>
          <p:nvPr>
            <p:ph sz="quarter" idx="4"/>
          </p:nvPr>
        </p:nvSpPr>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title=""/>
          <p:cNvSpPr>
            <a:spLocks noGrp="1"/>
          </p:cNvSpPr>
          <p:nvPr>
            <p:ph type="dt" sz="half" idx="5"/>
          </p:nvPr>
        </p:nvSpPr>
        <p:spPr/>
        <p:txBody>
          <a:bodyPr/>
          <a:lstStyle/>
          <a:p>
            <a:fld id="{8E28C91A-FC2F-45EC-94AE-E27C779E15A4}" type="datetimeFigureOut">
              <a:rPr lang="en-US" smtClean="0"/>
              <a:t>11/7/2009</a:t>
            </a:fld>
            <a:endParaRPr lang="en-US"/>
          </a:p>
        </p:txBody>
      </p:sp>
      <p:sp>
        <p:nvSpPr>
          <p:cNvPr id="8" name="Footer Placeholder 7" title=""/>
          <p:cNvSpPr>
            <a:spLocks noGrp="1"/>
          </p:cNvSpPr>
          <p:nvPr>
            <p:ph type="ftr" sz="quarter" idx="6"/>
          </p:nvPr>
        </p:nvSpPr>
        <p:spPr/>
        <p:txBody>
          <a:bodyPr/>
          <a:lstStyle/>
          <a:p>
            <a:endParaRPr lang="en-US"/>
          </a:p>
        </p:txBody>
      </p:sp>
      <p:sp>
        <p:nvSpPr>
          <p:cNvPr id="9" name="Slide Number Placeholder 8" title=""/>
          <p:cNvSpPr>
            <a:spLocks noGrp="1"/>
          </p:cNvSpPr>
          <p:nvPr>
            <p:ph type="sldNum" sz="quarter" idx="7"/>
          </p:nvPr>
        </p:nvSpPr>
        <p:spPr/>
        <p:txBody>
          <a:bodyPr/>
          <a:lstStyle/>
          <a:p>
            <a:fld id="{93AE1883-0942-4AA3-9DB2-9C7C3A0314B1}" type="slidenum">
              <a:rPr lang="en-US" smtClean="0"/>
              <a:t>‹#›</a:t>
            </a:fld>
            <a:endParaRPr lang="en-US"/>
          </a:p>
        </p:txBody>
      </p:sp>
    </p:spTree>
  </p:cSld>
  <p:clrMapOvr>
    <a:masterClrMapping/>
  </p:clrMapOvr>
  <p:transition/>
  <p:timing/>
</p:sldLayout>
</file>

<file path=ppt/slideLayouts/slideLayout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Only" preserve="1">
  <p:cSld name="Title Only">
    <p:spTree>
      <p:nvGrpSpPr>
        <p:cNvPr id="1" name="" title=""/>
        <p:cNvGrpSpPr/>
        <p:nvPr/>
      </p:nvGrpSpPr>
      <p:grpSpPr>
        <a:xfrm>
          <a:off x="0" y="0"/>
          <a:ext cx="0" cy="0"/>
        </a:xfrm>
      </p:grpSpPr>
      <p:sp>
        <p:nvSpPr>
          <p:cNvPr id="2" name="Title 1" title=""/>
          <p:cNvSpPr>
            <a:spLocks noGrp="1"/>
          </p:cNvSpPr>
          <p:nvPr>
            <p:ph type="title"/>
          </p:nvPr>
        </p:nvSpPr>
        <p:spPr/>
        <p:txBody>
          <a:bodyPr/>
          <a:lstStyle/>
          <a:p>
            <a:r>
              <a:rPr lang="en-US" smtClean="0"/>
              <a:t>Click to edit Master title style</a:t>
            </a:r>
            <a:endParaRPr lang="en-US"/>
          </a:p>
        </p:txBody>
      </p:sp>
      <p:sp>
        <p:nvSpPr>
          <p:cNvPr id="3" name="Date Placeholder 2" title=""/>
          <p:cNvSpPr>
            <a:spLocks noGrp="1"/>
          </p:cNvSpPr>
          <p:nvPr>
            <p:ph type="dt" sz="half" idx="1"/>
          </p:nvPr>
        </p:nvSpPr>
        <p:spPr/>
        <p:txBody>
          <a:bodyPr/>
          <a:lstStyle/>
          <a:p>
            <a:fld id="{52E3D8EE-AB1F-4914-A8B6-EFA4C53FA918}" type="datetimeFigureOut">
              <a:rPr lang="en-US" smtClean="0"/>
              <a:t>11/7/2009</a:t>
            </a:fld>
            <a:endParaRPr lang="en-US"/>
          </a:p>
        </p:txBody>
      </p:sp>
      <p:sp>
        <p:nvSpPr>
          <p:cNvPr id="4" name="Footer Placeholder 3" title=""/>
          <p:cNvSpPr>
            <a:spLocks noGrp="1"/>
          </p:cNvSpPr>
          <p:nvPr>
            <p:ph type="ftr" sz="quarter" idx="2"/>
          </p:nvPr>
        </p:nvSpPr>
        <p:spPr/>
        <p:txBody>
          <a:bodyPr/>
          <a:lstStyle/>
          <a:p>
            <a:endParaRPr lang="en-US"/>
          </a:p>
        </p:txBody>
      </p:sp>
      <p:sp>
        <p:nvSpPr>
          <p:cNvPr id="5" name="Slide Number Placeholder 4" title=""/>
          <p:cNvSpPr>
            <a:spLocks noGrp="1"/>
          </p:cNvSpPr>
          <p:nvPr>
            <p:ph type="sldNum" sz="quarter" idx="3"/>
          </p:nvPr>
        </p:nvSpPr>
        <p:spPr/>
        <p:txBody>
          <a:bodyPr/>
          <a:lstStyle/>
          <a:p>
            <a:fld id="{93AE1883-0942-4AA3-9DB2-9C7C3A0314B1}" type="slidenum">
              <a:rPr lang="en-US" smtClean="0"/>
              <a:t>‹#›</a:t>
            </a:fld>
            <a:endParaRPr lang="en-US"/>
          </a:p>
        </p:txBody>
      </p:sp>
    </p:spTree>
  </p:cSld>
  <p:clrMapOvr>
    <a:masterClrMapping/>
  </p:clrMapOvr>
  <p:transition/>
  <p:timing/>
</p:sldLayout>
</file>

<file path=ppt/slideLayouts/slideLayout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blank" preserve="1">
  <p:cSld name="Blank">
    <p:spTree>
      <p:nvGrpSpPr>
        <p:cNvPr id="1" name="" title=""/>
        <p:cNvGrpSpPr/>
        <p:nvPr/>
      </p:nvGrpSpPr>
      <p:grpSpPr>
        <a:xfrm>
          <a:off x="0" y="0"/>
          <a:ext cx="0" cy="0"/>
        </a:xfrm>
      </p:grpSpPr>
      <p:sp>
        <p:nvSpPr>
          <p:cNvPr id="2" name="Date Placeholder 1" title=""/>
          <p:cNvSpPr>
            <a:spLocks noGrp="1"/>
          </p:cNvSpPr>
          <p:nvPr>
            <p:ph type="dt" sz="half"/>
          </p:nvPr>
        </p:nvSpPr>
        <p:spPr/>
        <p:txBody>
          <a:bodyPr/>
          <a:lstStyle/>
          <a:p>
            <a:fld id="{02CC0A06-2F40-46EE-889F-24E9F6ED93AE}" type="datetimeFigureOut">
              <a:rPr lang="en-US" smtClean="0"/>
              <a:t>11/7/2009</a:t>
            </a:fld>
            <a:endParaRPr lang="en-US"/>
          </a:p>
        </p:txBody>
      </p:sp>
      <p:sp>
        <p:nvSpPr>
          <p:cNvPr id="3" name="Footer Placeholder 2" title=""/>
          <p:cNvSpPr>
            <a:spLocks noGrp="1"/>
          </p:cNvSpPr>
          <p:nvPr>
            <p:ph type="ftr" sz="quarter" idx="1"/>
          </p:nvPr>
        </p:nvSpPr>
        <p:spPr/>
        <p:txBody>
          <a:bodyPr/>
          <a:lstStyle/>
          <a:p>
            <a:endParaRPr lang="en-US"/>
          </a:p>
        </p:txBody>
      </p:sp>
      <p:sp>
        <p:nvSpPr>
          <p:cNvPr id="4" name="Slide Number Placeholder 3" title=""/>
          <p:cNvSpPr>
            <a:spLocks noGrp="1"/>
          </p:cNvSpPr>
          <p:nvPr>
            <p:ph type="sldNum" sz="quarter" idx="2"/>
          </p:nvPr>
        </p:nvSpPr>
        <p:spPr/>
        <p:txBody>
          <a:bodyPr/>
          <a:lstStyle/>
          <a:p>
            <a:fld id="{93AE1883-0942-4AA3-9DB2-9C7C3A0314B1}" type="slidenum">
              <a:rPr lang="en-US" smtClean="0"/>
              <a:t>‹#›</a:t>
            </a:fld>
            <a:endParaRPr lang="en-US"/>
          </a:p>
        </p:txBody>
      </p:sp>
    </p:spTree>
  </p:cSld>
  <p:clrMapOvr>
    <a:masterClrMapping/>
  </p:clrMapOvr>
  <p:transition/>
  <p:timing/>
</p:sldLayout>
</file>

<file path=ppt/slideLayouts/slideLayout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Tx" preserve="1">
  <p:cSld name="Content with Caption">
    <p:spTree>
      <p:nvGrpSpPr>
        <p:cNvPr id="1" name="" title=""/>
        <p:cNvGrpSpPr/>
        <p:nvPr/>
      </p:nvGrpSpPr>
      <p:grpSpPr>
        <a:xfrm>
          <a:off x="0" y="0"/>
          <a:ext cx="0" cy="0"/>
        </a:xfrm>
      </p:grpSpPr>
      <p:sp>
        <p:nvSpPr>
          <p:cNvPr id="2" name="Title 1" title=""/>
          <p:cNvSpPr>
            <a:spLocks noGrp="1"/>
          </p:cNvSpPr>
          <p:nvPr>
            <p:ph type="title"/>
          </p:nvPr>
        </p:nvSpPr>
        <p:spPr/>
        <p:txBody>
          <a:bodyPr anchor="b"/>
          <a:lstStyle>
            <a:lvl1pPr algn="l">
              <a:defRPr sz="2000" b="1"/>
            </a:lvl1pPr>
          </a:lstStyle>
          <a:p>
            <a:r>
              <a:rPr lang="en-US" smtClean="0"/>
              <a:t>Click to edit Master title style</a:t>
            </a:r>
            <a:endParaRPr lang="en-US"/>
          </a:p>
        </p:txBody>
      </p:sp>
      <p:sp>
        <p:nvSpPr>
          <p:cNvPr id="3" name="Content Placeholder 2" title=""/>
          <p:cNvSpPr>
            <a:spLocks noGrp="1"/>
          </p:cNvSpPr>
          <p:nvPr>
            <p:ph idx="1"/>
          </p:nvPr>
        </p:nvSpPr>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title=""/>
          <p:cNvSpPr>
            <a:spLocks noGrp="1"/>
          </p:cNvSpPr>
          <p:nvPr>
            <p:ph type="body" sz="half" idx="2"/>
          </p:nvPr>
        </p:nvSpPr>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r>
              <a:rPr lang="en-US" smtClean="0"/>
              <a:t>Click to edit Master text styles</a:t>
            </a:r>
          </a:p>
        </p:txBody>
      </p:sp>
      <p:sp>
        <p:nvSpPr>
          <p:cNvPr id="5" name="Date Placeholder 4" title=""/>
          <p:cNvSpPr>
            <a:spLocks noGrp="1"/>
          </p:cNvSpPr>
          <p:nvPr>
            <p:ph type="dt" sz="half" idx="3"/>
          </p:nvPr>
        </p:nvSpPr>
        <p:spPr/>
        <p:txBody>
          <a:bodyPr/>
          <a:lstStyle/>
          <a:p>
            <a:fld id="{BCB8AA52-74A9-4217-87D9-BA501A70E534}" type="datetimeFigureOut">
              <a:rPr lang="en-US" smtClean="0"/>
              <a:t>11/7/2009</a:t>
            </a:fld>
            <a:endParaRPr lang="en-US"/>
          </a:p>
        </p:txBody>
      </p:sp>
      <p:sp>
        <p:nvSpPr>
          <p:cNvPr id="6" name="Footer Placeholder 5" title=""/>
          <p:cNvSpPr>
            <a:spLocks noGrp="1"/>
          </p:cNvSpPr>
          <p:nvPr>
            <p:ph type="ftr" sz="quarter" idx="4"/>
          </p:nvPr>
        </p:nvSpPr>
        <p:spPr/>
        <p:txBody>
          <a:bodyPr/>
          <a:lstStyle/>
          <a:p>
            <a:endParaRPr lang="en-US"/>
          </a:p>
        </p:txBody>
      </p:sp>
      <p:sp>
        <p:nvSpPr>
          <p:cNvPr id="7" name="Slide Number Placeholder 6" title=""/>
          <p:cNvSpPr>
            <a:spLocks noGrp="1"/>
          </p:cNvSpPr>
          <p:nvPr>
            <p:ph type="sldNum" sz="quarter" idx="5"/>
          </p:nvPr>
        </p:nvSpPr>
        <p:spPr/>
        <p:txBody>
          <a:bodyPr/>
          <a:lstStyle/>
          <a:p>
            <a:fld id="{93AE1883-0942-4AA3-9DB2-9C7C3A0314B1}" type="slidenum">
              <a:rPr lang="en-US" smtClean="0"/>
              <a:t>‹#›</a:t>
            </a:fld>
            <a:endParaRPr lang="en-US"/>
          </a:p>
        </p:txBody>
      </p:sp>
    </p:spTree>
  </p:cSld>
  <p:clrMapOvr>
    <a:masterClrMapping/>
  </p:clrMapOvr>
  <p:transition/>
  <p:timing/>
</p:sldLayout>
</file>

<file path=ppt/slideLayouts/slideLayout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picTx" preserve="1">
  <p:cSld name="Picture with Caption">
    <p:spTree>
      <p:nvGrpSpPr>
        <p:cNvPr id="1" name="" title=""/>
        <p:cNvGrpSpPr/>
        <p:nvPr/>
      </p:nvGrpSpPr>
      <p:grpSpPr>
        <a:xfrm>
          <a:off x="0" y="0"/>
          <a:ext cx="0" cy="0"/>
        </a:xfrm>
      </p:grpSpPr>
      <p:sp>
        <p:nvSpPr>
          <p:cNvPr id="2" name="Title 1" title=""/>
          <p:cNvSpPr>
            <a:spLocks noGrp="1"/>
          </p:cNvSpPr>
          <p:nvPr>
            <p:ph type="title"/>
          </p:nvPr>
        </p:nvSpPr>
        <p:spPr/>
        <p:txBody>
          <a:bodyPr anchor="b"/>
          <a:lstStyle>
            <a:lvl1pPr algn="l">
              <a:defRPr sz="2000" b="1"/>
            </a:lvl1pPr>
          </a:lstStyle>
          <a:p>
            <a:r>
              <a:rPr lang="en-US" smtClean="0"/>
              <a:t>Click to edit Master title style</a:t>
            </a:r>
            <a:endParaRPr lang="en-US"/>
          </a:p>
        </p:txBody>
      </p:sp>
      <p:sp>
        <p:nvSpPr>
          <p:cNvPr id="3" name="Picture Placeholder 2" title=""/>
          <p:cNvSpPr>
            <a:spLocks noGrp="1"/>
          </p:cNvSpPr>
          <p:nvPr>
            <p:ph type="pic" idx="1"/>
          </p:nvPr>
        </p:nvSpPr>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title=""/>
          <p:cNvSpPr>
            <a:spLocks noGrp="1"/>
          </p:cNvSpPr>
          <p:nvPr>
            <p:ph type="body" sz="half" idx="2"/>
          </p:nvPr>
        </p:nvSpPr>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r>
              <a:rPr lang="en-US" smtClean="0"/>
              <a:t>Click to edit Master text styles</a:t>
            </a:r>
          </a:p>
        </p:txBody>
      </p:sp>
      <p:sp>
        <p:nvSpPr>
          <p:cNvPr id="5" name="Date Placeholder 4" title=""/>
          <p:cNvSpPr>
            <a:spLocks noGrp="1"/>
          </p:cNvSpPr>
          <p:nvPr>
            <p:ph type="dt" sz="half" idx="3"/>
          </p:nvPr>
        </p:nvSpPr>
        <p:spPr/>
        <p:txBody>
          <a:bodyPr/>
          <a:lstStyle/>
          <a:p>
            <a:fld id="{E5BC45C5-EA63-4491-8225-23F7DC093055}" type="datetimeFigureOut">
              <a:rPr lang="en-US" smtClean="0"/>
              <a:t>11/7/2009</a:t>
            </a:fld>
            <a:endParaRPr lang="en-US"/>
          </a:p>
        </p:txBody>
      </p:sp>
      <p:sp>
        <p:nvSpPr>
          <p:cNvPr id="6" name="Footer Placeholder 5" title=""/>
          <p:cNvSpPr>
            <a:spLocks noGrp="1"/>
          </p:cNvSpPr>
          <p:nvPr>
            <p:ph type="ftr" sz="quarter" idx="4"/>
          </p:nvPr>
        </p:nvSpPr>
        <p:spPr/>
        <p:txBody>
          <a:bodyPr/>
          <a:lstStyle/>
          <a:p>
            <a:endParaRPr lang="en-US"/>
          </a:p>
        </p:txBody>
      </p:sp>
      <p:sp>
        <p:nvSpPr>
          <p:cNvPr id="7" name="Slide Number Placeholder 6" title=""/>
          <p:cNvSpPr>
            <a:spLocks noGrp="1"/>
          </p:cNvSpPr>
          <p:nvPr>
            <p:ph type="sldNum" sz="quarter" idx="5"/>
          </p:nvPr>
        </p:nvSpPr>
        <p:spPr/>
        <p:txBody>
          <a:bodyPr/>
          <a:lstStyle/>
          <a:p>
            <a:fld id="{93AE1883-0942-4AA3-9DB2-9C7C3A0314B1}" type="slidenum">
              <a:rPr lang="en-US" smtClean="0"/>
              <a:t>‹#›</a:t>
            </a:fld>
            <a:endParaRPr lang="en-US"/>
          </a:p>
        </p:txBody>
      </p:sp>
    </p:spTree>
  </p:cSld>
  <p:clrMapOvr>
    <a:masterClrMapping/>
  </p:clrMapOvr>
  <p:transition/>
  <p:timing/>
</p:sldLayout>
</file>

<file path=ppt/slideMasters/_rels/slideMaster1.xml.rels>&#65279;<?xml version="1.0" encoding="utf-8" standalone="yes"?><Relationships xmlns="http://schemas.openxmlformats.org/package/2006/relationships"><Relationship Id="rId1" Type="http://schemas.openxmlformats.org/officeDocument/2006/relationships/slideLayout" Target="../slideLayouts/slideLayout1.xml" /><Relationship Id="rId10" Type="http://schemas.openxmlformats.org/officeDocument/2006/relationships/slideLayout" Target="../slideLayouts/slideLayout10.xml" /><Relationship Id="rId11" Type="http://schemas.openxmlformats.org/officeDocument/2006/relationships/slideLayout" Target="../slideLayouts/slideLayout11.xml" /><Relationship Id="rId12" Type="http://schemas.openxmlformats.org/officeDocument/2006/relationships/theme" Target="../theme/theme1.xml" /><Relationship Id="rId2" Type="http://schemas.openxmlformats.org/officeDocument/2006/relationships/slideLayout" Target="../slideLayouts/slideLayout2.xml" /><Relationship Id="rId3" Type="http://schemas.openxmlformats.org/officeDocument/2006/relationships/slideLayout" Target="../slideLayouts/slideLayout3.xml" /><Relationship Id="rId4" Type="http://schemas.openxmlformats.org/officeDocument/2006/relationships/slideLayout" Target="../slideLayouts/slideLayout4.xml" /><Relationship Id="rId5" Type="http://schemas.openxmlformats.org/officeDocument/2006/relationships/slideLayout" Target="../slideLayouts/slideLayout5.xml" /><Relationship Id="rId6" Type="http://schemas.openxmlformats.org/officeDocument/2006/relationships/slideLayout" Target="../slideLayouts/slideLayout6.xml" /><Relationship Id="rId7" Type="http://schemas.openxmlformats.org/officeDocument/2006/relationships/slideLayout" Target="../slideLayouts/slideLayout7.xml" /><Relationship Id="rId8" Type="http://schemas.openxmlformats.org/officeDocument/2006/relationships/slideLayout" Target="../slideLayouts/slideLayout8.xml" /><Relationship Id="rId9" Type="http://schemas.openxmlformats.org/officeDocument/2006/relationships/slideLayout" Target="../slideLayouts/slideLayout9.xml" /></Relationships>
</file>

<file path=ppt/slideMasters/_rels/slideMaster2.xml.rels>&#65279;<?xml version="1.0" encoding="utf-8" standalone="yes"?><Relationships xmlns="http://schemas.openxmlformats.org/package/2006/relationships"><Relationship Id="rId1" Type="http://schemas.openxmlformats.org/officeDocument/2006/relationships/slideLayout" Target="../slideLayouts/slideLayout12.xml" /><Relationship Id="rId10" Type="http://schemas.openxmlformats.org/officeDocument/2006/relationships/slideLayout" Target="../slideLayouts/slideLayout21.xml" /><Relationship Id="rId11" Type="http://schemas.openxmlformats.org/officeDocument/2006/relationships/slideLayout" Target="../slideLayouts/slideLayout22.xml" /><Relationship Id="rId12" Type="http://schemas.openxmlformats.org/officeDocument/2006/relationships/slideLayout" Target="../slideLayouts/slideLayout23.xml" /><Relationship Id="rId13" Type="http://schemas.openxmlformats.org/officeDocument/2006/relationships/theme" Target="../theme/theme2.xml" /><Relationship Id="rId2" Type="http://schemas.openxmlformats.org/officeDocument/2006/relationships/slideLayout" Target="../slideLayouts/slideLayout13.xml" /><Relationship Id="rId3" Type="http://schemas.openxmlformats.org/officeDocument/2006/relationships/slideLayout" Target="../slideLayouts/slideLayout14.xml" /><Relationship Id="rId4" Type="http://schemas.openxmlformats.org/officeDocument/2006/relationships/slideLayout" Target="../slideLayouts/slideLayout15.xml" /><Relationship Id="rId5" Type="http://schemas.openxmlformats.org/officeDocument/2006/relationships/slideLayout" Target="../slideLayouts/slideLayout16.xml" /><Relationship Id="rId6" Type="http://schemas.openxmlformats.org/officeDocument/2006/relationships/slideLayout" Target="../slideLayouts/slideLayout17.xml" /><Relationship Id="rId7" Type="http://schemas.openxmlformats.org/officeDocument/2006/relationships/slideLayout" Target="../slideLayouts/slideLayout18.xml" /><Relationship Id="rId8" Type="http://schemas.openxmlformats.org/officeDocument/2006/relationships/slideLayout" Target="../slideLayouts/slideLayout19.xml" /><Relationship Id="rId9" Type="http://schemas.openxmlformats.org/officeDocument/2006/relationships/slideLayout" Target="../slideLayouts/slideLayout20.xml" /></Relationships>
</file>

<file path=ppt/slideMasters/_rels/slideMaster3.xml.rels>&#65279;<?xml version="1.0" encoding="utf-8" standalone="yes"?><Relationships xmlns="http://schemas.openxmlformats.org/package/2006/relationships"><Relationship Id="rId1" Type="http://schemas.openxmlformats.org/officeDocument/2006/relationships/slideLayout" Target="../slideLayouts/slideLayout24.xml" /><Relationship Id="rId10" Type="http://schemas.openxmlformats.org/officeDocument/2006/relationships/slideLayout" Target="../slideLayouts/slideLayout33.xml" /><Relationship Id="rId11" Type="http://schemas.openxmlformats.org/officeDocument/2006/relationships/slideLayout" Target="../slideLayouts/slideLayout34.xml" /><Relationship Id="rId12" Type="http://schemas.openxmlformats.org/officeDocument/2006/relationships/theme" Target="../theme/theme3.xml" /><Relationship Id="rId2" Type="http://schemas.openxmlformats.org/officeDocument/2006/relationships/slideLayout" Target="../slideLayouts/slideLayout25.xml" /><Relationship Id="rId3" Type="http://schemas.openxmlformats.org/officeDocument/2006/relationships/slideLayout" Target="../slideLayouts/slideLayout26.xml" /><Relationship Id="rId4" Type="http://schemas.openxmlformats.org/officeDocument/2006/relationships/slideLayout" Target="../slideLayouts/slideLayout27.xml" /><Relationship Id="rId5" Type="http://schemas.openxmlformats.org/officeDocument/2006/relationships/slideLayout" Target="../slideLayouts/slideLayout28.xml" /><Relationship Id="rId6" Type="http://schemas.openxmlformats.org/officeDocument/2006/relationships/slideLayout" Target="../slideLayouts/slideLayout29.xml" /><Relationship Id="rId7" Type="http://schemas.openxmlformats.org/officeDocument/2006/relationships/slideLayout" Target="../slideLayouts/slideLayout30.xml" /><Relationship Id="rId8" Type="http://schemas.openxmlformats.org/officeDocument/2006/relationships/slideLayout" Target="../slideLayouts/slideLayout31.xml" /><Relationship Id="rId9" Type="http://schemas.openxmlformats.org/officeDocument/2006/relationships/slideLayout" Target="../slideLayouts/slideLayout32.xml" /></Relationships>
</file>

<file path=ppt/slideMasters/_rels/slideMaster4.xml.rels>&#65279;<?xml version="1.0" encoding="utf-8" standalone="yes"?><Relationships xmlns="http://schemas.openxmlformats.org/package/2006/relationships"><Relationship Id="rId1" Type="http://schemas.openxmlformats.org/officeDocument/2006/relationships/slideLayout" Target="../slideLayouts/slideLayout35.xml" /><Relationship Id="rId10" Type="http://schemas.openxmlformats.org/officeDocument/2006/relationships/slideLayout" Target="../slideLayouts/slideLayout44.xml" /><Relationship Id="rId11" Type="http://schemas.openxmlformats.org/officeDocument/2006/relationships/slideLayout" Target="../slideLayouts/slideLayout45.xml" /><Relationship Id="rId12" Type="http://schemas.openxmlformats.org/officeDocument/2006/relationships/theme" Target="../theme/theme4.xml" /><Relationship Id="rId2" Type="http://schemas.openxmlformats.org/officeDocument/2006/relationships/slideLayout" Target="../slideLayouts/slideLayout36.xml" /><Relationship Id="rId3" Type="http://schemas.openxmlformats.org/officeDocument/2006/relationships/slideLayout" Target="../slideLayouts/slideLayout37.xml" /><Relationship Id="rId4" Type="http://schemas.openxmlformats.org/officeDocument/2006/relationships/slideLayout" Target="../slideLayouts/slideLayout38.xml" /><Relationship Id="rId5" Type="http://schemas.openxmlformats.org/officeDocument/2006/relationships/slideLayout" Target="../slideLayouts/slideLayout39.xml" /><Relationship Id="rId6" Type="http://schemas.openxmlformats.org/officeDocument/2006/relationships/slideLayout" Target="../slideLayouts/slideLayout40.xml" /><Relationship Id="rId7" Type="http://schemas.openxmlformats.org/officeDocument/2006/relationships/slideLayout" Target="../slideLayouts/slideLayout41.xml" /><Relationship Id="rId8" Type="http://schemas.openxmlformats.org/officeDocument/2006/relationships/slideLayout" Target="../slideLayouts/slideLayout42.xml" /><Relationship Id="rId9" Type="http://schemas.openxmlformats.org/officeDocument/2006/relationships/slideLayout" Target="../slideLayouts/slideLayout43.xml" /></Relationships>
</file>

<file path=ppt/slideMasters/slideMaster1.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Ref idx="1001">
        <a:schemeClr val="bg1"/>
      </p:bgRef>
    </p:bg>
    <p:spTree>
      <p:nvGrpSpPr>
        <p:cNvPr id="1" name="" title=""/>
        <p:cNvGrpSpPr/>
        <p:nvPr/>
      </p:nvGrpSpPr>
      <p:grpSpPr>
        <a:xfrm>
          <a:off x="0" y="0"/>
          <a:ext cx="0" cy="0"/>
        </a:xfrm>
      </p:grpSpPr>
      <p:sp>
        <p:nvSpPr>
          <p:cNvPr id="2" name="Title Placeholder 1" title=""/>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title=""/>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title=""/>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8FD0B7A-F5DD-4F40-B4CB-3B2C354B893A}" type="datetimeFigureOut">
              <a:rPr lang="en-US" smtClean="0"/>
              <a:t>11/7/2009</a:t>
            </a:fld>
            <a:endParaRPr lang="en-US"/>
          </a:p>
        </p:txBody>
      </p:sp>
      <p:sp>
        <p:nvSpPr>
          <p:cNvPr id="5" name="Footer Placeholder 4" title=""/>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title=""/>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3AE1883-0942-4AA3-9DB2-9C7C3A0314B1}"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Pr>
        <a:gradFill flip="none" rotWithShape="1">
          <a:gsLst>
            <a:gs pos="0">
              <a:srgbClr val="FFC000"/>
            </a:gs>
            <a:gs pos="100000">
              <a:srgbClr val="FFFF00">
                <a:alpha val="63000"/>
                <a:lumMod val="56000"/>
                <a:lumOff val="44000"/>
              </a:srgbClr>
            </a:gs>
          </a:gsLst>
          <a:lin ang="2700000" scaled="1"/>
        </a:gradFill>
        <a:effectLst/>
      </p:bgPr>
    </p:bg>
    <p:spTree>
      <p:nvGrpSpPr>
        <p:cNvPr id="1" name=""/>
        <p:cNvGrpSpPr/>
        <p:nvPr/>
      </p:nvGrpSpPr>
      <p:grpSpPr>
        <a:xfrm>
          <a:off x="0" y="0"/>
          <a: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endParaRPr lang="cs-CZ"/>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defPPr>
              <a:defRPr lang="cs-CZ"/>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CC2FF82-2179-44E3-B1C8-B30BE6AFE56F}" type="datetime1">
              <a:rPr lang="cs-CZ" smtClean="0"/>
              <a:t>4.3.2019</a:t>
            </a:fld>
            <a:endParaRPr lang="cs-CZ"/>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defPPr>
              <a:defRPr lang="cs-CZ"/>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cs-CZ"/>
              <a:t>Jméno Afiliace</a:t>
            </a: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defPPr>
              <a:defRPr lang="cs-CZ"/>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8ACF089-6BD9-4FF9-8F05-3BF27D933551}" type="slidenum">
              <a:rPr lang="cs-CZ" smtClean="0"/>
              <a:t>‹#›</a:t>
            </a:fld>
            <a:endParaRPr lang="cs-CZ"/>
          </a:p>
        </p:txBody>
      </p:sp>
    </p:spTree>
    <p:extLst>
      <p:ext uri="{BB962C8B-B14F-4D97-AF65-F5344CB8AC3E}">
        <p14:creationId xmlns:p14="http://schemas.microsoft.com/office/powerpoint/2010/main" val="919405744"/>
      </p:ext>
    </p:extLst>
  </p:cSld>
  <p:clrMap bg1="lt1" tx1="dk1" bg2="lt2" tx2="dk2" accent1="accent1" accent2="accent2" accent3="accent3" accent4="accent4" accent5="accent5" accent6="accent6" hlink="hlink" folHlink="folHlink"/>
  <p:sldLayoutIdLst>
    <p:sldLayoutId id="2147483660"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Lst>
  <p:transition/>
  <p:timing/>
  <p:hf hd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cs-CZ"/>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xfrm>
      </p:grpSpPr>
      <p:sp>
        <p:nvSpPr>
          <p:cNvPr id="2" name="Zástupný symbol pro nadpis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cs-CZ"/>
              <a:t>Kliknutím lze upravit styl.</a:t>
            </a:r>
            <a:endParaRPr lang="en-US"/>
          </a:p>
        </p:txBody>
      </p:sp>
      <p:sp>
        <p:nvSpPr>
          <p:cNvPr id="3" name="Zástupný symbol pro text 2"/>
          <p:cNvSpPr>
            <a:spLocks noGrp="1"/>
          </p:cNvSpPr>
          <p:nvPr>
            <p:ph type="body" idx="1"/>
          </p:nvPr>
        </p:nvSpPr>
        <p:spPr>
          <a:xfrm>
            <a:off x="609600" y="1600200"/>
            <a:ext cx="10972800" cy="4525963"/>
          </a:xfrm>
          <a:prstGeom prst="rect">
            <a:avLst/>
          </a:prstGeom>
        </p:spPr>
        <p:txBody>
          <a:bodyPr vert="horz" lIns="91440" tIns="45720" rIns="91440" bIns="45720" rtlCol="0">
            <a:normAutofit/>
          </a:bodyPr>
          <a:lstStyle/>
          <a:p>
            <a:pPr lvl="0"/>
            <a:r>
              <a:rPr lang="cs-CZ"/>
              <a:t>Kliknutím lze upravit styly předlohy textu.</a:t>
            </a:r>
          </a:p>
          <a:p>
            <a:pPr lvl="1"/>
            <a:r>
              <a:rPr lang="cs-CZ"/>
              <a:t>Druhá úroveň</a:t>
            </a:r>
          </a:p>
          <a:p>
            <a:pPr lvl="2"/>
            <a:r>
              <a:rPr lang="cs-CZ"/>
              <a:t>Třetí úroveň</a:t>
            </a:r>
          </a:p>
          <a:p>
            <a:pPr lvl="3"/>
            <a:r>
              <a:rPr lang="cs-CZ"/>
              <a:t>Čtvrtá úroveň</a:t>
            </a:r>
          </a:p>
          <a:p>
            <a:pPr lvl="4"/>
            <a:r>
              <a:rPr lang="cs-CZ"/>
              <a:t>Pátá úroveň</a:t>
            </a:r>
            <a:endParaRPr lang="en-US"/>
          </a:p>
        </p:txBody>
      </p:sp>
      <p:sp>
        <p:nvSpPr>
          <p:cNvPr id="4" name="Zástupný symbol pro datum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defPPr>
              <a:defRPr lang="cs-CZ"/>
            </a:defPPr>
            <a:lvl1pPr marL="0" algn="l" defTabSz="1097280" rtl="0" eaLnBrk="1" latinLnBrk="0" hangingPunct="1">
              <a:defRPr sz="1440" kern="1200">
                <a:solidFill>
                  <a:schemeClr val="tx1">
                    <a:tint val="75000"/>
                  </a:schemeClr>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a:lstStyle>
          <a:p>
            <a:fld id="{E6C05CCE-7886-4FC8-B38A-A6CEA4DB31EE}" type="datetimeFigureOut">
              <a:rPr lang="en-US" smtClean="0"/>
              <a:t>2/26/2020</a:t>
            </a:fld>
            <a:endParaRPr lang="en-US"/>
          </a:p>
        </p:txBody>
      </p:sp>
      <p:sp>
        <p:nvSpPr>
          <p:cNvPr id="5" name="Zástupný symbol pro zápatí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defPPr>
              <a:defRPr lang="cs-CZ"/>
            </a:defPPr>
            <a:lvl1pPr marL="0" algn="ctr" defTabSz="1097280" rtl="0" eaLnBrk="1" latinLnBrk="0" hangingPunct="1">
              <a:defRPr sz="1440" kern="1200">
                <a:solidFill>
                  <a:schemeClr val="tx1">
                    <a:tint val="75000"/>
                  </a:schemeClr>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a:lstStyle>
          <a:p>
            <a:endParaRPr lang="en-US"/>
          </a:p>
        </p:txBody>
      </p:sp>
      <p:sp>
        <p:nvSpPr>
          <p:cNvPr id="6" name="Zástupný symbol pro číslo snímku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defPPr>
              <a:defRPr lang="cs-CZ"/>
            </a:defPPr>
            <a:lvl1pPr marL="0" algn="r" defTabSz="1097280" rtl="0" eaLnBrk="1" latinLnBrk="0" hangingPunct="1">
              <a:defRPr sz="1440" kern="1200">
                <a:solidFill>
                  <a:schemeClr val="tx1">
                    <a:tint val="75000"/>
                  </a:schemeClr>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a:lstStyle>
          <a:p>
            <a:fld id="{207F61C6-25AA-4051-A5CC-43DD489F4AE3}" type="slidenum">
              <a:rPr lang="en-US" smtClean="0"/>
              <a:t>‹#›</a:t>
            </a:fld>
            <a:endParaRPr lang="en-US"/>
          </a:p>
        </p:txBody>
      </p:sp>
    </p:spTree>
    <p:extLst>
      <p:ext uri="{BB962C8B-B14F-4D97-AF65-F5344CB8AC3E}">
        <p14:creationId xmlns:p14="http://schemas.microsoft.com/office/powerpoint/2010/main" val="2111175745"/>
      </p:ext>
    </p:extLst>
  </p:cSld>
  <p:clrMap bg1="lt1" tx1="dk1" bg2="lt2" tx2="dk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Lst>
  <p:transition/>
  <p:timing/>
  <p:txStyles>
    <p:titleStyle>
      <a:lvl1pPr algn="ctr" defTabSz="1097280" rtl="0" eaLnBrk="1" latinLnBrk="0" hangingPunct="1">
        <a:spcBef>
          <a:spcPct val="0"/>
        </a:spcBef>
        <a:buNone/>
        <a:defRPr sz="5280" kern="1200">
          <a:solidFill>
            <a:schemeClr val="tx1"/>
          </a:solidFill>
          <a:latin typeface="+mj-lt"/>
          <a:ea typeface="+mj-ea"/>
          <a:cs typeface="+mj-cs"/>
        </a:defRPr>
      </a:lvl1pPr>
    </p:titleStyle>
    <p:bodyStyle>
      <a:lvl1pPr marL="411480" indent="-411480" algn="l" defTabSz="1097280" rtl="0" eaLnBrk="1" latinLnBrk="0" hangingPunct="1">
        <a:spcBef>
          <a:spcPct val="20000"/>
        </a:spcBef>
        <a:buFont typeface="Arial" pitchFamily="34" charset="0"/>
        <a:buChar char="•"/>
        <a:defRPr sz="3840" kern="1200">
          <a:solidFill>
            <a:schemeClr val="tx1"/>
          </a:solidFill>
          <a:latin typeface="+mn-lt"/>
          <a:ea typeface="+mn-ea"/>
          <a:cs typeface="+mn-cs"/>
        </a:defRPr>
      </a:lvl1pPr>
      <a:lvl2pPr marL="891540" indent="-342900" algn="l" defTabSz="1097280" rtl="0" eaLnBrk="1" latinLnBrk="0" hangingPunct="1">
        <a:spcBef>
          <a:spcPct val="20000"/>
        </a:spcBef>
        <a:buFont typeface="Arial" pitchFamily="34" charset="0"/>
        <a:buChar char="–"/>
        <a:defRPr sz="3360" kern="1200">
          <a:solidFill>
            <a:schemeClr val="tx1"/>
          </a:solidFill>
          <a:latin typeface="+mn-lt"/>
          <a:ea typeface="+mn-ea"/>
          <a:cs typeface="+mn-cs"/>
        </a:defRPr>
      </a:lvl2pPr>
      <a:lvl3pPr marL="1371600" indent="-274320" algn="l" defTabSz="1097280" rtl="0" eaLnBrk="1" latinLnBrk="0" hangingPunct="1">
        <a:spcBef>
          <a:spcPct val="20000"/>
        </a:spcBef>
        <a:buFont typeface="Arial" pitchFamily="34" charset="0"/>
        <a:buChar char="•"/>
        <a:defRPr sz="2880" kern="1200">
          <a:solidFill>
            <a:schemeClr val="tx1"/>
          </a:solidFill>
          <a:latin typeface="+mn-lt"/>
          <a:ea typeface="+mn-ea"/>
          <a:cs typeface="+mn-cs"/>
        </a:defRPr>
      </a:lvl3pPr>
      <a:lvl4pPr marL="1920240" indent="-274320" algn="l" defTabSz="1097280" rtl="0" eaLnBrk="1" latinLnBrk="0" hangingPunct="1">
        <a:spcBef>
          <a:spcPct val="20000"/>
        </a:spcBef>
        <a:buFont typeface="Arial" pitchFamily="34" charset="0"/>
        <a:buChar char="–"/>
        <a:defRPr sz="2400" kern="1200">
          <a:solidFill>
            <a:schemeClr val="tx1"/>
          </a:solidFill>
          <a:latin typeface="+mn-lt"/>
          <a:ea typeface="+mn-ea"/>
          <a:cs typeface="+mn-cs"/>
        </a:defRPr>
      </a:lvl4pPr>
      <a:lvl5pPr marL="2468880" indent="-274320" algn="l" defTabSz="1097280" rtl="0" eaLnBrk="1" latinLnBrk="0" hangingPunct="1">
        <a:spcBef>
          <a:spcPct val="20000"/>
        </a:spcBef>
        <a:buFont typeface="Arial" pitchFamily="34" charset="0"/>
        <a:buChar char="»"/>
        <a:defRPr sz="2400" kern="1200">
          <a:solidFill>
            <a:schemeClr val="tx1"/>
          </a:solidFill>
          <a:latin typeface="+mn-lt"/>
          <a:ea typeface="+mn-ea"/>
          <a:cs typeface="+mn-cs"/>
        </a:defRPr>
      </a:lvl5pPr>
      <a:lvl6pPr marL="3017520" indent="-274320" algn="l" defTabSz="1097280"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66160" indent="-274320" algn="l" defTabSz="1097280"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114800" indent="-274320" algn="l" defTabSz="1097280"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63440" indent="-274320" algn="l" defTabSz="1097280"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cs-CZ"/>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Pr>
        <a:solidFill>
          <a:schemeClr val="accent2">
            <a:lumMod val="40000"/>
            <a:lumOff val="60000"/>
          </a:schemeClr>
        </a:solidFill>
        <a:effectLst/>
      </p:bgPr>
    </p:bg>
    <p:spTree>
      <p:nvGrpSpPr>
        <p:cNvPr id="1" name=""/>
        <p:cNvGrpSpPr/>
        <p:nvPr/>
      </p:nvGrpSpPr>
      <p:grpSpPr>
        <a:xfrm>
          <a:off x="0" y="0"/>
          <a: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endParaRPr lang="cs-CZ"/>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defPPr>
              <a:defRPr lang="cs-CZ"/>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4C8A77-BC7C-4BDF-910C-34078BEE3DE5}" type="datetime1">
              <a:rPr lang="cs-CZ" smtClean="0"/>
              <a:t>13.02.2020</a:t>
            </a:fld>
            <a:endParaRPr lang="cs-CZ"/>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defPPr>
              <a:defRPr lang="cs-CZ"/>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cs-CZ"/>
              <a:t>Name Affiliation</a:t>
            </a: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defPPr>
              <a:defRPr lang="cs-CZ"/>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8ACF089-6BD9-4FF9-8F05-3BF27D933551}" type="slidenum">
              <a:rPr lang="cs-CZ" smtClean="0"/>
              <a:t>‹#›</a:t>
            </a:fld>
            <a:endParaRPr lang="cs-CZ"/>
          </a:p>
        </p:txBody>
      </p:sp>
    </p:spTree>
    <p:extLst>
      <p:ext uri="{BB962C8B-B14F-4D97-AF65-F5344CB8AC3E}">
        <p14:creationId xmlns:p14="http://schemas.microsoft.com/office/powerpoint/2010/main" val="919405744"/>
      </p:ext>
    </p:extLst>
  </p:cSld>
  <p:clrMap bg1="lt1" tx1="dk1" bg2="lt2" tx2="dk2" accent1="accent1" accent2="accent2" accent3="accent3" accent4="accent4" accent5="accent5" accent6="accent6" hlink="hlink" folHlink="folHlink"/>
  <p:sldLayoutIdLst>
    <p:sldLayoutId id="2147483711" r:id="rId1"/>
    <p:sldLayoutId id="2147483712" r:id="rId2"/>
    <p:sldLayoutId id="2147483713" r:id="rId3"/>
    <p:sldLayoutId id="2147483714" r:id="rId4"/>
    <p:sldLayoutId id="2147483715" r:id="rId5"/>
    <p:sldLayoutId id="2147483716" r:id="rId6"/>
    <p:sldLayoutId id="2147483717" r:id="rId7"/>
    <p:sldLayoutId id="2147483718" r:id="rId8"/>
    <p:sldLayoutId id="2147483719" r:id="rId9"/>
    <p:sldLayoutId id="2147483720" r:id="rId10"/>
    <p:sldLayoutId id="2147483721" r:id="rId11"/>
  </p:sldLayoutIdLst>
  <p:transition/>
  <p:timing/>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cs-CZ"/>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&#65279;<?xml version="1.0" encoding="utf-8" standalone="yes"?><Relationships xmlns="http://schemas.openxmlformats.org/package/2006/relationships"><Relationship Id="rId1" Type="http://schemas.openxmlformats.org/officeDocument/2006/relationships/slideLayout" Target="../slideLayouts/slideLayout12.xml" /><Relationship Id="rId2" Type="http://schemas.openxmlformats.org/officeDocument/2006/relationships/notesSlide" Target="../notesSlides/notesSlide1.xml" /><Relationship Id="rId3" Type="http://schemas.openxmlformats.org/officeDocument/2006/relationships/image" Target="../media/image1.png" /><Relationship Id="rId4" Type="http://schemas.microsoft.com/office/2007/relationships/hdphoto" Target="../media/image2.wdp" /><Relationship Id="rId5" Type="http://schemas.openxmlformats.org/officeDocument/2006/relationships/image" Target="../media/image3.png" /><Relationship Id="rId6" Type="http://schemas.microsoft.com/office/2007/relationships/hdphoto" Target="../media/image4.wdp" /><Relationship Id="rId7" Type="http://schemas.openxmlformats.org/officeDocument/2006/relationships/image" Target="../media/image5.jpeg" /></Relationships>
</file>

<file path=ppt/slides/_rels/slide10.xml.rels>&#65279;<?xml version="1.0" encoding="utf-8" standalone="yes"?><Relationships xmlns="http://schemas.openxmlformats.org/package/2006/relationships"><Relationship Id="rId1" Type="http://schemas.openxmlformats.org/officeDocument/2006/relationships/slideLayout" Target="../slideLayouts/slideLayout13.xml" /><Relationship Id="rId2" Type="http://schemas.openxmlformats.org/officeDocument/2006/relationships/image" Target="../media/image8.jpeg" /><Relationship Id="rId3" Type="http://schemas.openxmlformats.org/officeDocument/2006/relationships/hyperlink" Target="http://upload.wikimedia.org/wikipedia/commons/3/39/GodfreyKneller-IsaacNewton-1689.jpg" TargetMode="External" /><Relationship Id="rId4" Type="http://schemas.openxmlformats.org/officeDocument/2006/relationships/image" Target="../media/image9.jpeg" /></Relationships>
</file>

<file path=ppt/slides/_rels/slide100.xml.rels>&#65279;<?xml version="1.0" encoding="utf-8" standalone="yes"?><Relationships xmlns="http://schemas.openxmlformats.org/package/2006/relationships"><Relationship Id="rId1" Type="http://schemas.openxmlformats.org/officeDocument/2006/relationships/slideLayout" Target="../slideLayouts/slideLayout40.xml" /></Relationships>
</file>

<file path=ppt/slides/_rels/slide101.xml.rels>&#65279;<?xml version="1.0" encoding="utf-8" standalone="yes"?><Relationships xmlns="http://schemas.openxmlformats.org/package/2006/relationships"><Relationship Id="rId1" Type="http://schemas.openxmlformats.org/officeDocument/2006/relationships/slideLayout" Target="../slideLayouts/slideLayout40.xml" /></Relationships>
</file>

<file path=ppt/slides/_rels/slide102.xml.rels>&#65279;<?xml version="1.0" encoding="utf-8" standalone="yes"?><Relationships xmlns="http://schemas.openxmlformats.org/package/2006/relationships"><Relationship Id="rId1" Type="http://schemas.openxmlformats.org/officeDocument/2006/relationships/slideLayout" Target="../slideLayouts/slideLayout40.xml" /><Relationship Id="rId10" Type="http://schemas.openxmlformats.org/officeDocument/2006/relationships/vmlDrawing" Target="../drawings/vmlDrawing23.vml" /><Relationship Id="rId2" Type="http://schemas.openxmlformats.org/officeDocument/2006/relationships/oleObject" Target="../embeddings/oleObject42.bin" TargetMode="Internal" /><Relationship Id="rId3" Type="http://schemas.openxmlformats.org/officeDocument/2006/relationships/image" Target="../media/image106.wmf" /><Relationship Id="rId4" Type="http://schemas.openxmlformats.org/officeDocument/2006/relationships/oleObject" Target="../embeddings/oleObject43.bin" TargetMode="Internal" /><Relationship Id="rId5" Type="http://schemas.openxmlformats.org/officeDocument/2006/relationships/image" Target="../media/image107.wmf" /><Relationship Id="rId6" Type="http://schemas.openxmlformats.org/officeDocument/2006/relationships/oleObject" Target="../embeddings/oleObject44.bin" TargetMode="Internal" /><Relationship Id="rId7" Type="http://schemas.openxmlformats.org/officeDocument/2006/relationships/image" Target="../media/image108.wmf" /><Relationship Id="rId8" Type="http://schemas.openxmlformats.org/officeDocument/2006/relationships/oleObject" Target="../embeddings/oleObject45.bin" TargetMode="Internal" /><Relationship Id="rId9" Type="http://schemas.openxmlformats.org/officeDocument/2006/relationships/image" Target="../media/image109.wmf" /></Relationships>
</file>

<file path=ppt/slides/_rels/slide103.xml.rels>&#65279;<?xml version="1.0" encoding="utf-8" standalone="yes"?><Relationships xmlns="http://schemas.openxmlformats.org/package/2006/relationships"><Relationship Id="rId1" Type="http://schemas.openxmlformats.org/officeDocument/2006/relationships/slideLayout" Target="../slideLayouts/slideLayout40.xml" /><Relationship Id="rId2" Type="http://schemas.openxmlformats.org/officeDocument/2006/relationships/image" Target="../media/image104.png" /></Relationships>
</file>

<file path=ppt/slides/_rels/slide104.xml.rels>&#65279;<?xml version="1.0" encoding="utf-8" standalone="yes"?><Relationships xmlns="http://schemas.openxmlformats.org/package/2006/relationships"><Relationship Id="rId1" Type="http://schemas.openxmlformats.org/officeDocument/2006/relationships/slideLayout" Target="../slideLayouts/slideLayout40.xml" /><Relationship Id="rId2" Type="http://schemas.openxmlformats.org/officeDocument/2006/relationships/image" Target="../media/image104.png" /></Relationships>
</file>

<file path=ppt/slides/_rels/slide105.xml.rels>&#65279;<?xml version="1.0" encoding="utf-8" standalone="yes"?><Relationships xmlns="http://schemas.openxmlformats.org/package/2006/relationships"><Relationship Id="rId1" Type="http://schemas.openxmlformats.org/officeDocument/2006/relationships/slideLayout" Target="../slideLayouts/slideLayout40.xml" /><Relationship Id="rId2" Type="http://schemas.openxmlformats.org/officeDocument/2006/relationships/image" Target="../media/image104.png" /></Relationships>
</file>

<file path=ppt/slides/_rels/slide106.xml.rels>&#65279;<?xml version="1.0" encoding="utf-8" standalone="yes"?><Relationships xmlns="http://schemas.openxmlformats.org/package/2006/relationships"><Relationship Id="rId1" Type="http://schemas.openxmlformats.org/officeDocument/2006/relationships/slideLayout" Target="../slideLayouts/slideLayout40.xml" /><Relationship Id="rId2" Type="http://schemas.openxmlformats.org/officeDocument/2006/relationships/image" Target="../media/image104.png" /></Relationships>
</file>

<file path=ppt/slides/_rels/slide107.xml.rels>&#65279;<?xml version="1.0" encoding="utf-8" standalone="yes"?><Relationships xmlns="http://schemas.openxmlformats.org/package/2006/relationships"><Relationship Id="rId1" Type="http://schemas.openxmlformats.org/officeDocument/2006/relationships/slideLayout" Target="../slideLayouts/slideLayout40.xml" /><Relationship Id="rId2" Type="http://schemas.openxmlformats.org/officeDocument/2006/relationships/image" Target="../media/image104.png" /></Relationships>
</file>

<file path=ppt/slides/_rels/slide108.xml.rels>&#65279;<?xml version="1.0" encoding="utf-8" standalone="yes"?><Relationships xmlns="http://schemas.openxmlformats.org/package/2006/relationships"><Relationship Id="rId1" Type="http://schemas.openxmlformats.org/officeDocument/2006/relationships/slideLayout" Target="../slideLayouts/slideLayout40.xml" /><Relationship Id="rId2" Type="http://schemas.openxmlformats.org/officeDocument/2006/relationships/image" Target="../media/image110.png" /></Relationships>
</file>

<file path=ppt/slides/_rels/slide109.xml.rels>&#65279;<?xml version="1.0" encoding="utf-8" standalone="yes"?><Relationships xmlns="http://schemas.openxmlformats.org/package/2006/relationships"><Relationship Id="rId1" Type="http://schemas.openxmlformats.org/officeDocument/2006/relationships/slideLayout" Target="../slideLayouts/slideLayout40.xml" /><Relationship Id="rId2" Type="http://schemas.openxmlformats.org/officeDocument/2006/relationships/image" Target="../media/image111.png" /></Relationships>
</file>

<file path=ppt/slides/_rels/slide11.xml.rels>&#65279;<?xml version="1.0" encoding="utf-8" standalone="yes"?><Relationships xmlns="http://schemas.openxmlformats.org/package/2006/relationships"><Relationship Id="rId1" Type="http://schemas.openxmlformats.org/officeDocument/2006/relationships/slideLayout" Target="../slideLayouts/slideLayout13.xml" /><Relationship Id="rId2" Type="http://schemas.openxmlformats.org/officeDocument/2006/relationships/image" Target="../media/image10.jpeg" /></Relationships>
</file>

<file path=ppt/slides/_rels/slide110.xml.rels>&#65279;<?xml version="1.0" encoding="utf-8" standalone="yes"?><Relationships xmlns="http://schemas.openxmlformats.org/package/2006/relationships"><Relationship Id="rId1" Type="http://schemas.openxmlformats.org/officeDocument/2006/relationships/slideLayout" Target="../slideLayouts/slideLayout40.xml" /><Relationship Id="rId2" Type="http://schemas.openxmlformats.org/officeDocument/2006/relationships/oleObject" Target="../embeddings/oleObject46.bin" TargetMode="Internal" /><Relationship Id="rId3" Type="http://schemas.openxmlformats.org/officeDocument/2006/relationships/image" Target="../media/image112.wmf" /><Relationship Id="rId4" Type="http://schemas.openxmlformats.org/officeDocument/2006/relationships/oleObject" Target="../embeddings/oleObject47.bin" TargetMode="Internal" /><Relationship Id="rId5" Type="http://schemas.openxmlformats.org/officeDocument/2006/relationships/image" Target="../media/image113.wmf" /><Relationship Id="rId6" Type="http://schemas.openxmlformats.org/officeDocument/2006/relationships/vmlDrawing" Target="../drawings/vmlDrawing24.vml" /></Relationships>
</file>

<file path=ppt/slides/_rels/slide111.xml.rels>&#65279;<?xml version="1.0" encoding="utf-8" standalone="yes"?><Relationships xmlns="http://schemas.openxmlformats.org/package/2006/relationships"><Relationship Id="rId1" Type="http://schemas.openxmlformats.org/officeDocument/2006/relationships/slideLayout" Target="../slideLayouts/slideLayout40.xml" /></Relationships>
</file>

<file path=ppt/slides/_rels/slide112.xml.rels>&#65279;<?xml version="1.0" encoding="utf-8" standalone="yes"?><Relationships xmlns="http://schemas.openxmlformats.org/package/2006/relationships"><Relationship Id="rId1" Type="http://schemas.openxmlformats.org/officeDocument/2006/relationships/slideLayout" Target="../slideLayouts/slideLayout40.xml" /><Relationship Id="rId10" Type="http://schemas.openxmlformats.org/officeDocument/2006/relationships/vmlDrawing" Target="../drawings/vmlDrawing25.vml" /><Relationship Id="rId2" Type="http://schemas.openxmlformats.org/officeDocument/2006/relationships/oleObject" Target="../embeddings/oleObject48.bin" TargetMode="Internal" /><Relationship Id="rId3" Type="http://schemas.openxmlformats.org/officeDocument/2006/relationships/image" Target="../media/image114.wmf" /><Relationship Id="rId4" Type="http://schemas.openxmlformats.org/officeDocument/2006/relationships/oleObject" Target="../embeddings/oleObject49.bin" TargetMode="Internal" /><Relationship Id="rId5" Type="http://schemas.openxmlformats.org/officeDocument/2006/relationships/image" Target="../media/image115.wmf" /><Relationship Id="rId6" Type="http://schemas.openxmlformats.org/officeDocument/2006/relationships/oleObject" Target="../embeddings/oleObject50.bin" TargetMode="Internal" /><Relationship Id="rId7" Type="http://schemas.openxmlformats.org/officeDocument/2006/relationships/image" Target="../media/image116.wmf" /><Relationship Id="rId8" Type="http://schemas.openxmlformats.org/officeDocument/2006/relationships/oleObject" Target="../embeddings/oleObject51.bin" TargetMode="Internal" /><Relationship Id="rId9" Type="http://schemas.openxmlformats.org/officeDocument/2006/relationships/image" Target="../media/image117.wmf" /></Relationships>
</file>

<file path=ppt/slides/_rels/slide113.xml.rels>&#65279;<?xml version="1.0" encoding="utf-8" standalone="yes"?><Relationships xmlns="http://schemas.openxmlformats.org/package/2006/relationships"><Relationship Id="rId1" Type="http://schemas.openxmlformats.org/officeDocument/2006/relationships/slideLayout" Target="../slideLayouts/slideLayout40.xml" /><Relationship Id="rId2" Type="http://schemas.openxmlformats.org/officeDocument/2006/relationships/image" Target="../media/image118.jpeg" /></Relationships>
</file>

<file path=ppt/slides/_rels/slide114.xml.rels>&#65279;<?xml version="1.0" encoding="utf-8" standalone="yes"?><Relationships xmlns="http://schemas.openxmlformats.org/package/2006/relationships"><Relationship Id="rId1" Type="http://schemas.openxmlformats.org/officeDocument/2006/relationships/slideLayout" Target="../slideLayouts/slideLayout40.xml" /></Relationships>
</file>

<file path=ppt/slides/_rels/slide115.xml.rels>&#65279;<?xml version="1.0" encoding="utf-8" standalone="yes"?><Relationships xmlns="http://schemas.openxmlformats.org/package/2006/relationships"><Relationship Id="rId1" Type="http://schemas.openxmlformats.org/officeDocument/2006/relationships/slideLayout" Target="../slideLayouts/slideLayout40.xml" /></Relationships>
</file>

<file path=ppt/slides/_rels/slide116.xml.rels>&#65279;<?xml version="1.0" encoding="utf-8" standalone="yes"?><Relationships xmlns="http://schemas.openxmlformats.org/package/2006/relationships"><Relationship Id="rId1" Type="http://schemas.openxmlformats.org/officeDocument/2006/relationships/slideLayout" Target="../slideLayouts/slideLayout40.xml" /><Relationship Id="rId2" Type="http://schemas.openxmlformats.org/officeDocument/2006/relationships/oleObject" Target="../embeddings/oleObject52.bin" TargetMode="Internal" /><Relationship Id="rId3" Type="http://schemas.openxmlformats.org/officeDocument/2006/relationships/image" Target="../media/image119.wmf" /><Relationship Id="rId4" Type="http://schemas.openxmlformats.org/officeDocument/2006/relationships/oleObject" Target="../embeddings/oleObject53.bin" TargetMode="Internal" /><Relationship Id="rId5" Type="http://schemas.openxmlformats.org/officeDocument/2006/relationships/image" Target="../media/image120.wmf" /><Relationship Id="rId6" Type="http://schemas.openxmlformats.org/officeDocument/2006/relationships/oleObject" Target="../embeddings/oleObject54.bin" TargetMode="Internal" /><Relationship Id="rId7" Type="http://schemas.openxmlformats.org/officeDocument/2006/relationships/image" Target="../media/image121.wmf" /><Relationship Id="rId8" Type="http://schemas.openxmlformats.org/officeDocument/2006/relationships/vmlDrawing" Target="../drawings/vmlDrawing26.vml" /></Relationships>
</file>

<file path=ppt/slides/_rels/slide117.xml.rels>&#65279;<?xml version="1.0" encoding="utf-8" standalone="yes"?><Relationships xmlns="http://schemas.openxmlformats.org/package/2006/relationships"><Relationship Id="rId1" Type="http://schemas.openxmlformats.org/officeDocument/2006/relationships/slideLayout" Target="../slideLayouts/slideLayout40.xml" /></Relationships>
</file>

<file path=ppt/slides/_rels/slide118.xml.rels>&#65279;<?xml version="1.0" encoding="utf-8" standalone="yes"?><Relationships xmlns="http://schemas.openxmlformats.org/package/2006/relationships"><Relationship Id="rId1" Type="http://schemas.openxmlformats.org/officeDocument/2006/relationships/slideLayout" Target="../slideLayouts/slideLayout40.xml" /></Relationships>
</file>

<file path=ppt/slides/_rels/slide119.xml.rels>&#65279;<?xml version="1.0" encoding="utf-8" standalone="yes"?><Relationships xmlns="http://schemas.openxmlformats.org/package/2006/relationships"><Relationship Id="rId1" Type="http://schemas.openxmlformats.org/officeDocument/2006/relationships/slideLayout" Target="../slideLayouts/slideLayout40.xml" /></Relationships>
</file>

<file path=ppt/slides/_rels/slide12.xml.rels>&#65279;<?xml version="1.0" encoding="utf-8" standalone="yes"?><Relationships xmlns="http://schemas.openxmlformats.org/package/2006/relationships"><Relationship Id="rId1" Type="http://schemas.openxmlformats.org/officeDocument/2006/relationships/slideLayout" Target="../slideLayouts/slideLayout13.xml" /><Relationship Id="rId2" Type="http://schemas.openxmlformats.org/officeDocument/2006/relationships/image" Target="../media/image11.jpeg" /></Relationships>
</file>

<file path=ppt/slides/_rels/slide120.xml.rels>&#65279;<?xml version="1.0" encoding="utf-8" standalone="yes"?><Relationships xmlns="http://schemas.openxmlformats.org/package/2006/relationships"><Relationship Id="rId1" Type="http://schemas.openxmlformats.org/officeDocument/2006/relationships/slideLayout" Target="../slideLayouts/slideLayout40.xml" /><Relationship Id="rId2" Type="http://schemas.openxmlformats.org/officeDocument/2006/relationships/image" Target="../media/image118.jpeg" /></Relationships>
</file>

<file path=ppt/slides/_rels/slide121.xml.rels>&#65279;<?xml version="1.0" encoding="utf-8" standalone="yes"?><Relationships xmlns="http://schemas.openxmlformats.org/package/2006/relationships"><Relationship Id="rId1" Type="http://schemas.openxmlformats.org/officeDocument/2006/relationships/slideLayout" Target="../slideLayouts/slideLayout40.xml" /><Relationship Id="rId2" Type="http://schemas.openxmlformats.org/officeDocument/2006/relationships/image" Target="../media/image122.png" /><Relationship Id="rId3" Type="http://schemas.openxmlformats.org/officeDocument/2006/relationships/oleObject" Target="../embeddings/oleObject55.bin" TargetMode="Internal" /><Relationship Id="rId4" Type="http://schemas.openxmlformats.org/officeDocument/2006/relationships/image" Target="../media/image123.wmf" /><Relationship Id="rId5" Type="http://schemas.openxmlformats.org/officeDocument/2006/relationships/vmlDrawing" Target="../drawings/vmlDrawing27.vml" /></Relationships>
</file>

<file path=ppt/slides/_rels/slide122.xml.rels>&#65279;<?xml version="1.0" encoding="utf-8" standalone="yes"?><Relationships xmlns="http://schemas.openxmlformats.org/package/2006/relationships"><Relationship Id="rId1" Type="http://schemas.openxmlformats.org/officeDocument/2006/relationships/slideLayout" Target="../slideLayouts/slideLayout40.xml" /><Relationship Id="rId2" Type="http://schemas.openxmlformats.org/officeDocument/2006/relationships/oleObject" Target="../embeddings/oleObject56.bin" TargetMode="Internal" /><Relationship Id="rId3" Type="http://schemas.openxmlformats.org/officeDocument/2006/relationships/image" Target="../media/image124.wmf" /><Relationship Id="rId4" Type="http://schemas.openxmlformats.org/officeDocument/2006/relationships/vmlDrawing" Target="../drawings/vmlDrawing28.vml" /></Relationships>
</file>

<file path=ppt/slides/_rels/slide123.xml.rels>&#65279;<?xml version="1.0" encoding="utf-8" standalone="yes"?><Relationships xmlns="http://schemas.openxmlformats.org/package/2006/relationships"><Relationship Id="rId1" Type="http://schemas.openxmlformats.org/officeDocument/2006/relationships/slideLayout" Target="../slideLayouts/slideLayout40.xml" /><Relationship Id="rId2" Type="http://schemas.openxmlformats.org/officeDocument/2006/relationships/oleObject" Target="../embeddings/oleObject57.bin" TargetMode="Internal" /><Relationship Id="rId3" Type="http://schemas.openxmlformats.org/officeDocument/2006/relationships/image" Target="../media/image125.wmf" /><Relationship Id="rId4" Type="http://schemas.openxmlformats.org/officeDocument/2006/relationships/vmlDrawing" Target="../drawings/vmlDrawing29.vml" /></Relationships>
</file>

<file path=ppt/slides/_rels/slide124.xml.rels>&#65279;<?xml version="1.0" encoding="utf-8" standalone="yes"?><Relationships xmlns="http://schemas.openxmlformats.org/package/2006/relationships"><Relationship Id="rId1" Type="http://schemas.openxmlformats.org/officeDocument/2006/relationships/slideLayout" Target="../slideLayouts/slideLayout40.xml" /><Relationship Id="rId2" Type="http://schemas.openxmlformats.org/officeDocument/2006/relationships/oleObject" Target="../embeddings/oleObject58.bin" TargetMode="Internal" /><Relationship Id="rId3" Type="http://schemas.openxmlformats.org/officeDocument/2006/relationships/image" Target="../media/image124.wmf" /><Relationship Id="rId4" Type="http://schemas.openxmlformats.org/officeDocument/2006/relationships/vmlDrawing" Target="../drawings/vmlDrawing30.vml" /></Relationships>
</file>

<file path=ppt/slides/_rels/slide125.xml.rels>&#65279;<?xml version="1.0" encoding="utf-8" standalone="yes"?><Relationships xmlns="http://schemas.openxmlformats.org/package/2006/relationships"><Relationship Id="rId1" Type="http://schemas.openxmlformats.org/officeDocument/2006/relationships/slideLayout" Target="../slideLayouts/slideLayout40.xml" /></Relationships>
</file>

<file path=ppt/slides/_rels/slide126.xml.rels>&#65279;<?xml version="1.0" encoding="utf-8" standalone="yes"?><Relationships xmlns="http://schemas.openxmlformats.org/package/2006/relationships"><Relationship Id="rId1" Type="http://schemas.openxmlformats.org/officeDocument/2006/relationships/slideLayout" Target="../slideLayouts/slideLayout40.xml" /><Relationship Id="rId2" Type="http://schemas.openxmlformats.org/officeDocument/2006/relationships/oleObject" Target="../embeddings/oleObject59.bin" TargetMode="Internal" /><Relationship Id="rId3" Type="http://schemas.openxmlformats.org/officeDocument/2006/relationships/image" Target="../media/image126.wmf" /><Relationship Id="rId4" Type="http://schemas.openxmlformats.org/officeDocument/2006/relationships/vmlDrawing" Target="../drawings/vmlDrawing31.vml" /></Relationships>
</file>

<file path=ppt/slides/_rels/slide127.xml.rels>&#65279;<?xml version="1.0" encoding="utf-8" standalone="yes"?><Relationships xmlns="http://schemas.openxmlformats.org/package/2006/relationships"><Relationship Id="rId1" Type="http://schemas.openxmlformats.org/officeDocument/2006/relationships/slideLayout" Target="../slideLayouts/slideLayout40.xml" /><Relationship Id="rId2" Type="http://schemas.openxmlformats.org/officeDocument/2006/relationships/oleObject" Target="../embeddings/oleObject60.bin" TargetMode="Internal" /><Relationship Id="rId3" Type="http://schemas.openxmlformats.org/officeDocument/2006/relationships/image" Target="../media/image127.wmf" /><Relationship Id="rId4" Type="http://schemas.openxmlformats.org/officeDocument/2006/relationships/vmlDrawing" Target="../drawings/vmlDrawing32.vml" /></Relationships>
</file>

<file path=ppt/slides/_rels/slide128.xml.rels>&#65279;<?xml version="1.0" encoding="utf-8" standalone="yes"?><Relationships xmlns="http://schemas.openxmlformats.org/package/2006/relationships"><Relationship Id="rId1" Type="http://schemas.openxmlformats.org/officeDocument/2006/relationships/slideLayout" Target="../slideLayouts/slideLayout40.xml" /><Relationship Id="rId2" Type="http://schemas.openxmlformats.org/officeDocument/2006/relationships/oleObject" Target="../embeddings/oleObject61.bin" TargetMode="Internal" /><Relationship Id="rId3" Type="http://schemas.openxmlformats.org/officeDocument/2006/relationships/image" Target="../media/image128.wmf" /><Relationship Id="rId4" Type="http://schemas.openxmlformats.org/officeDocument/2006/relationships/vmlDrawing" Target="../drawings/vmlDrawing33.vml" /></Relationships>
</file>

<file path=ppt/slides/_rels/slide129.xml.rels>&#65279;<?xml version="1.0" encoding="utf-8" standalone="yes"?><Relationships xmlns="http://schemas.openxmlformats.org/package/2006/relationships"><Relationship Id="rId1" Type="http://schemas.openxmlformats.org/officeDocument/2006/relationships/slideLayout" Target="../slideLayouts/slideLayout40.xml" /><Relationship Id="rId2" Type="http://schemas.openxmlformats.org/officeDocument/2006/relationships/oleObject" Target="../embeddings/oleObject62.bin" TargetMode="Internal" /><Relationship Id="rId3" Type="http://schemas.openxmlformats.org/officeDocument/2006/relationships/image" Target="../media/image129.wmf" /><Relationship Id="rId4" Type="http://schemas.openxmlformats.org/officeDocument/2006/relationships/oleObject" Target="../embeddings/oleObject63.bin" TargetMode="Internal" /><Relationship Id="rId5" Type="http://schemas.openxmlformats.org/officeDocument/2006/relationships/image" Target="../media/image130.wmf" /><Relationship Id="rId6" Type="http://schemas.openxmlformats.org/officeDocument/2006/relationships/vmlDrawing" Target="../drawings/vmlDrawing34.vml" /></Relationships>
</file>

<file path=ppt/slides/_rels/slide13.xml.rels>&#65279;<?xml version="1.0" encoding="utf-8" standalone="yes"?><Relationships xmlns="http://schemas.openxmlformats.org/package/2006/relationships"><Relationship Id="rId1" Type="http://schemas.openxmlformats.org/officeDocument/2006/relationships/slideLayout" Target="../slideLayouts/slideLayout13.xml" /><Relationship Id="rId2" Type="http://schemas.openxmlformats.org/officeDocument/2006/relationships/image" Target="../media/image12.jpeg" /><Relationship Id="rId3" Type="http://schemas.openxmlformats.org/officeDocument/2006/relationships/hyperlink" Target="http://upload.wikimedia.org/wikipedia/commons/d/d7/Leonhard_Euler.jpg" TargetMode="External" /></Relationships>
</file>

<file path=ppt/slides/_rels/slide130.xml.rels>&#65279;<?xml version="1.0" encoding="utf-8" standalone="yes"?><Relationships xmlns="http://schemas.openxmlformats.org/package/2006/relationships"><Relationship Id="rId1" Type="http://schemas.openxmlformats.org/officeDocument/2006/relationships/slideLayout" Target="../slideLayouts/slideLayout40.xml" /></Relationships>
</file>

<file path=ppt/slides/_rels/slide131.xml.rels>&#65279;<?xml version="1.0" encoding="utf-8" standalone="yes"?><Relationships xmlns="http://schemas.openxmlformats.org/package/2006/relationships"><Relationship Id="rId1" Type="http://schemas.openxmlformats.org/officeDocument/2006/relationships/slideLayout" Target="../slideLayouts/slideLayout40.xml" /><Relationship Id="rId2" Type="http://schemas.openxmlformats.org/officeDocument/2006/relationships/oleObject" Target="../embeddings/oleObject64.bin" TargetMode="Internal" /><Relationship Id="rId3" Type="http://schemas.openxmlformats.org/officeDocument/2006/relationships/image" Target="../media/image131.wmf" /><Relationship Id="rId4" Type="http://schemas.openxmlformats.org/officeDocument/2006/relationships/vmlDrawing" Target="../drawings/vmlDrawing35.vml" /></Relationships>
</file>

<file path=ppt/slides/_rels/slide132.xml.rels>&#65279;<?xml version="1.0" encoding="utf-8" standalone="yes"?><Relationships xmlns="http://schemas.openxmlformats.org/package/2006/relationships"><Relationship Id="rId1" Type="http://schemas.openxmlformats.org/officeDocument/2006/relationships/slideLayout" Target="../slideLayouts/slideLayout40.xml" /><Relationship Id="rId2" Type="http://schemas.openxmlformats.org/officeDocument/2006/relationships/oleObject" Target="../embeddings/oleObject65.bin" TargetMode="Internal" /><Relationship Id="rId3" Type="http://schemas.openxmlformats.org/officeDocument/2006/relationships/image" Target="../media/image132.wmf" /><Relationship Id="rId4" Type="http://schemas.openxmlformats.org/officeDocument/2006/relationships/vmlDrawing" Target="../drawings/vmlDrawing36.vml" /></Relationships>
</file>

<file path=ppt/slides/_rels/slide133.xml.rels>&#65279;<?xml version="1.0" encoding="utf-8" standalone="yes"?><Relationships xmlns="http://schemas.openxmlformats.org/package/2006/relationships"><Relationship Id="rId1" Type="http://schemas.openxmlformats.org/officeDocument/2006/relationships/slideLayout" Target="../slideLayouts/slideLayout40.xml" /></Relationships>
</file>

<file path=ppt/slides/_rels/slide134.xml.rels>&#65279;<?xml version="1.0" encoding="utf-8" standalone="yes"?><Relationships xmlns="http://schemas.openxmlformats.org/package/2006/relationships"><Relationship Id="rId1" Type="http://schemas.openxmlformats.org/officeDocument/2006/relationships/slideLayout" Target="../slideLayouts/slideLayout40.xml" /></Relationships>
</file>

<file path=ppt/slides/_rels/slide135.xml.rels>&#65279;<?xml version="1.0" encoding="utf-8" standalone="yes"?><Relationships xmlns="http://schemas.openxmlformats.org/package/2006/relationships"><Relationship Id="rId1" Type="http://schemas.openxmlformats.org/officeDocument/2006/relationships/slideLayout" Target="../slideLayouts/slideLayout40.xml" /><Relationship Id="rId2" Type="http://schemas.openxmlformats.org/officeDocument/2006/relationships/oleObject" Target="../embeddings/oleObject66.bin" TargetMode="Internal" /><Relationship Id="rId3" Type="http://schemas.openxmlformats.org/officeDocument/2006/relationships/image" Target="../media/image133.wmf" /><Relationship Id="rId4" Type="http://schemas.openxmlformats.org/officeDocument/2006/relationships/vmlDrawing" Target="../drawings/vmlDrawing37.vml" /></Relationships>
</file>

<file path=ppt/slides/_rels/slide136.xml.rels>&#65279;<?xml version="1.0" encoding="utf-8" standalone="yes"?><Relationships xmlns="http://schemas.openxmlformats.org/package/2006/relationships"><Relationship Id="rId1" Type="http://schemas.openxmlformats.org/officeDocument/2006/relationships/slideLayout" Target="../slideLayouts/slideLayout40.xml" /></Relationships>
</file>

<file path=ppt/slides/_rels/slide137.xml.rels>&#65279;<?xml version="1.0" encoding="utf-8" standalone="yes"?><Relationships xmlns="http://schemas.openxmlformats.org/package/2006/relationships"><Relationship Id="rId1" Type="http://schemas.openxmlformats.org/officeDocument/2006/relationships/slideLayout" Target="../slideLayouts/slideLayout40.xml" /></Relationships>
</file>

<file path=ppt/slides/_rels/slide138.xml.rels>&#65279;<?xml version="1.0" encoding="utf-8" standalone="yes"?><Relationships xmlns="http://schemas.openxmlformats.org/package/2006/relationships"><Relationship Id="rId1" Type="http://schemas.openxmlformats.org/officeDocument/2006/relationships/slideLayout" Target="../slideLayouts/slideLayout40.xml" /></Relationships>
</file>

<file path=ppt/slides/_rels/slide139.xml.rels>&#65279;<?xml version="1.0" encoding="utf-8" standalone="yes"?><Relationships xmlns="http://schemas.openxmlformats.org/package/2006/relationships"><Relationship Id="rId1" Type="http://schemas.openxmlformats.org/officeDocument/2006/relationships/slideLayout" Target="../slideLayouts/slideLayout40.xml" /><Relationship Id="rId2" Type="http://schemas.openxmlformats.org/officeDocument/2006/relationships/oleObject" Target="../embeddings/oleObject67.bin" TargetMode="Internal" /><Relationship Id="rId3" Type="http://schemas.openxmlformats.org/officeDocument/2006/relationships/image" Target="../media/image134.wmf" /><Relationship Id="rId4" Type="http://schemas.openxmlformats.org/officeDocument/2006/relationships/vmlDrawing" Target="../drawings/vmlDrawing38.vml" /></Relationships>
</file>

<file path=ppt/slides/_rels/slide14.xml.rels>&#65279;<?xml version="1.0" encoding="utf-8" standalone="yes"?><Relationships xmlns="http://schemas.openxmlformats.org/package/2006/relationships"><Relationship Id="rId1" Type="http://schemas.openxmlformats.org/officeDocument/2006/relationships/slideLayout" Target="../slideLayouts/slideLayout13.xml" /><Relationship Id="rId2" Type="http://schemas.openxmlformats.org/officeDocument/2006/relationships/image" Target="../media/image12.jpeg" /><Relationship Id="rId3" Type="http://schemas.openxmlformats.org/officeDocument/2006/relationships/hyperlink" Target="http://upload.wikimedia.org/wikipedia/commons/d/d7/Leonhard_Euler.jpg" TargetMode="External" /></Relationships>
</file>

<file path=ppt/slides/_rels/slide140.xml.rels>&#65279;<?xml version="1.0" encoding="utf-8" standalone="yes"?><Relationships xmlns="http://schemas.openxmlformats.org/package/2006/relationships"><Relationship Id="rId1" Type="http://schemas.openxmlformats.org/officeDocument/2006/relationships/slideLayout" Target="../slideLayouts/slideLayout35.xml" /><Relationship Id="rId2" Type="http://schemas.openxmlformats.org/officeDocument/2006/relationships/notesSlide" Target="../notesSlides/notesSlide34.xml" /><Relationship Id="rId3" Type="http://schemas.openxmlformats.org/officeDocument/2006/relationships/image" Target="../media/image6.jpeg" /><Relationship Id="rId4" Type="http://schemas.openxmlformats.org/officeDocument/2006/relationships/image" Target="../media/image3.png" /><Relationship Id="rId5" Type="http://schemas.microsoft.com/office/2007/relationships/hdphoto" Target="../media/image93.wdp" /></Relationships>
</file>

<file path=ppt/slides/_rels/slide141.xml.rels>&#65279;<?xml version="1.0" encoding="utf-8" standalone="yes"?><Relationships xmlns="http://schemas.openxmlformats.org/package/2006/relationships"><Relationship Id="rId1" Type="http://schemas.openxmlformats.org/officeDocument/2006/relationships/slideLayout" Target="../slideLayouts/slideLayout36.xml" /><Relationship Id="rId2" Type="http://schemas.openxmlformats.org/officeDocument/2006/relationships/notesSlide" Target="../notesSlides/notesSlide35.xml" /></Relationships>
</file>

<file path=ppt/slides/_rels/slide15.xml.rels>&#65279;<?xml version="1.0" encoding="utf-8" standalone="yes"?><Relationships xmlns="http://schemas.openxmlformats.org/package/2006/relationships"><Relationship Id="rId1" Type="http://schemas.openxmlformats.org/officeDocument/2006/relationships/slideLayout" Target="../slideLayouts/slideLayout13.xml" /><Relationship Id="rId2" Type="http://schemas.openxmlformats.org/officeDocument/2006/relationships/image" Target="../media/image13.jpeg" /></Relationships>
</file>

<file path=ppt/slides/_rels/slide16.xml.rels>&#65279;<?xml version="1.0" encoding="utf-8" standalone="yes"?><Relationships xmlns="http://schemas.openxmlformats.org/package/2006/relationships"><Relationship Id="rId1" Type="http://schemas.openxmlformats.org/officeDocument/2006/relationships/slideLayout" Target="../slideLayouts/slideLayout13.xml" /><Relationship Id="rId2" Type="http://schemas.openxmlformats.org/officeDocument/2006/relationships/image" Target="../media/image13.jpeg" /></Relationships>
</file>

<file path=ppt/slides/_rels/slide17.xml.rels>&#65279;<?xml version="1.0" encoding="utf-8" standalone="yes"?><Relationships xmlns="http://schemas.openxmlformats.org/package/2006/relationships"><Relationship Id="rId1" Type="http://schemas.openxmlformats.org/officeDocument/2006/relationships/slideLayout" Target="../slideLayouts/slideLayout13.xml" /><Relationship Id="rId2" Type="http://schemas.openxmlformats.org/officeDocument/2006/relationships/image" Target="../media/image14.jpeg" /><Relationship Id="rId3" Type="http://schemas.openxmlformats.org/officeDocument/2006/relationships/hyperlink" Target="http://upload.wikimedia.org/wikipedia/commons/9/9b/Carl_Friedrich_Gauss.jpg" TargetMode="External" /></Relationships>
</file>

<file path=ppt/slides/_rels/slide18.xml.rels>&#65279;<?xml version="1.0" encoding="utf-8" standalone="yes"?><Relationships xmlns="http://schemas.openxmlformats.org/package/2006/relationships"><Relationship Id="rId1" Type="http://schemas.openxmlformats.org/officeDocument/2006/relationships/slideLayout" Target="../slideLayouts/slideLayout13.xml" /><Relationship Id="rId2" Type="http://schemas.openxmlformats.org/officeDocument/2006/relationships/image" Target="../media/image15.jpeg" /></Relationships>
</file>

<file path=ppt/slides/_rels/slide19.xml.rels>&#65279;<?xml version="1.0" encoding="utf-8" standalone="yes"?><Relationships xmlns="http://schemas.openxmlformats.org/package/2006/relationships"><Relationship Id="rId1" Type="http://schemas.openxmlformats.org/officeDocument/2006/relationships/slideLayout" Target="../slideLayouts/slideLayout17.xml" /><Relationship Id="rId2" Type="http://schemas.openxmlformats.org/officeDocument/2006/relationships/image" Target="../media/image16.jpeg" /></Relationships>
</file>

<file path=ppt/slides/_rels/slide2.xml.rels>&#65279;<?xml version="1.0" encoding="utf-8" standalone="yes"?><Relationships xmlns="http://schemas.openxmlformats.org/package/2006/relationships"><Relationship Id="rId1" Type="http://schemas.openxmlformats.org/officeDocument/2006/relationships/slideLayout" Target="../slideLayouts/slideLayout12.xml" /><Relationship Id="rId2" Type="http://schemas.openxmlformats.org/officeDocument/2006/relationships/notesSlide" Target="../notesSlides/notesSlide2.xml" /><Relationship Id="rId3" Type="http://schemas.openxmlformats.org/officeDocument/2006/relationships/image" Target="../media/image6.jpeg" /><Relationship Id="rId4" Type="http://schemas.openxmlformats.org/officeDocument/2006/relationships/image" Target="../media/image3.png" /><Relationship Id="rId5" Type="http://schemas.microsoft.com/office/2007/relationships/hdphoto" Target="../media/image4.wdp" /></Relationships>
</file>

<file path=ppt/slides/_rels/slide20.xml.rels>&#65279;<?xml version="1.0" encoding="utf-8" standalone="yes"?><Relationships xmlns="http://schemas.openxmlformats.org/package/2006/relationships"><Relationship Id="rId1" Type="http://schemas.openxmlformats.org/officeDocument/2006/relationships/slideLayout" Target="../slideLayouts/slideLayout17.xml" /><Relationship Id="rId2" Type="http://schemas.openxmlformats.org/officeDocument/2006/relationships/notesSlide" Target="../notesSlides/notesSlide6.xml" /><Relationship Id="rId3" Type="http://schemas.openxmlformats.org/officeDocument/2006/relationships/image" Target="../media/image17.jpeg" /></Relationships>
</file>

<file path=ppt/slides/_rels/slide21.xml.rels>&#65279;<?xml version="1.0" encoding="utf-8" standalone="yes"?><Relationships xmlns="http://schemas.openxmlformats.org/package/2006/relationships"><Relationship Id="rId1" Type="http://schemas.openxmlformats.org/officeDocument/2006/relationships/slideLayout" Target="../slideLayouts/slideLayout17.xml" /><Relationship Id="rId2" Type="http://schemas.openxmlformats.org/officeDocument/2006/relationships/image" Target="../media/image18.jpeg" /></Relationships>
</file>

<file path=ppt/slides/_rels/slide22.xml.rels>&#65279;<?xml version="1.0" encoding="utf-8" standalone="yes"?><Relationships xmlns="http://schemas.openxmlformats.org/package/2006/relationships"><Relationship Id="rId1" Type="http://schemas.openxmlformats.org/officeDocument/2006/relationships/slideLayout" Target="../slideLayouts/slideLayout17.xml" /><Relationship Id="rId2" Type="http://schemas.openxmlformats.org/officeDocument/2006/relationships/image" Target="../media/image19.png" /></Relationships>
</file>

<file path=ppt/slides/_rels/slide23.xml.rels>&#65279;<?xml version="1.0" encoding="utf-8" standalone="yes"?><Relationships xmlns="http://schemas.openxmlformats.org/package/2006/relationships"><Relationship Id="rId1" Type="http://schemas.openxmlformats.org/officeDocument/2006/relationships/slideLayout" Target="../slideLayouts/slideLayout17.xml" /><Relationship Id="rId2" Type="http://schemas.openxmlformats.org/officeDocument/2006/relationships/image" Target="../media/image20.jpeg" /></Relationships>
</file>

<file path=ppt/slides/_rels/slide24.xml.rels>&#65279;<?xml version="1.0" encoding="utf-8" standalone="yes"?><Relationships xmlns="http://schemas.openxmlformats.org/package/2006/relationships"><Relationship Id="rId1" Type="http://schemas.openxmlformats.org/officeDocument/2006/relationships/slideLayout" Target="../slideLayouts/slideLayout17.xml" /><Relationship Id="rId2" Type="http://schemas.openxmlformats.org/officeDocument/2006/relationships/image" Target="../media/image21.png" /></Relationships>
</file>

<file path=ppt/slides/_rels/slide25.xml.rels>&#65279;<?xml version="1.0" encoding="utf-8" standalone="yes"?><Relationships xmlns="http://schemas.openxmlformats.org/package/2006/relationships"><Relationship Id="rId1" Type="http://schemas.openxmlformats.org/officeDocument/2006/relationships/slideLayout" Target="../slideLayouts/slideLayout17.xml" /><Relationship Id="rId2" Type="http://schemas.openxmlformats.org/officeDocument/2006/relationships/image" Target="../media/image22.jpeg" /></Relationships>
</file>

<file path=ppt/slides/_rels/slide26.xml.rels>&#65279;<?xml version="1.0" encoding="utf-8" standalone="yes"?><Relationships xmlns="http://schemas.openxmlformats.org/package/2006/relationships"><Relationship Id="rId1" Type="http://schemas.openxmlformats.org/officeDocument/2006/relationships/slideLayout" Target="../slideLayouts/slideLayout17.xml" /><Relationship Id="rId2" Type="http://schemas.openxmlformats.org/officeDocument/2006/relationships/image" Target="../media/image23.jpeg" /><Relationship Id="rId3" Type="http://schemas.openxmlformats.org/officeDocument/2006/relationships/hyperlink" Target="http://upload.wikimedia.org/wikipedia/commons/9/91/John_f_nash_20061102_3.jpg" TargetMode="External" /></Relationships>
</file>

<file path=ppt/slides/_rels/slide27.xml.rels>&#65279;<?xml version="1.0" encoding="utf-8" standalone="yes"?><Relationships xmlns="http://schemas.openxmlformats.org/package/2006/relationships"><Relationship Id="rId1" Type="http://schemas.openxmlformats.org/officeDocument/2006/relationships/slideLayout" Target="../slideLayouts/slideLayout12.xml" /><Relationship Id="rId2" Type="http://schemas.openxmlformats.org/officeDocument/2006/relationships/notesSlide" Target="../notesSlides/notesSlide7.xml" /><Relationship Id="rId3" Type="http://schemas.openxmlformats.org/officeDocument/2006/relationships/image" Target="../media/image6.jpeg" /></Relationships>
</file>

<file path=ppt/slides/_rels/slide28.xml.rels>&#65279;<?xml version="1.0" encoding="utf-8" standalone="yes"?><Relationships xmlns="http://schemas.openxmlformats.org/package/2006/relationships"><Relationship Id="rId1" Type="http://schemas.openxmlformats.org/officeDocument/2006/relationships/slideLayout" Target="../slideLayouts/slideLayout23.xml" /><Relationship Id="rId2" Type="http://schemas.openxmlformats.org/officeDocument/2006/relationships/image" Target="../media/image24.png" /><Relationship Id="rId3" Type="http://schemas.openxmlformats.org/officeDocument/2006/relationships/oleObject" Target="../embeddings/oleObject1.bin" TargetMode="Internal" /><Relationship Id="rId4" Type="http://schemas.openxmlformats.org/officeDocument/2006/relationships/image" Target="../media/image25.png" /><Relationship Id="rId5" Type="http://schemas.openxmlformats.org/officeDocument/2006/relationships/oleObject" Target="../embeddings/oleObject2.bin" TargetMode="Internal" /><Relationship Id="rId6" Type="http://schemas.openxmlformats.org/officeDocument/2006/relationships/image" Target="../media/image26.wmf" /><Relationship Id="rId7" Type="http://schemas.openxmlformats.org/officeDocument/2006/relationships/vmlDrawing" Target="../drawings/vmlDrawing1.vml" /></Relationships>
</file>

<file path=ppt/slides/_rels/slide29.xml.rels>&#65279;<?xml version="1.0" encoding="utf-8" standalone="yes"?><Relationships xmlns="http://schemas.openxmlformats.org/package/2006/relationships"><Relationship Id="rId1" Type="http://schemas.openxmlformats.org/officeDocument/2006/relationships/slideLayout" Target="../slideLayouts/slideLayout18.xml" /><Relationship Id="rId2" Type="http://schemas.openxmlformats.org/officeDocument/2006/relationships/oleObject" Target="../embeddings/oleObject3.bin" TargetMode="Internal" /><Relationship Id="rId3" Type="http://schemas.openxmlformats.org/officeDocument/2006/relationships/image" Target="../media/image27.wmf" /><Relationship Id="rId4" Type="http://schemas.openxmlformats.org/officeDocument/2006/relationships/oleObject" Target="../embeddings/oleObject4.bin" TargetMode="Internal" /><Relationship Id="rId5" Type="http://schemas.openxmlformats.org/officeDocument/2006/relationships/image" Target="../media/image28.wmf" /><Relationship Id="rId6" Type="http://schemas.openxmlformats.org/officeDocument/2006/relationships/vmlDrawing" Target="../drawings/vmlDrawing2.vml" /></Relationships>
</file>

<file path=ppt/slides/_rels/slide3.xml.rels>&#65279;<?xml version="1.0" encoding="utf-8" standalone="yes"?><Relationships xmlns="http://schemas.openxmlformats.org/package/2006/relationships"><Relationship Id="rId1" Type="http://schemas.openxmlformats.org/officeDocument/2006/relationships/slideLayout" Target="../slideLayouts/slideLayout12.xml" /><Relationship Id="rId2" Type="http://schemas.openxmlformats.org/officeDocument/2006/relationships/notesSlide" Target="../notesSlides/notesSlide3.xml" /><Relationship Id="rId3" Type="http://schemas.openxmlformats.org/officeDocument/2006/relationships/image" Target="../media/image6.jpeg" /></Relationships>
</file>

<file path=ppt/slides/_rels/slide30.xml.rels>&#65279;<?xml version="1.0" encoding="utf-8" standalone="yes"?><Relationships xmlns="http://schemas.openxmlformats.org/package/2006/relationships"><Relationship Id="rId1" Type="http://schemas.openxmlformats.org/officeDocument/2006/relationships/slideLayout" Target="../slideLayouts/slideLayout13.xml" /></Relationships>
</file>

<file path=ppt/slides/_rels/slide31.xml.rels>&#65279;<?xml version="1.0" encoding="utf-8" standalone="yes"?><Relationships xmlns="http://schemas.openxmlformats.org/package/2006/relationships"><Relationship Id="rId1" Type="http://schemas.openxmlformats.org/officeDocument/2006/relationships/slideLayout" Target="../slideLayouts/slideLayout13.xml" /></Relationships>
</file>

<file path=ppt/slides/_rels/slide32.xml.rels>&#65279;<?xml version="1.0" encoding="utf-8" standalone="yes"?><Relationships xmlns="http://schemas.openxmlformats.org/package/2006/relationships"><Relationship Id="rId1" Type="http://schemas.openxmlformats.org/officeDocument/2006/relationships/slideLayout" Target="../slideLayouts/slideLayout13.xml" /></Relationships>
</file>

<file path=ppt/slides/_rels/slide33.xml.rels>&#65279;<?xml version="1.0" encoding="utf-8" standalone="yes"?><Relationships xmlns="http://schemas.openxmlformats.org/package/2006/relationships"><Relationship Id="rId1" Type="http://schemas.openxmlformats.org/officeDocument/2006/relationships/slideLayout" Target="../slideLayouts/slideLayout13.xml" /></Relationships>
</file>

<file path=ppt/slides/_rels/slide34.xml.rels>&#65279;<?xml version="1.0" encoding="utf-8" standalone="yes"?><Relationships xmlns="http://schemas.openxmlformats.org/package/2006/relationships"><Relationship Id="rId1" Type="http://schemas.openxmlformats.org/officeDocument/2006/relationships/slideLayout" Target="../slideLayouts/slideLayout13.xml" /></Relationships>
</file>

<file path=ppt/slides/_rels/slide35.xml.rels>&#65279;<?xml version="1.0" encoding="utf-8" standalone="yes"?><Relationships xmlns="http://schemas.openxmlformats.org/package/2006/relationships"><Relationship Id="rId1" Type="http://schemas.openxmlformats.org/officeDocument/2006/relationships/slideLayout" Target="../slideLayouts/slideLayout13.xml" /></Relationships>
</file>

<file path=ppt/slides/_rels/slide36.xml.rels>&#65279;<?xml version="1.0" encoding="utf-8" standalone="yes"?><Relationships xmlns="http://schemas.openxmlformats.org/package/2006/relationships"><Relationship Id="rId1" Type="http://schemas.openxmlformats.org/officeDocument/2006/relationships/slideLayout" Target="../slideLayouts/slideLayout12.xml" /><Relationship Id="rId2" Type="http://schemas.openxmlformats.org/officeDocument/2006/relationships/notesSlide" Target="../notesSlides/notesSlide8.xml" /><Relationship Id="rId3" Type="http://schemas.openxmlformats.org/officeDocument/2006/relationships/image" Target="../media/image6.jpeg" /></Relationships>
</file>

<file path=ppt/slides/_rels/slide37.xml.rels>&#65279;<?xml version="1.0" encoding="utf-8" standalone="yes"?><Relationships xmlns="http://schemas.openxmlformats.org/package/2006/relationships"><Relationship Id="rId1" Type="http://schemas.openxmlformats.org/officeDocument/2006/relationships/slideLayout" Target="../slideLayouts/slideLayout17.xml" /></Relationships>
</file>

<file path=ppt/slides/_rels/slide38.xml.rels>&#65279;<?xml version="1.0" encoding="utf-8" standalone="yes"?><Relationships xmlns="http://schemas.openxmlformats.org/package/2006/relationships"><Relationship Id="rId1" Type="http://schemas.openxmlformats.org/officeDocument/2006/relationships/slideLayout" Target="../slideLayouts/slideLayout13.xml" /><Relationship Id="rId2" Type="http://schemas.openxmlformats.org/officeDocument/2006/relationships/notesSlide" Target="../notesSlides/notesSlide9.xml" /></Relationships>
</file>

<file path=ppt/slides/_rels/slide39.xml.rels>&#65279;<?xml version="1.0" encoding="utf-8" standalone="yes"?><Relationships xmlns="http://schemas.openxmlformats.org/package/2006/relationships"><Relationship Id="rId1" Type="http://schemas.openxmlformats.org/officeDocument/2006/relationships/slideLayout" Target="../slideLayouts/slideLayout13.xml" /><Relationship Id="rId2" Type="http://schemas.openxmlformats.org/officeDocument/2006/relationships/hyperlink" Target="http://www.math.ucla.edu/~tom/Game_Theory/Contents.html" TargetMode="External" /></Relationships>
</file>

<file path=ppt/slides/_rels/slide4.xml.rels>&#65279;<?xml version="1.0" encoding="utf-8" standalone="yes"?><Relationships xmlns="http://schemas.openxmlformats.org/package/2006/relationships"><Relationship Id="rId1" Type="http://schemas.openxmlformats.org/officeDocument/2006/relationships/slideLayout" Target="../slideLayouts/slideLayout12.xml" /><Relationship Id="rId2" Type="http://schemas.openxmlformats.org/officeDocument/2006/relationships/notesSlide" Target="../notesSlides/notesSlide4.xml" /><Relationship Id="rId3" Type="http://schemas.openxmlformats.org/officeDocument/2006/relationships/hyperlink" Target="https://cs.wikipedia.org/wiki/" TargetMode="External" /><Relationship Id="rId4" Type="http://schemas.openxmlformats.org/officeDocument/2006/relationships/image" Target="../media/image6.jpeg" /></Relationships>
</file>

<file path=ppt/slides/_rels/slide40.xml.rels>&#65279;<?xml version="1.0" encoding="utf-8" standalone="yes"?><Relationships xmlns="http://schemas.openxmlformats.org/package/2006/relationships"><Relationship Id="rId1" Type="http://schemas.openxmlformats.org/officeDocument/2006/relationships/slideLayout" Target="../slideLayouts/slideLayout24.xml" /><Relationship Id="rId2" Type="http://schemas.openxmlformats.org/officeDocument/2006/relationships/notesSlide" Target="../notesSlides/notesSlide10.xml" /><Relationship Id="rId3" Type="http://schemas.openxmlformats.org/officeDocument/2006/relationships/image" Target="../media/image29.png" /><Relationship Id="rId4" Type="http://schemas.microsoft.com/office/2007/relationships/hdphoto" Target="../media/image30.wdp" /><Relationship Id="rId5" Type="http://schemas.openxmlformats.org/officeDocument/2006/relationships/image" Target="../media/image31.png" /><Relationship Id="rId6" Type="http://schemas.microsoft.com/office/2007/relationships/hdphoto" Target="../media/image32.wdp" /><Relationship Id="rId7" Type="http://schemas.openxmlformats.org/officeDocument/2006/relationships/image" Target="../media/image33.jpeg" /></Relationships>
</file>

<file path=ppt/slides/_rels/slide41.xml.rels>&#65279;<?xml version="1.0" encoding="utf-8" standalone="yes"?><Relationships xmlns="http://schemas.openxmlformats.org/package/2006/relationships"><Relationship Id="rId1" Type="http://schemas.openxmlformats.org/officeDocument/2006/relationships/slideLayout" Target="../slideLayouts/slideLayout24.xml" /><Relationship Id="rId2" Type="http://schemas.openxmlformats.org/officeDocument/2006/relationships/notesSlide" Target="../notesSlides/notesSlide11.xml" /><Relationship Id="rId3" Type="http://schemas.openxmlformats.org/officeDocument/2006/relationships/image" Target="../media/image31.png" /><Relationship Id="rId4" Type="http://schemas.microsoft.com/office/2007/relationships/hdphoto" Target="../media/image32.wdp" /><Relationship Id="rId5" Type="http://schemas.openxmlformats.org/officeDocument/2006/relationships/image" Target="../media/image33.jpeg" /></Relationships>
</file>

<file path=ppt/slides/_rels/slide42.xml.rels>&#65279;<?xml version="1.0" encoding="utf-8" standalone="yes"?><Relationships xmlns="http://schemas.openxmlformats.org/package/2006/relationships"><Relationship Id="rId1" Type="http://schemas.openxmlformats.org/officeDocument/2006/relationships/slideLayout" Target="../slideLayouts/slideLayout24.xml" /><Relationship Id="rId2" Type="http://schemas.openxmlformats.org/officeDocument/2006/relationships/notesSlide" Target="../notesSlides/notesSlide12.xml" /><Relationship Id="rId3" Type="http://schemas.openxmlformats.org/officeDocument/2006/relationships/image" Target="../media/image34.jpeg" /><Relationship Id="rId4" Type="http://schemas.openxmlformats.org/officeDocument/2006/relationships/image" Target="../media/image31.png" /><Relationship Id="rId5" Type="http://schemas.microsoft.com/office/2007/relationships/hdphoto" Target="../media/image32.wdp" /></Relationships>
</file>

<file path=ppt/slides/_rels/slide43.xml.rels>&#65279;<?xml version="1.0" encoding="utf-8" standalone="yes"?><Relationships xmlns="http://schemas.openxmlformats.org/package/2006/relationships"><Relationship Id="rId1" Type="http://schemas.openxmlformats.org/officeDocument/2006/relationships/slideLayout" Target="../slideLayouts/slideLayout29.xml" /><Relationship Id="rId2" Type="http://schemas.openxmlformats.org/officeDocument/2006/relationships/oleObject" Target="../embeddings/oleObject5.bin" TargetMode="Internal" /><Relationship Id="rId3" Type="http://schemas.openxmlformats.org/officeDocument/2006/relationships/image" Target="../media/image35.wmf" /><Relationship Id="rId4" Type="http://schemas.openxmlformats.org/officeDocument/2006/relationships/vmlDrawing" Target="../drawings/vmlDrawing3.vml" /></Relationships>
</file>

<file path=ppt/slides/_rels/slide44.xml.rels>&#65279;<?xml version="1.0" encoding="utf-8" standalone="yes"?><Relationships xmlns="http://schemas.openxmlformats.org/package/2006/relationships"><Relationship Id="rId1" Type="http://schemas.openxmlformats.org/officeDocument/2006/relationships/slideLayout" Target="../slideLayouts/slideLayout29.xml" /></Relationships>
</file>

<file path=ppt/slides/_rels/slide45.xml.rels>&#65279;<?xml version="1.0" encoding="utf-8" standalone="yes"?><Relationships xmlns="http://schemas.openxmlformats.org/package/2006/relationships"><Relationship Id="rId1" Type="http://schemas.openxmlformats.org/officeDocument/2006/relationships/slideLayout" Target="../slideLayouts/slideLayout29.xml" /><Relationship Id="rId2" Type="http://schemas.openxmlformats.org/officeDocument/2006/relationships/image" Target="../media/image36.png" /></Relationships>
</file>

<file path=ppt/slides/_rels/slide46.xml.rels>&#65279;<?xml version="1.0" encoding="utf-8" standalone="yes"?><Relationships xmlns="http://schemas.openxmlformats.org/package/2006/relationships"><Relationship Id="rId1" Type="http://schemas.openxmlformats.org/officeDocument/2006/relationships/slideLayout" Target="../slideLayouts/slideLayout29.xml" /><Relationship Id="rId2" Type="http://schemas.openxmlformats.org/officeDocument/2006/relationships/image" Target="../media/image37.png" /></Relationships>
</file>

<file path=ppt/slides/_rels/slide47.xml.rels>&#65279;<?xml version="1.0" encoding="utf-8" standalone="yes"?><Relationships xmlns="http://schemas.openxmlformats.org/package/2006/relationships"><Relationship Id="rId1" Type="http://schemas.openxmlformats.org/officeDocument/2006/relationships/slideLayout" Target="../slideLayouts/slideLayout29.xml" /><Relationship Id="rId2" Type="http://schemas.openxmlformats.org/officeDocument/2006/relationships/image" Target="../media/image38.png" /><Relationship Id="rId3" Type="http://schemas.openxmlformats.org/officeDocument/2006/relationships/oleObject" Target="../embeddings/oleObject6.bin" TargetMode="Internal" /><Relationship Id="rId4" Type="http://schemas.openxmlformats.org/officeDocument/2006/relationships/image" Target="../media/image35.wmf" /><Relationship Id="rId5" Type="http://schemas.openxmlformats.org/officeDocument/2006/relationships/vmlDrawing" Target="../drawings/vmlDrawing4.vml" /></Relationships>
</file>

<file path=ppt/slides/_rels/slide48.xml.rels>&#65279;<?xml version="1.0" encoding="utf-8" standalone="yes"?><Relationships xmlns="http://schemas.openxmlformats.org/package/2006/relationships"><Relationship Id="rId1" Type="http://schemas.openxmlformats.org/officeDocument/2006/relationships/slideLayout" Target="../slideLayouts/slideLayout29.xml" /><Relationship Id="rId2" Type="http://schemas.openxmlformats.org/officeDocument/2006/relationships/oleObject" Target="../embeddings/oleObject7.bin" TargetMode="Internal" /><Relationship Id="rId3" Type="http://schemas.openxmlformats.org/officeDocument/2006/relationships/image" Target="../media/image39.wmf" /><Relationship Id="rId4" Type="http://schemas.openxmlformats.org/officeDocument/2006/relationships/image" Target="../media/image40.png" /><Relationship Id="rId5" Type="http://schemas.openxmlformats.org/officeDocument/2006/relationships/vmlDrawing" Target="../drawings/vmlDrawing5.vml" /></Relationships>
</file>

<file path=ppt/slides/_rels/slide49.xml.rels>&#65279;<?xml version="1.0" encoding="utf-8" standalone="yes"?><Relationships xmlns="http://schemas.openxmlformats.org/package/2006/relationships"><Relationship Id="rId1" Type="http://schemas.openxmlformats.org/officeDocument/2006/relationships/slideLayout" Target="../slideLayouts/slideLayout29.xml" /><Relationship Id="rId2" Type="http://schemas.openxmlformats.org/officeDocument/2006/relationships/image" Target="../media/image41.png" /></Relationships>
</file>

<file path=ppt/slides/_rels/slide5.xml.rels>&#65279;<?xml version="1.0" encoding="utf-8" standalone="yes"?><Relationships xmlns="http://schemas.openxmlformats.org/package/2006/relationships"><Relationship Id="rId1" Type="http://schemas.openxmlformats.org/officeDocument/2006/relationships/slideLayout" Target="../slideLayouts/slideLayout17.xml" /></Relationships>
</file>

<file path=ppt/slides/_rels/slide50.xml.rels>&#65279;<?xml version="1.0" encoding="utf-8" standalone="yes"?><Relationships xmlns="http://schemas.openxmlformats.org/package/2006/relationships"><Relationship Id="rId1" Type="http://schemas.openxmlformats.org/officeDocument/2006/relationships/slideLayout" Target="../slideLayouts/slideLayout29.xml" /><Relationship Id="rId2" Type="http://schemas.openxmlformats.org/officeDocument/2006/relationships/image" Target="../media/image42.png" /><Relationship Id="rId3" Type="http://schemas.openxmlformats.org/officeDocument/2006/relationships/image" Target="../media/image43.png" /></Relationships>
</file>

<file path=ppt/slides/_rels/slide51.xml.rels>&#65279;<?xml version="1.0" encoding="utf-8" standalone="yes"?><Relationships xmlns="http://schemas.openxmlformats.org/package/2006/relationships"><Relationship Id="rId1" Type="http://schemas.openxmlformats.org/officeDocument/2006/relationships/slideLayout" Target="../slideLayouts/slideLayout29.xml" /></Relationships>
</file>

<file path=ppt/slides/_rels/slide52.xml.rels>&#65279;<?xml version="1.0" encoding="utf-8" standalone="yes"?><Relationships xmlns="http://schemas.openxmlformats.org/package/2006/relationships"><Relationship Id="rId1" Type="http://schemas.openxmlformats.org/officeDocument/2006/relationships/slideLayout" Target="../slideLayouts/slideLayout29.xml" /><Relationship Id="rId2" Type="http://schemas.openxmlformats.org/officeDocument/2006/relationships/image" Target="../media/image44.png" /></Relationships>
</file>

<file path=ppt/slides/_rels/slide53.xml.rels>&#65279;<?xml version="1.0" encoding="utf-8" standalone="yes"?><Relationships xmlns="http://schemas.openxmlformats.org/package/2006/relationships"><Relationship Id="rId1" Type="http://schemas.openxmlformats.org/officeDocument/2006/relationships/slideLayout" Target="../slideLayouts/slideLayout29.xml" /><Relationship Id="rId2" Type="http://schemas.openxmlformats.org/officeDocument/2006/relationships/image" Target="../media/image45.png" /></Relationships>
</file>

<file path=ppt/slides/_rels/slide54.xml.rels>&#65279;<?xml version="1.0" encoding="utf-8" standalone="yes"?><Relationships xmlns="http://schemas.openxmlformats.org/package/2006/relationships"><Relationship Id="rId1" Type="http://schemas.openxmlformats.org/officeDocument/2006/relationships/slideLayout" Target="../slideLayouts/slideLayout29.xml" /><Relationship Id="rId2" Type="http://schemas.openxmlformats.org/officeDocument/2006/relationships/image" Target="../media/image46.png" /><Relationship Id="rId3" Type="http://schemas.openxmlformats.org/officeDocument/2006/relationships/image" Target="../media/image47.png" /><Relationship Id="rId4" Type="http://schemas.openxmlformats.org/officeDocument/2006/relationships/image" Target="../media/image48.emf" /></Relationships>
</file>

<file path=ppt/slides/_rels/slide55.xml.rels>&#65279;<?xml version="1.0" encoding="utf-8" standalone="yes"?><Relationships xmlns="http://schemas.openxmlformats.org/package/2006/relationships"><Relationship Id="rId1" Type="http://schemas.openxmlformats.org/officeDocument/2006/relationships/slideLayout" Target="../slideLayouts/slideLayout29.xml" /><Relationship Id="rId2" Type="http://schemas.openxmlformats.org/officeDocument/2006/relationships/image" Target="../media/image49.emf" /><Relationship Id="rId3" Type="http://schemas.openxmlformats.org/officeDocument/2006/relationships/image" Target="../media/image50.png" /></Relationships>
</file>

<file path=ppt/slides/_rels/slide56.xml.rels>&#65279;<?xml version="1.0" encoding="utf-8" standalone="yes"?><Relationships xmlns="http://schemas.openxmlformats.org/package/2006/relationships"><Relationship Id="rId1" Type="http://schemas.openxmlformats.org/officeDocument/2006/relationships/slideLayout" Target="../slideLayouts/slideLayout29.xml" /><Relationship Id="rId2" Type="http://schemas.openxmlformats.org/officeDocument/2006/relationships/image" Target="../media/image51.emf" /><Relationship Id="rId3" Type="http://schemas.openxmlformats.org/officeDocument/2006/relationships/image" Target="../media/image52.png" /></Relationships>
</file>

<file path=ppt/slides/_rels/slide57.xml.rels>&#65279;<?xml version="1.0" encoding="utf-8" standalone="yes"?><Relationships xmlns="http://schemas.openxmlformats.org/package/2006/relationships"><Relationship Id="rId1" Type="http://schemas.openxmlformats.org/officeDocument/2006/relationships/slideLayout" Target="../slideLayouts/slideLayout29.xml" /><Relationship Id="rId2" Type="http://schemas.openxmlformats.org/officeDocument/2006/relationships/image" Target="../media/image53.emf" /><Relationship Id="rId3" Type="http://schemas.openxmlformats.org/officeDocument/2006/relationships/image" Target="../media/image54.png" /></Relationships>
</file>

<file path=ppt/slides/_rels/slide58.xml.rels>&#65279;<?xml version="1.0" encoding="utf-8" standalone="yes"?><Relationships xmlns="http://schemas.openxmlformats.org/package/2006/relationships"><Relationship Id="rId1" Type="http://schemas.openxmlformats.org/officeDocument/2006/relationships/slideLayout" Target="../slideLayouts/slideLayout24.xml" /><Relationship Id="rId2" Type="http://schemas.openxmlformats.org/officeDocument/2006/relationships/notesSlide" Target="../notesSlides/notesSlide13.xml" /><Relationship Id="rId3" Type="http://schemas.openxmlformats.org/officeDocument/2006/relationships/image" Target="../media/image34.jpeg" /><Relationship Id="rId4" Type="http://schemas.openxmlformats.org/officeDocument/2006/relationships/image" Target="../media/image31.png" /><Relationship Id="rId5" Type="http://schemas.microsoft.com/office/2007/relationships/hdphoto" Target="../media/image32.wdp" /></Relationships>
</file>

<file path=ppt/slides/_rels/slide59.xml.rels>&#65279;<?xml version="1.0" encoding="utf-8" standalone="yes"?><Relationships xmlns="http://schemas.openxmlformats.org/package/2006/relationships"><Relationship Id="rId1" Type="http://schemas.openxmlformats.org/officeDocument/2006/relationships/slideLayout" Target="../slideLayouts/slideLayout29.xml" /><Relationship Id="rId2" Type="http://schemas.openxmlformats.org/officeDocument/2006/relationships/notesSlide" Target="../notesSlides/notesSlide14.xml" /><Relationship Id="rId3" Type="http://schemas.openxmlformats.org/officeDocument/2006/relationships/oleObject" Target="../embeddings/oleObject8.bin" TargetMode="Internal" /><Relationship Id="rId4" Type="http://schemas.openxmlformats.org/officeDocument/2006/relationships/image" Target="../media/image55.wmf" /><Relationship Id="rId5" Type="http://schemas.openxmlformats.org/officeDocument/2006/relationships/oleObject" Target="../embeddings/oleObject9.bin" TargetMode="Internal" /><Relationship Id="rId6" Type="http://schemas.openxmlformats.org/officeDocument/2006/relationships/image" Target="../media/image56.wmf" /><Relationship Id="rId7" Type="http://schemas.openxmlformats.org/officeDocument/2006/relationships/vmlDrawing" Target="../drawings/vmlDrawing6.vml" /></Relationships>
</file>

<file path=ppt/slides/_rels/slide6.xml.rels>&#65279;<?xml version="1.0" encoding="utf-8" standalone="yes"?><Relationships xmlns="http://schemas.openxmlformats.org/package/2006/relationships"><Relationship Id="rId1" Type="http://schemas.openxmlformats.org/officeDocument/2006/relationships/slideLayout" Target="../slideLayouts/slideLayout17.xml" /></Relationships>
</file>

<file path=ppt/slides/_rels/slide60.xml.rels>&#65279;<?xml version="1.0" encoding="utf-8" standalone="yes"?><Relationships xmlns="http://schemas.openxmlformats.org/package/2006/relationships"><Relationship Id="rId1" Type="http://schemas.openxmlformats.org/officeDocument/2006/relationships/slideLayout" Target="../slideLayouts/slideLayout25.xml" /><Relationship Id="rId2" Type="http://schemas.openxmlformats.org/officeDocument/2006/relationships/image" Target="../media/image57.wmf" /><Relationship Id="rId3" Type="http://schemas.openxmlformats.org/officeDocument/2006/relationships/image" Target="../media/image58.wmf" /><Relationship Id="rId4" Type="http://schemas.openxmlformats.org/officeDocument/2006/relationships/image" Target="../media/image59.wmf" /><Relationship Id="rId5" Type="http://schemas.openxmlformats.org/officeDocument/2006/relationships/image" Target="../media/image60.png" /></Relationships>
</file>

<file path=ppt/slides/_rels/slide61.xml.rels>&#65279;<?xml version="1.0" encoding="utf-8" standalone="yes"?><Relationships xmlns="http://schemas.openxmlformats.org/package/2006/relationships"><Relationship Id="rId1" Type="http://schemas.openxmlformats.org/officeDocument/2006/relationships/slideLayout" Target="../slideLayouts/slideLayout29.xml" /><Relationship Id="rId2" Type="http://schemas.openxmlformats.org/officeDocument/2006/relationships/image" Target="../media/image61.png" /></Relationships>
</file>

<file path=ppt/slides/_rels/slide62.xml.rels>&#65279;<?xml version="1.0" encoding="utf-8" standalone="yes"?><Relationships xmlns="http://schemas.openxmlformats.org/package/2006/relationships"><Relationship Id="rId1" Type="http://schemas.openxmlformats.org/officeDocument/2006/relationships/slideLayout" Target="../slideLayouts/slideLayout29.xml" /></Relationships>
</file>

<file path=ppt/slides/_rels/slide63.xml.rels>&#65279;<?xml version="1.0" encoding="utf-8" standalone="yes"?><Relationships xmlns="http://schemas.openxmlformats.org/package/2006/relationships"><Relationship Id="rId1" Type="http://schemas.openxmlformats.org/officeDocument/2006/relationships/slideLayout" Target="../slideLayouts/slideLayout29.xml" /><Relationship Id="rId2" Type="http://schemas.openxmlformats.org/officeDocument/2006/relationships/image" Target="../media/image62.png" /><Relationship Id="rId3" Type="http://schemas.openxmlformats.org/officeDocument/2006/relationships/oleObject" Target="../embeddings/oleObject10.bin" TargetMode="Internal" /><Relationship Id="rId4" Type="http://schemas.openxmlformats.org/officeDocument/2006/relationships/image" Target="../media/image63.wmf" /><Relationship Id="rId5" Type="http://schemas.openxmlformats.org/officeDocument/2006/relationships/oleObject" Target="../embeddings/oleObject11.bin" TargetMode="Internal" /><Relationship Id="rId6" Type="http://schemas.openxmlformats.org/officeDocument/2006/relationships/image" Target="../media/image64.wmf" /><Relationship Id="rId7" Type="http://schemas.openxmlformats.org/officeDocument/2006/relationships/vmlDrawing" Target="../drawings/vmlDrawing7.vml" /></Relationships>
</file>

<file path=ppt/slides/_rels/slide64.xml.rels>&#65279;<?xml version="1.0" encoding="utf-8" standalone="yes"?><Relationships xmlns="http://schemas.openxmlformats.org/package/2006/relationships"><Relationship Id="rId1" Type="http://schemas.openxmlformats.org/officeDocument/2006/relationships/slideLayout" Target="../slideLayouts/slideLayout29.xml" /><Relationship Id="rId2" Type="http://schemas.openxmlformats.org/officeDocument/2006/relationships/oleObject" Target="../embeddings/oleObject12.bin" TargetMode="Internal" /><Relationship Id="rId3" Type="http://schemas.openxmlformats.org/officeDocument/2006/relationships/image" Target="../media/image65.wmf" /><Relationship Id="rId4" Type="http://schemas.openxmlformats.org/officeDocument/2006/relationships/oleObject" Target="../embeddings/oleObject13.bin" TargetMode="Internal" /><Relationship Id="rId5" Type="http://schemas.openxmlformats.org/officeDocument/2006/relationships/image" Target="../media/image66.wmf" /><Relationship Id="rId6" Type="http://schemas.openxmlformats.org/officeDocument/2006/relationships/oleObject" Target="../embeddings/oleObject14.bin" TargetMode="Internal" /><Relationship Id="rId7" Type="http://schemas.openxmlformats.org/officeDocument/2006/relationships/image" Target="../media/image67.wmf" /><Relationship Id="rId8" Type="http://schemas.openxmlformats.org/officeDocument/2006/relationships/vmlDrawing" Target="../drawings/vmlDrawing8.vml" /></Relationships>
</file>

<file path=ppt/slides/_rels/slide65.xml.rels>&#65279;<?xml version="1.0" encoding="utf-8" standalone="yes"?><Relationships xmlns="http://schemas.openxmlformats.org/package/2006/relationships"><Relationship Id="rId1" Type="http://schemas.openxmlformats.org/officeDocument/2006/relationships/slideLayout" Target="../slideLayouts/slideLayout29.xml" /></Relationships>
</file>

<file path=ppt/slides/_rels/slide66.xml.rels>&#65279;<?xml version="1.0" encoding="utf-8" standalone="yes"?><Relationships xmlns="http://schemas.openxmlformats.org/package/2006/relationships"><Relationship Id="rId1" Type="http://schemas.openxmlformats.org/officeDocument/2006/relationships/slideLayout" Target="../slideLayouts/slideLayout29.xml" /></Relationships>
</file>

<file path=ppt/slides/_rels/slide67.xml.rels>&#65279;<?xml version="1.0" encoding="utf-8" standalone="yes"?><Relationships xmlns="http://schemas.openxmlformats.org/package/2006/relationships"><Relationship Id="rId1" Type="http://schemas.openxmlformats.org/officeDocument/2006/relationships/slideLayout" Target="../slideLayouts/slideLayout24.xml" /><Relationship Id="rId2" Type="http://schemas.openxmlformats.org/officeDocument/2006/relationships/notesSlide" Target="../notesSlides/notesSlide15.xml" /><Relationship Id="rId3" Type="http://schemas.openxmlformats.org/officeDocument/2006/relationships/image" Target="../media/image34.jpeg" /><Relationship Id="rId4" Type="http://schemas.openxmlformats.org/officeDocument/2006/relationships/image" Target="../media/image31.png" /><Relationship Id="rId5" Type="http://schemas.microsoft.com/office/2007/relationships/hdphoto" Target="../media/image32.wdp" /></Relationships>
</file>

<file path=ppt/slides/_rels/slide68.xml.rels>&#65279;<?xml version="1.0" encoding="utf-8" standalone="yes"?><Relationships xmlns="http://schemas.openxmlformats.org/package/2006/relationships"><Relationship Id="rId1" Type="http://schemas.openxmlformats.org/officeDocument/2006/relationships/slideLayout" Target="../slideLayouts/slideLayout29.xml" /><Relationship Id="rId2" Type="http://schemas.openxmlformats.org/officeDocument/2006/relationships/oleObject" Target="../embeddings/oleObject15.bin" TargetMode="Internal" /><Relationship Id="rId3" Type="http://schemas.openxmlformats.org/officeDocument/2006/relationships/image" Target="../media/image68.wmf" /><Relationship Id="rId4" Type="http://schemas.openxmlformats.org/officeDocument/2006/relationships/vmlDrawing" Target="../drawings/vmlDrawing9.vml" /></Relationships>
</file>

<file path=ppt/slides/_rels/slide69.xml.rels>&#65279;<?xml version="1.0" encoding="utf-8" standalone="yes"?><Relationships xmlns="http://schemas.openxmlformats.org/package/2006/relationships"><Relationship Id="rId1" Type="http://schemas.openxmlformats.org/officeDocument/2006/relationships/slideLayout" Target="../slideLayouts/slideLayout29.xml" /><Relationship Id="rId2" Type="http://schemas.openxmlformats.org/officeDocument/2006/relationships/notesSlide" Target="../notesSlides/notesSlide16.xml" /><Relationship Id="rId3" Type="http://schemas.openxmlformats.org/officeDocument/2006/relationships/oleObject" Target="../embeddings/oleObject16.bin" TargetMode="Internal" /><Relationship Id="rId4" Type="http://schemas.openxmlformats.org/officeDocument/2006/relationships/image" Target="../media/image69.wmf" /><Relationship Id="rId5" Type="http://schemas.openxmlformats.org/officeDocument/2006/relationships/oleObject" Target="../embeddings/oleObject17.bin" TargetMode="Internal" /><Relationship Id="rId6" Type="http://schemas.openxmlformats.org/officeDocument/2006/relationships/image" Target="../media/image70.wmf" /><Relationship Id="rId7" Type="http://schemas.openxmlformats.org/officeDocument/2006/relationships/vmlDrawing" Target="../drawings/vmlDrawing10.vml" /></Relationships>
</file>

<file path=ppt/slides/_rels/slide7.xml.rels>&#65279;<?xml version="1.0" encoding="utf-8" standalone="yes"?><Relationships xmlns="http://schemas.openxmlformats.org/package/2006/relationships"><Relationship Id="rId1" Type="http://schemas.openxmlformats.org/officeDocument/2006/relationships/slideLayout" Target="../slideLayouts/slideLayout13.xml" /><Relationship Id="rId2" Type="http://schemas.openxmlformats.org/officeDocument/2006/relationships/image" Target="../media/image7.jpeg" /><Relationship Id="rId3" Type="http://schemas.openxmlformats.org/officeDocument/2006/relationships/hyperlink" Target="http://upload.wikimedia.org/wikipedia/commons/3/35/Fibonacci2.jpg" TargetMode="External" /></Relationships>
</file>

<file path=ppt/slides/_rels/slide70.xml.rels>&#65279;<?xml version="1.0" encoding="utf-8" standalone="yes"?><Relationships xmlns="http://schemas.openxmlformats.org/package/2006/relationships"><Relationship Id="rId1" Type="http://schemas.openxmlformats.org/officeDocument/2006/relationships/slideLayout" Target="../slideLayouts/slideLayout29.xml" /><Relationship Id="rId2" Type="http://schemas.openxmlformats.org/officeDocument/2006/relationships/notesSlide" Target="../notesSlides/notesSlide17.xml" /><Relationship Id="rId3" Type="http://schemas.openxmlformats.org/officeDocument/2006/relationships/oleObject" Target="../embeddings/oleObject18.bin" TargetMode="Internal" /><Relationship Id="rId4" Type="http://schemas.openxmlformats.org/officeDocument/2006/relationships/image" Target="../media/image71.wmf" /><Relationship Id="rId5" Type="http://schemas.openxmlformats.org/officeDocument/2006/relationships/oleObject" Target="../embeddings/oleObject19.bin" TargetMode="Internal" /><Relationship Id="rId6" Type="http://schemas.openxmlformats.org/officeDocument/2006/relationships/image" Target="../media/image72.wmf" /><Relationship Id="rId7" Type="http://schemas.openxmlformats.org/officeDocument/2006/relationships/vmlDrawing" Target="../drawings/vmlDrawing11.vml" /></Relationships>
</file>

<file path=ppt/slides/_rels/slide71.xml.rels>&#65279;<?xml version="1.0" encoding="utf-8" standalone="yes"?><Relationships xmlns="http://schemas.openxmlformats.org/package/2006/relationships"><Relationship Id="rId1" Type="http://schemas.openxmlformats.org/officeDocument/2006/relationships/slideLayout" Target="../slideLayouts/slideLayout29.xml" /><Relationship Id="rId10" Type="http://schemas.openxmlformats.org/officeDocument/2006/relationships/image" Target="../media/image76.wmf" /><Relationship Id="rId11" Type="http://schemas.openxmlformats.org/officeDocument/2006/relationships/vmlDrawing" Target="../drawings/vmlDrawing12.vml" /><Relationship Id="rId2" Type="http://schemas.openxmlformats.org/officeDocument/2006/relationships/notesSlide" Target="../notesSlides/notesSlide18.xml" /><Relationship Id="rId3" Type="http://schemas.openxmlformats.org/officeDocument/2006/relationships/oleObject" Target="../embeddings/oleObject20.bin" TargetMode="Internal" /><Relationship Id="rId4" Type="http://schemas.openxmlformats.org/officeDocument/2006/relationships/image" Target="../media/image73.wmf" /><Relationship Id="rId5" Type="http://schemas.openxmlformats.org/officeDocument/2006/relationships/oleObject" Target="../embeddings/oleObject21.bin" TargetMode="Internal" /><Relationship Id="rId6" Type="http://schemas.openxmlformats.org/officeDocument/2006/relationships/image" Target="../media/image74.wmf" /><Relationship Id="rId7" Type="http://schemas.openxmlformats.org/officeDocument/2006/relationships/oleObject" Target="../embeddings/oleObject22.bin" TargetMode="Internal" /><Relationship Id="rId8" Type="http://schemas.openxmlformats.org/officeDocument/2006/relationships/image" Target="../media/image75.wmf" /><Relationship Id="rId9" Type="http://schemas.openxmlformats.org/officeDocument/2006/relationships/oleObject" Target="../embeddings/oleObject23.bin" TargetMode="Internal" /></Relationships>
</file>

<file path=ppt/slides/_rels/slide72.xml.rels>&#65279;<?xml version="1.0" encoding="utf-8" standalone="yes"?><Relationships xmlns="http://schemas.openxmlformats.org/package/2006/relationships"><Relationship Id="rId1" Type="http://schemas.openxmlformats.org/officeDocument/2006/relationships/slideLayout" Target="../slideLayouts/slideLayout29.xml" /><Relationship Id="rId2" Type="http://schemas.openxmlformats.org/officeDocument/2006/relationships/notesSlide" Target="../notesSlides/notesSlide19.xml" /><Relationship Id="rId3" Type="http://schemas.openxmlformats.org/officeDocument/2006/relationships/oleObject" Target="../embeddings/oleObject24.bin" TargetMode="Internal" /><Relationship Id="rId4" Type="http://schemas.openxmlformats.org/officeDocument/2006/relationships/image" Target="../media/image77.wmf" /><Relationship Id="rId5" Type="http://schemas.openxmlformats.org/officeDocument/2006/relationships/oleObject" Target="../embeddings/oleObject25.bin" TargetMode="Internal" /><Relationship Id="rId6" Type="http://schemas.openxmlformats.org/officeDocument/2006/relationships/image" Target="../media/image78.wmf" /><Relationship Id="rId7" Type="http://schemas.openxmlformats.org/officeDocument/2006/relationships/vmlDrawing" Target="../drawings/vmlDrawing13.vml" /></Relationships>
</file>

<file path=ppt/slides/_rels/slide73.xml.rels>&#65279;<?xml version="1.0" encoding="utf-8" standalone="yes"?><Relationships xmlns="http://schemas.openxmlformats.org/package/2006/relationships"><Relationship Id="rId1" Type="http://schemas.openxmlformats.org/officeDocument/2006/relationships/slideLayout" Target="../slideLayouts/slideLayout29.xml" /><Relationship Id="rId2" Type="http://schemas.openxmlformats.org/officeDocument/2006/relationships/notesSlide" Target="../notesSlides/notesSlide20.xml" /><Relationship Id="rId3" Type="http://schemas.openxmlformats.org/officeDocument/2006/relationships/image" Target="../media/image79.png" /></Relationships>
</file>

<file path=ppt/slides/_rels/slide74.xml.rels>&#65279;<?xml version="1.0" encoding="utf-8" standalone="yes"?><Relationships xmlns="http://schemas.openxmlformats.org/package/2006/relationships"><Relationship Id="rId1" Type="http://schemas.openxmlformats.org/officeDocument/2006/relationships/slideLayout" Target="../slideLayouts/slideLayout24.xml" /><Relationship Id="rId2" Type="http://schemas.openxmlformats.org/officeDocument/2006/relationships/notesSlide" Target="../notesSlides/notesSlide21.xml" /><Relationship Id="rId3" Type="http://schemas.openxmlformats.org/officeDocument/2006/relationships/image" Target="../media/image34.jpeg" /><Relationship Id="rId4" Type="http://schemas.openxmlformats.org/officeDocument/2006/relationships/image" Target="../media/image31.png" /><Relationship Id="rId5" Type="http://schemas.microsoft.com/office/2007/relationships/hdphoto" Target="../media/image32.wdp" /></Relationships>
</file>

<file path=ppt/slides/_rels/slide75.xml.rels>&#65279;<?xml version="1.0" encoding="utf-8" standalone="yes"?><Relationships xmlns="http://schemas.openxmlformats.org/package/2006/relationships"><Relationship Id="rId1" Type="http://schemas.openxmlformats.org/officeDocument/2006/relationships/slideLayout" Target="../slideLayouts/slideLayout29.xml" /><Relationship Id="rId2" Type="http://schemas.openxmlformats.org/officeDocument/2006/relationships/notesSlide" Target="../notesSlides/notesSlide22.xml" /><Relationship Id="rId3" Type="http://schemas.openxmlformats.org/officeDocument/2006/relationships/oleObject" Target="../embeddings/oleObject26.bin" TargetMode="Internal" /><Relationship Id="rId4" Type="http://schemas.openxmlformats.org/officeDocument/2006/relationships/image" Target="../media/image80.wmf" /><Relationship Id="rId5" Type="http://schemas.openxmlformats.org/officeDocument/2006/relationships/vmlDrawing" Target="../drawings/vmlDrawing14.vml" /></Relationships>
</file>

<file path=ppt/slides/_rels/slide76.xml.rels>&#65279;<?xml version="1.0" encoding="utf-8" standalone="yes"?><Relationships xmlns="http://schemas.openxmlformats.org/package/2006/relationships"><Relationship Id="rId1" Type="http://schemas.openxmlformats.org/officeDocument/2006/relationships/slideLayout" Target="../slideLayouts/slideLayout29.xml" /><Relationship Id="rId2" Type="http://schemas.openxmlformats.org/officeDocument/2006/relationships/notesSlide" Target="../notesSlides/notesSlide23.xml" /><Relationship Id="rId3" Type="http://schemas.openxmlformats.org/officeDocument/2006/relationships/oleObject" Target="../embeddings/oleObject27.bin" TargetMode="Internal" /><Relationship Id="rId4" Type="http://schemas.openxmlformats.org/officeDocument/2006/relationships/image" Target="../media/image80.wmf" /><Relationship Id="rId5" Type="http://schemas.openxmlformats.org/officeDocument/2006/relationships/vmlDrawing" Target="../drawings/vmlDrawing15.vml" /></Relationships>
</file>

<file path=ppt/slides/_rels/slide77.xml.rels>&#65279;<?xml version="1.0" encoding="utf-8" standalone="yes"?><Relationships xmlns="http://schemas.openxmlformats.org/package/2006/relationships"><Relationship Id="rId1" Type="http://schemas.openxmlformats.org/officeDocument/2006/relationships/slideLayout" Target="../slideLayouts/slideLayout29.xml" /><Relationship Id="rId10" Type="http://schemas.openxmlformats.org/officeDocument/2006/relationships/image" Target="../media/image84.wmf" /><Relationship Id="rId11" Type="http://schemas.openxmlformats.org/officeDocument/2006/relationships/vmlDrawing" Target="../drawings/vmlDrawing16.vml" /><Relationship Id="rId2" Type="http://schemas.openxmlformats.org/officeDocument/2006/relationships/notesSlide" Target="../notesSlides/notesSlide24.xml" /><Relationship Id="rId3" Type="http://schemas.openxmlformats.org/officeDocument/2006/relationships/oleObject" Target="../embeddings/oleObject28.bin" TargetMode="Internal" /><Relationship Id="rId4" Type="http://schemas.openxmlformats.org/officeDocument/2006/relationships/image" Target="../media/image81.wmf" /><Relationship Id="rId5" Type="http://schemas.openxmlformats.org/officeDocument/2006/relationships/oleObject" Target="../embeddings/oleObject29.bin" TargetMode="Internal" /><Relationship Id="rId6" Type="http://schemas.openxmlformats.org/officeDocument/2006/relationships/image" Target="../media/image82.wmf" /><Relationship Id="rId7" Type="http://schemas.openxmlformats.org/officeDocument/2006/relationships/oleObject" Target="../embeddings/oleObject30.bin" TargetMode="Internal" /><Relationship Id="rId8" Type="http://schemas.openxmlformats.org/officeDocument/2006/relationships/image" Target="../media/image83.wmf" /><Relationship Id="rId9" Type="http://schemas.openxmlformats.org/officeDocument/2006/relationships/oleObject" Target="../embeddings/oleObject31.bin" TargetMode="Internal" /></Relationships>
</file>

<file path=ppt/slides/_rels/slide78.xml.rels>&#65279;<?xml version="1.0" encoding="utf-8" standalone="yes"?><Relationships xmlns="http://schemas.openxmlformats.org/package/2006/relationships"><Relationship Id="rId1" Type="http://schemas.openxmlformats.org/officeDocument/2006/relationships/slideLayout" Target="../slideLayouts/slideLayout29.xml" /><Relationship Id="rId2" Type="http://schemas.openxmlformats.org/officeDocument/2006/relationships/notesSlide" Target="../notesSlides/notesSlide25.xml" /><Relationship Id="rId3" Type="http://schemas.openxmlformats.org/officeDocument/2006/relationships/oleObject" Target="../embeddings/oleObject32.bin" TargetMode="Internal" /><Relationship Id="rId4" Type="http://schemas.openxmlformats.org/officeDocument/2006/relationships/image" Target="../media/image85.wmf" /><Relationship Id="rId5" Type="http://schemas.openxmlformats.org/officeDocument/2006/relationships/oleObject" Target="../embeddings/oleObject33.bin" TargetMode="Internal" /><Relationship Id="rId6" Type="http://schemas.openxmlformats.org/officeDocument/2006/relationships/image" Target="../media/image86.wmf" /><Relationship Id="rId7" Type="http://schemas.openxmlformats.org/officeDocument/2006/relationships/oleObject" Target="../embeddings/oleObject34.bin" TargetMode="Internal" /><Relationship Id="rId8" Type="http://schemas.openxmlformats.org/officeDocument/2006/relationships/image" Target="../media/image87.wmf" /><Relationship Id="rId9" Type="http://schemas.openxmlformats.org/officeDocument/2006/relationships/vmlDrawing" Target="../drawings/vmlDrawing17.vml" /></Relationships>
</file>

<file path=ppt/slides/_rels/slide79.xml.rels>&#65279;<?xml version="1.0" encoding="utf-8" standalone="yes"?><Relationships xmlns="http://schemas.openxmlformats.org/package/2006/relationships"><Relationship Id="rId1" Type="http://schemas.openxmlformats.org/officeDocument/2006/relationships/slideLayout" Target="../slideLayouts/slideLayout29.xml" /><Relationship Id="rId2" Type="http://schemas.openxmlformats.org/officeDocument/2006/relationships/notesSlide" Target="../notesSlides/notesSlide26.xml" /><Relationship Id="rId3" Type="http://schemas.openxmlformats.org/officeDocument/2006/relationships/oleObject" Target="../embeddings/oleObject35.bin" TargetMode="Internal" /><Relationship Id="rId4" Type="http://schemas.openxmlformats.org/officeDocument/2006/relationships/image" Target="../media/image88.wmf" /><Relationship Id="rId5" Type="http://schemas.openxmlformats.org/officeDocument/2006/relationships/image" Target="../media/image89.png" /><Relationship Id="rId6" Type="http://schemas.openxmlformats.org/officeDocument/2006/relationships/vmlDrawing" Target="../drawings/vmlDrawing18.vml" /></Relationships>
</file>

<file path=ppt/slides/_rels/slide8.xml.rels>&#65279;<?xml version="1.0" encoding="utf-8" standalone="yes"?><Relationships xmlns="http://schemas.openxmlformats.org/package/2006/relationships"><Relationship Id="rId1" Type="http://schemas.openxmlformats.org/officeDocument/2006/relationships/slideLayout" Target="../slideLayouts/slideLayout13.xml" /><Relationship Id="rId2" Type="http://schemas.openxmlformats.org/officeDocument/2006/relationships/notesSlide" Target="../notesSlides/notesSlide5.xml" /><Relationship Id="rId3" Type="http://schemas.openxmlformats.org/officeDocument/2006/relationships/image" Target="../media/image7.jpeg" /><Relationship Id="rId4" Type="http://schemas.openxmlformats.org/officeDocument/2006/relationships/hyperlink" Target="http://upload.wikimedia.org/wikipedia/commons/3/35/Fibonacci2.jpg" TargetMode="External" /></Relationships>
</file>

<file path=ppt/slides/_rels/slide80.xml.rels>&#65279;<?xml version="1.0" encoding="utf-8" standalone="yes"?><Relationships xmlns="http://schemas.openxmlformats.org/package/2006/relationships"><Relationship Id="rId1" Type="http://schemas.openxmlformats.org/officeDocument/2006/relationships/slideLayout" Target="../slideLayouts/slideLayout29.xml" /><Relationship Id="rId2" Type="http://schemas.openxmlformats.org/officeDocument/2006/relationships/notesSlide" Target="../notesSlides/notesSlide27.xml" /><Relationship Id="rId3" Type="http://schemas.openxmlformats.org/officeDocument/2006/relationships/oleObject" Target="../embeddings/oleObject36.bin" TargetMode="Internal" /><Relationship Id="rId4" Type="http://schemas.openxmlformats.org/officeDocument/2006/relationships/image" Target="../media/image90.wmf" /><Relationship Id="rId5" Type="http://schemas.openxmlformats.org/officeDocument/2006/relationships/vmlDrawing" Target="../drawings/vmlDrawing19.vml" /></Relationships>
</file>

<file path=ppt/slides/_rels/slide81.xml.rels>&#65279;<?xml version="1.0" encoding="utf-8" standalone="yes"?><Relationships xmlns="http://schemas.openxmlformats.org/package/2006/relationships"><Relationship Id="rId1" Type="http://schemas.openxmlformats.org/officeDocument/2006/relationships/slideLayout" Target="../slideLayouts/slideLayout24.xml" /><Relationship Id="rId2" Type="http://schemas.openxmlformats.org/officeDocument/2006/relationships/notesSlide" Target="../notesSlides/notesSlide28.xml" /><Relationship Id="rId3" Type="http://schemas.openxmlformats.org/officeDocument/2006/relationships/image" Target="../media/image91.jpeg" /><Relationship Id="rId4" Type="http://schemas.openxmlformats.org/officeDocument/2006/relationships/image" Target="../media/image31.png" /><Relationship Id="rId5" Type="http://schemas.microsoft.com/office/2007/relationships/hdphoto" Target="../media/image32.wdp" /></Relationships>
</file>

<file path=ppt/slides/_rels/slide82.xml.rels>&#65279;<?xml version="1.0" encoding="utf-8" standalone="yes"?><Relationships xmlns="http://schemas.openxmlformats.org/package/2006/relationships"><Relationship Id="rId1" Type="http://schemas.openxmlformats.org/officeDocument/2006/relationships/slideLayout" Target="../slideLayouts/slideLayout25.xml" /><Relationship Id="rId2" Type="http://schemas.openxmlformats.org/officeDocument/2006/relationships/notesSlide" Target="../notesSlides/notesSlide29.xml" /></Relationships>
</file>

<file path=ppt/slides/_rels/slide83.xml.rels>&#65279;<?xml version="1.0" encoding="utf-8" standalone="yes"?><Relationships xmlns="http://schemas.openxmlformats.org/package/2006/relationships"><Relationship Id="rId1" Type="http://schemas.openxmlformats.org/officeDocument/2006/relationships/slideLayout" Target="../slideLayouts/slideLayout35.xml" /><Relationship Id="rId2" Type="http://schemas.openxmlformats.org/officeDocument/2006/relationships/notesSlide" Target="../notesSlides/notesSlide30.xml" /><Relationship Id="rId3" Type="http://schemas.openxmlformats.org/officeDocument/2006/relationships/image" Target="../media/image1.png" /><Relationship Id="rId4" Type="http://schemas.microsoft.com/office/2007/relationships/hdphoto" Target="../media/image92.wdp" /><Relationship Id="rId5" Type="http://schemas.openxmlformats.org/officeDocument/2006/relationships/image" Target="../media/image6.jpeg" /><Relationship Id="rId6" Type="http://schemas.openxmlformats.org/officeDocument/2006/relationships/image" Target="../media/image3.png" /><Relationship Id="rId7" Type="http://schemas.microsoft.com/office/2007/relationships/hdphoto" Target="../media/image93.wdp" /></Relationships>
</file>

<file path=ppt/slides/_rels/slide84.xml.rels>&#65279;<?xml version="1.0" encoding="utf-8" standalone="yes"?><Relationships xmlns="http://schemas.openxmlformats.org/package/2006/relationships"><Relationship Id="rId1" Type="http://schemas.openxmlformats.org/officeDocument/2006/relationships/slideLayout" Target="../slideLayouts/slideLayout35.xml" /><Relationship Id="rId2" Type="http://schemas.openxmlformats.org/officeDocument/2006/relationships/notesSlide" Target="../notesSlides/notesSlide31.xml" /><Relationship Id="rId3" Type="http://schemas.openxmlformats.org/officeDocument/2006/relationships/image" Target="../media/image6.jpeg" /><Relationship Id="rId4" Type="http://schemas.openxmlformats.org/officeDocument/2006/relationships/image" Target="../media/image3.png" /><Relationship Id="rId5" Type="http://schemas.microsoft.com/office/2007/relationships/hdphoto" Target="../media/image93.wdp" /></Relationships>
</file>

<file path=ppt/slides/_rels/slide85.xml.rels>&#65279;<?xml version="1.0" encoding="utf-8" standalone="yes"?><Relationships xmlns="http://schemas.openxmlformats.org/package/2006/relationships"><Relationship Id="rId1" Type="http://schemas.openxmlformats.org/officeDocument/2006/relationships/slideLayout" Target="../slideLayouts/slideLayout35.xml" /><Relationship Id="rId2" Type="http://schemas.openxmlformats.org/officeDocument/2006/relationships/notesSlide" Target="../notesSlides/notesSlide32.xml" /><Relationship Id="rId3" Type="http://schemas.openxmlformats.org/officeDocument/2006/relationships/image" Target="../media/image6.jpeg" /></Relationships>
</file>

<file path=ppt/slides/_rels/slide86.xml.rels>&#65279;<?xml version="1.0" encoding="utf-8" standalone="yes"?><Relationships xmlns="http://schemas.openxmlformats.org/package/2006/relationships"><Relationship Id="rId1" Type="http://schemas.openxmlformats.org/officeDocument/2006/relationships/slideLayout" Target="../slideLayouts/slideLayout35.xml" /><Relationship Id="rId2" Type="http://schemas.openxmlformats.org/officeDocument/2006/relationships/notesSlide" Target="../notesSlides/notesSlide33.xml" /><Relationship Id="rId3" Type="http://schemas.openxmlformats.org/officeDocument/2006/relationships/image" Target="../media/image6.jpeg" /><Relationship Id="rId4" Type="http://schemas.openxmlformats.org/officeDocument/2006/relationships/oleObject" Target="../embeddings/oleObject37.bin" TargetMode="Internal" /><Relationship Id="rId5" Type="http://schemas.openxmlformats.org/officeDocument/2006/relationships/image" Target="../media/image94.wmf" /><Relationship Id="rId6" Type="http://schemas.openxmlformats.org/officeDocument/2006/relationships/vmlDrawing" Target="../drawings/vmlDrawing20.vml" /></Relationships>
</file>

<file path=ppt/slides/_rels/slide87.xml.rels>&#65279;<?xml version="1.0" encoding="utf-8" standalone="yes"?><Relationships xmlns="http://schemas.openxmlformats.org/package/2006/relationships"><Relationship Id="rId1" Type="http://schemas.openxmlformats.org/officeDocument/2006/relationships/slideLayout" Target="../slideLayouts/slideLayout40.xml" /><Relationship Id="rId2" Type="http://schemas.openxmlformats.org/officeDocument/2006/relationships/oleObject" Target="../embeddings/oleObject38.bin" TargetMode="Internal" /><Relationship Id="rId3" Type="http://schemas.openxmlformats.org/officeDocument/2006/relationships/image" Target="../media/image95.wmf" /><Relationship Id="rId4" Type="http://schemas.openxmlformats.org/officeDocument/2006/relationships/oleObject" Target="../embeddings/oleObject39.bin" TargetMode="Internal" /><Relationship Id="rId5" Type="http://schemas.openxmlformats.org/officeDocument/2006/relationships/image" Target="../media/image96.wmf" /><Relationship Id="rId6" Type="http://schemas.openxmlformats.org/officeDocument/2006/relationships/oleObject" Target="../embeddings/oleObject40.bin" TargetMode="Internal" /><Relationship Id="rId7" Type="http://schemas.openxmlformats.org/officeDocument/2006/relationships/image" Target="../media/image97.wmf" /><Relationship Id="rId8" Type="http://schemas.openxmlformats.org/officeDocument/2006/relationships/vmlDrawing" Target="../drawings/vmlDrawing21.vml" /></Relationships>
</file>

<file path=ppt/slides/_rels/slide88.xml.rels>&#65279;<?xml version="1.0" encoding="utf-8" standalone="yes"?><Relationships xmlns="http://schemas.openxmlformats.org/package/2006/relationships"><Relationship Id="rId1" Type="http://schemas.openxmlformats.org/officeDocument/2006/relationships/slideLayout" Target="../slideLayouts/slideLayout40.xml" /></Relationships>
</file>

<file path=ppt/slides/_rels/slide89.xml.rels>&#65279;<?xml version="1.0" encoding="utf-8" standalone="yes"?><Relationships xmlns="http://schemas.openxmlformats.org/package/2006/relationships"><Relationship Id="rId1" Type="http://schemas.openxmlformats.org/officeDocument/2006/relationships/slideLayout" Target="../slideLayouts/slideLayout40.xml" /><Relationship Id="rId2" Type="http://schemas.openxmlformats.org/officeDocument/2006/relationships/image" Target="../media/image98.png" /></Relationships>
</file>

<file path=ppt/slides/_rels/slide9.xml.rels>&#65279;<?xml version="1.0" encoding="utf-8" standalone="yes"?><Relationships xmlns="http://schemas.openxmlformats.org/package/2006/relationships"><Relationship Id="rId1" Type="http://schemas.openxmlformats.org/officeDocument/2006/relationships/slideLayout" Target="../slideLayouts/slideLayout13.xml" /><Relationship Id="rId2" Type="http://schemas.openxmlformats.org/officeDocument/2006/relationships/image" Target="../media/image8.jpeg" /><Relationship Id="rId3" Type="http://schemas.openxmlformats.org/officeDocument/2006/relationships/hyperlink" Target="http://upload.wikimedia.org/wikipedia/commons/3/39/GodfreyKneller-IsaacNewton-1689.jpg" TargetMode="External" /></Relationships>
</file>

<file path=ppt/slides/_rels/slide90.xml.rels>&#65279;<?xml version="1.0" encoding="utf-8" standalone="yes"?><Relationships xmlns="http://schemas.openxmlformats.org/package/2006/relationships"><Relationship Id="rId1" Type="http://schemas.openxmlformats.org/officeDocument/2006/relationships/slideLayout" Target="../slideLayouts/slideLayout40.xml" /><Relationship Id="rId2" Type="http://schemas.openxmlformats.org/officeDocument/2006/relationships/image" Target="../media/image98.png" /></Relationships>
</file>

<file path=ppt/slides/_rels/slide91.xml.rels>&#65279;<?xml version="1.0" encoding="utf-8" standalone="yes"?><Relationships xmlns="http://schemas.openxmlformats.org/package/2006/relationships"><Relationship Id="rId1" Type="http://schemas.openxmlformats.org/officeDocument/2006/relationships/slideLayout" Target="../slideLayouts/slideLayout40.xml" /><Relationship Id="rId2" Type="http://schemas.openxmlformats.org/officeDocument/2006/relationships/image" Target="../media/image98.png" /></Relationships>
</file>

<file path=ppt/slides/_rels/slide92.xml.rels>&#65279;<?xml version="1.0" encoding="utf-8" standalone="yes"?><Relationships xmlns="http://schemas.openxmlformats.org/package/2006/relationships"><Relationship Id="rId1" Type="http://schemas.openxmlformats.org/officeDocument/2006/relationships/slideLayout" Target="../slideLayouts/slideLayout40.xml" /><Relationship Id="rId2" Type="http://schemas.openxmlformats.org/officeDocument/2006/relationships/image" Target="../media/image99.png" /></Relationships>
</file>

<file path=ppt/slides/_rels/slide93.xml.rels>&#65279;<?xml version="1.0" encoding="utf-8" standalone="yes"?><Relationships xmlns="http://schemas.openxmlformats.org/package/2006/relationships"><Relationship Id="rId1" Type="http://schemas.openxmlformats.org/officeDocument/2006/relationships/slideLayout" Target="../slideLayouts/slideLayout40.xml" /><Relationship Id="rId2" Type="http://schemas.openxmlformats.org/officeDocument/2006/relationships/image" Target="../media/image100.png" /></Relationships>
</file>

<file path=ppt/slides/_rels/slide94.xml.rels>&#65279;<?xml version="1.0" encoding="utf-8" standalone="yes"?><Relationships xmlns="http://schemas.openxmlformats.org/package/2006/relationships"><Relationship Id="rId1" Type="http://schemas.openxmlformats.org/officeDocument/2006/relationships/slideLayout" Target="../slideLayouts/slideLayout40.xml" /><Relationship Id="rId2" Type="http://schemas.openxmlformats.org/officeDocument/2006/relationships/image" Target="../media/image101.wmf" /><Relationship Id="rId3" Type="http://schemas.openxmlformats.org/officeDocument/2006/relationships/image" Target="../media/image96.wmf" /><Relationship Id="rId4" Type="http://schemas.openxmlformats.org/officeDocument/2006/relationships/image" Target="../media/image102.wmf" /></Relationships>
</file>

<file path=ppt/slides/_rels/slide95.xml.rels>&#65279;<?xml version="1.0" encoding="utf-8" standalone="yes"?><Relationships xmlns="http://schemas.openxmlformats.org/package/2006/relationships"><Relationship Id="rId1" Type="http://schemas.openxmlformats.org/officeDocument/2006/relationships/slideLayout" Target="../slideLayouts/slideLayout40.xml" /><Relationship Id="rId2" Type="http://schemas.openxmlformats.org/officeDocument/2006/relationships/image" Target="../media/image103.png" /></Relationships>
</file>

<file path=ppt/slides/_rels/slide96.xml.rels>&#65279;<?xml version="1.0" encoding="utf-8" standalone="yes"?><Relationships xmlns="http://schemas.openxmlformats.org/package/2006/relationships"><Relationship Id="rId1" Type="http://schemas.openxmlformats.org/officeDocument/2006/relationships/slideLayout" Target="../slideLayouts/slideLayout40.xml" /></Relationships>
</file>

<file path=ppt/slides/_rels/slide97.xml.rels>&#65279;<?xml version="1.0" encoding="utf-8" standalone="yes"?><Relationships xmlns="http://schemas.openxmlformats.org/package/2006/relationships"><Relationship Id="rId1" Type="http://schemas.openxmlformats.org/officeDocument/2006/relationships/slideLayout" Target="../slideLayouts/slideLayout40.xml" /></Relationships>
</file>

<file path=ppt/slides/_rels/slide98.xml.rels>&#65279;<?xml version="1.0" encoding="utf-8" standalone="yes"?><Relationships xmlns="http://schemas.openxmlformats.org/package/2006/relationships"><Relationship Id="rId1" Type="http://schemas.openxmlformats.org/officeDocument/2006/relationships/slideLayout" Target="../slideLayouts/slideLayout40.xml" /></Relationships>
</file>

<file path=ppt/slides/_rels/slide99.xml.rels>&#65279;<?xml version="1.0" encoding="utf-8" standalone="yes"?><Relationships xmlns="http://schemas.openxmlformats.org/package/2006/relationships"><Relationship Id="rId1" Type="http://schemas.openxmlformats.org/officeDocument/2006/relationships/slideLayout" Target="../slideLayouts/slideLayout40.xml" /><Relationship Id="rId2" Type="http://schemas.openxmlformats.org/officeDocument/2006/relationships/image" Target="../media/image104.png" /><Relationship Id="rId3" Type="http://schemas.openxmlformats.org/officeDocument/2006/relationships/oleObject" Target="../embeddings/oleObject41.bin" TargetMode="Internal" /><Relationship Id="rId4" Type="http://schemas.openxmlformats.org/officeDocument/2006/relationships/image" Target="../media/image105.wmf" /><Relationship Id="rId5" Type="http://schemas.openxmlformats.org/officeDocument/2006/relationships/vmlDrawing" Target="../drawings/vmlDrawing22.vml" /></Relationships>
</file>

<file path=ppt/slides/slide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pic>
        <p:nvPicPr>
          <p:cNvPr id="6" name="Picture 5"/>
          <p:cNvPicPr>
            <a:picLocks noChangeAspect="1"/>
          </p:cNvPicPr>
          <p:nvPr/>
        </p:nvPicPr>
        <p:blipFill>
          <a:blip r:embed="rId3">
            <a:extLst>
              <a:ext uri="{BEBA8EAE-BF5A-486C-A8C5-ECC9F3942E4B}">
                <a14:imgProps xmlns:a14="http://schemas.microsoft.com/office/drawing/2010/main">
                  <a14:imgLayer r:embed="rId4">
                    <a14:imgEffect>
                      <a14:artisticGlowEdges/>
                    </a14:imgEffect>
                  </a14:imgLayer>
                </a14:imgProps>
              </a:ext>
              <a:ext uri="{28A0092B-C50C-407E-A947-70E740481C1C}">
                <a14:useLocalDpi xmlns:a14="http://schemas.microsoft.com/office/drawing/2010/main" val="0"/>
              </a:ext>
            </a:extLst>
          </a:blip>
          <a:stretch>
            <a:fillRect/>
          </a:stretch>
        </p:blipFill>
        <p:spPr>
          <a:xfrm>
            <a:off x="4307787" y="1463669"/>
            <a:ext cx="3456384" cy="3456384"/>
          </a:xfrm>
          <a:prstGeom prst="rect">
            <a:avLst/>
          </a:prstGeom>
        </p:spPr>
      </p:pic>
      <p:sp>
        <p:nvSpPr>
          <p:cNvPr id="2" name="Title 1"/>
          <p:cNvSpPr>
            <a:spLocks noGrp="1"/>
          </p:cNvSpPr>
          <p:nvPr>
            <p:ph type="ctrTitle"/>
          </p:nvPr>
        </p:nvSpPr>
        <p:spPr>
          <a:xfrm>
            <a:off x="2209800" y="2276873"/>
            <a:ext cx="7772400" cy="1470025"/>
          </a:xfrm>
        </p:spPr>
        <p:txBody>
          <a:bodyPr/>
          <a:lstStyle/>
          <a:p>
            <a:r>
              <a:rPr lang="cs-CZ" smtClean="0"/>
              <a:t>Optimalizace</a:t>
            </a:r>
            <a:endParaRPr lang="cs-CZ"/>
          </a:p>
        </p:txBody>
      </p:sp>
      <p:sp>
        <p:nvSpPr>
          <p:cNvPr id="3" name="Subtitle 2"/>
          <p:cNvSpPr>
            <a:spLocks noGrp="1"/>
          </p:cNvSpPr>
          <p:nvPr>
            <p:ph type="subTitle" idx="1"/>
          </p:nvPr>
        </p:nvSpPr>
        <p:spPr>
          <a:xfrm>
            <a:off x="2855640" y="3356992"/>
            <a:ext cx="6400800" cy="1752600"/>
          </a:xfrm>
        </p:spPr>
        <p:txBody>
          <a:bodyPr>
            <a:normAutofit/>
          </a:bodyPr>
          <a:lstStyle/>
          <a:p>
            <a:r>
              <a:rPr lang="cs-CZ" altLang="cs-CZ" sz="2800">
                <a:solidFill>
                  <a:schemeClr val="tx1"/>
                </a:solidFill>
              </a:rPr>
              <a:t>Vyhledávání extrémů funkcí reálných proměnných</a:t>
            </a:r>
            <a:endParaRPr lang="cs-CZ" sz="2800" i="1">
              <a:solidFill>
                <a:schemeClr val="tx1"/>
              </a:solidFill>
            </a:endParaRPr>
          </a:p>
        </p:txBody>
      </p:sp>
      <p:sp>
        <p:nvSpPr>
          <p:cNvPr id="4" name="Footer Placeholder 3"/>
          <p:cNvSpPr>
            <a:spLocks noGrp="1"/>
          </p:cNvSpPr>
          <p:nvPr>
            <p:ph type="ftr" sz="quarter" idx="11"/>
          </p:nvPr>
        </p:nvSpPr>
        <p:spPr>
          <a:xfrm>
            <a:off x="2408312" y="6093296"/>
            <a:ext cx="2319536" cy="504056"/>
          </a:xfrm>
        </p:spPr>
        <p:txBody>
          <a:bodyPr/>
          <a:lstStyle/>
          <a:p>
            <a:pPr algn="l"/>
            <a:r>
              <a:rPr lang="cs-CZ" sz="1100" smtClean="0">
                <a:solidFill>
                  <a:schemeClr val="tx1"/>
                </a:solidFill>
                <a:latin typeface="Berlin CE" pitchFamily="2" charset="0"/>
              </a:rPr>
              <a:t>Jméno Roman Prokop</a:t>
            </a:r>
            <a:endParaRPr lang="cs-CZ" sz="1100">
              <a:solidFill>
                <a:schemeClr val="tx1"/>
              </a:solidFill>
              <a:latin typeface="Berlin CE" pitchFamily="2" charset="0"/>
            </a:endParaRPr>
          </a:p>
          <a:p>
            <a:pPr algn="l"/>
            <a:r>
              <a:rPr lang="cs-CZ" sz="1100" smtClean="0">
                <a:solidFill>
                  <a:schemeClr val="tx1"/>
                </a:solidFill>
                <a:latin typeface="Berlin CE" pitchFamily="2" charset="0"/>
              </a:rPr>
              <a:t>Afiliace FAI UTB</a:t>
            </a:r>
            <a:endParaRPr lang="cs-CZ" sz="1100">
              <a:solidFill>
                <a:schemeClr val="tx1"/>
              </a:solidFill>
              <a:latin typeface="Berlin CE" pitchFamily="2" charset="0"/>
            </a:endParaRPr>
          </a:p>
        </p:txBody>
      </p:sp>
      <p:pic>
        <p:nvPicPr>
          <p:cNvPr id="7" name="Picture 6"/>
          <p:cNvPicPr>
            <a:picLocks noChangeAspect="1"/>
          </p:cNvPicPr>
          <p:nvPr/>
        </p:nvPicPr>
        <p:blipFill>
          <a:blip r:embed="rId5">
            <a:extLst>
              <a:ext uri="{BEBA8EAE-BF5A-486C-A8C5-ECC9F3942E4B}">
                <a14:imgProps xmlns:a14="http://schemas.microsoft.com/office/drawing/2010/main">
                  <a14:imgLayer r:embed="rId6">
                    <a14:imgEffect>
                      <a14:artisticGlowEdges/>
                    </a14:imgEffect>
                  </a14:imgLayer>
                </a14:imgProps>
              </a:ext>
              <a:ext uri="{28A0092B-C50C-407E-A947-70E740481C1C}">
                <a14:useLocalDpi xmlns:a14="http://schemas.microsoft.com/office/drawing/2010/main" val="0"/>
              </a:ext>
            </a:extLst>
          </a:blip>
          <a:stretch>
            <a:fillRect/>
          </a:stretch>
        </p:blipFill>
        <p:spPr>
          <a:xfrm>
            <a:off x="2145764" y="6231658"/>
            <a:ext cx="205821" cy="235223"/>
          </a:xfrm>
          <a:prstGeom prst="rect">
            <a:avLst/>
          </a:prstGeom>
        </p:spPr>
      </p:pic>
      <p:pic>
        <p:nvPicPr>
          <p:cNvPr id="13" name="Obrázek 12" descr="http://www.msmt.cz/uploads/OP_VVV/Pravidla_pro_publicitu/logolinky/Logolink_OP_VVV_hor_barva_cz.jpg"/>
          <p:cNvPicPr/>
          <p:nvPr/>
        </p:nvPicPr>
        <p:blipFill>
          <a:blip r:embed="rId7">
            <a:extLst>
              <a:ext uri="{28A0092B-C50C-407E-A947-70E740481C1C}">
                <a14:useLocalDpi xmlns:a14="http://schemas.microsoft.com/office/drawing/2010/main" val="0"/>
              </a:ext>
            </a:extLst>
          </a:blip>
          <a:stretch>
            <a:fillRect/>
          </a:stretch>
        </p:blipFill>
        <p:spPr bwMode="auto">
          <a:xfrm>
            <a:off x="3156254" y="0"/>
            <a:ext cx="5759450" cy="1277620"/>
          </a:xfrm>
          <a:prstGeom prst="rect">
            <a:avLst/>
          </a:prstGeom>
          <a:ln>
            <a:noFill/>
          </a:ln>
          <a:effectLst>
            <a:softEdge rad="112500"/>
          </a:effectLst>
        </p:spPr>
      </p:pic>
      <p:sp>
        <p:nvSpPr>
          <p:cNvPr id="5" name="Zástupný symbol pro číslo snímku 4"/>
          <p:cNvSpPr>
            <a:spLocks noGrp="1"/>
          </p:cNvSpPr>
          <p:nvPr>
            <p:ph type="sldNum" sz="quarter" idx="12"/>
          </p:nvPr>
        </p:nvSpPr>
        <p:spPr/>
        <p:txBody>
          <a:bodyPr/>
          <a:lstStyle/>
          <a:p>
            <a:fld id="{58ACF089-6BD9-4FF9-8F05-3BF27D933551}" type="slidenum">
              <a:rPr lang="cs-CZ" smtClean="0"/>
              <a:t>1</a:t>
            </a:fld>
            <a:endParaRPr lang="cs-CZ"/>
          </a:p>
        </p:txBody>
      </p:sp>
      <p:sp>
        <p:nvSpPr>
          <p:cNvPr id="14" name="TextovéPole 13"/>
          <p:cNvSpPr txBox="1"/>
          <p:nvPr/>
        </p:nvSpPr>
        <p:spPr>
          <a:xfrm>
            <a:off x="3156254" y="5013177"/>
            <a:ext cx="5759450" cy="307777"/>
          </a:xfrm>
          <a:prstGeom prst="rect">
            <a:avLst/>
          </a:prstGeom>
          <a:noFill/>
        </p:spPr>
        <p:txBody>
          <a:bodyPr wrap="square" rtlCol="0">
            <a:spAutoFit/>
          </a:bodyPr>
          <a:lstStyle>
            <a:defPPr>
              <a:defRPr lang="cs-CZ"/>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cs-CZ" sz="1400"/>
              <a:t>Strategický projekt UTB ve Zlíně, reg. č. CZ.02.2.69/0.0/0.0/16_015/0002204</a:t>
            </a:r>
          </a:p>
        </p:txBody>
      </p:sp>
    </p:spTree>
    <p:extLst>
      <p:ext uri="{BB962C8B-B14F-4D97-AF65-F5344CB8AC3E}">
        <p14:creationId xmlns:p14="http://schemas.microsoft.com/office/powerpoint/2010/main" val="2148507867"/>
      </p:ext>
    </p:extLst>
  </p:cSld>
  <p:clrMapOvr>
    <a:masterClrMapping/>
  </p:clrMapOvr>
  <p:transition/>
  <p:timing/>
</p:sld>
</file>

<file path=ppt/slides/slide1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Nadpis 1"/>
          <p:cNvSpPr>
            <a:spLocks noGrp="1"/>
          </p:cNvSpPr>
          <p:nvPr>
            <p:ph type="title"/>
          </p:nvPr>
        </p:nvSpPr>
        <p:spPr/>
        <p:txBody>
          <a:bodyPr>
            <a:noAutofit/>
          </a:bodyPr>
          <a:lstStyle/>
          <a:p>
            <a:r>
              <a:rPr lang="cs-CZ" altLang="cs-CZ" b="1"/>
              <a:t>Sir Isaac Newton</a:t>
            </a:r>
            <a:r>
              <a:rPr lang="cs-CZ" altLang="cs-CZ"/>
              <a:t> (1643 – 1727) </a:t>
            </a:r>
            <a:endParaRPr lang="cs-CZ" altLang="cs-CZ">
              <a:solidFill>
                <a:schemeClr val="accent1"/>
              </a:solidFill>
              <a:cs typeface="Times New Roman" pitchFamily="18" charset="0"/>
            </a:endParaRPr>
          </a:p>
        </p:txBody>
      </p:sp>
      <p:sp>
        <p:nvSpPr>
          <p:cNvPr id="3" name="Zástupný symbol pro obsah 2"/>
          <p:cNvSpPr>
            <a:spLocks noGrp="1"/>
          </p:cNvSpPr>
          <p:nvPr>
            <p:ph idx="1"/>
          </p:nvPr>
        </p:nvSpPr>
        <p:spPr>
          <a:xfrm>
            <a:off x="609600" y="1600201"/>
            <a:ext cx="8233186" cy="4757568"/>
          </a:xfrm>
        </p:spPr>
        <p:txBody>
          <a:bodyPr>
            <a:normAutofit/>
          </a:bodyPr>
          <a:lstStyle/>
          <a:p>
            <a:pPr algn="just">
              <a:lnSpc>
                <a:spcPct val="90000"/>
              </a:lnSpc>
              <a:spcBef>
                <a:spcPct val="0"/>
              </a:spcBef>
              <a:buNone/>
            </a:pPr>
            <a:r>
              <a:rPr lang="cs-CZ" altLang="cs-CZ" sz="2000">
                <a:latin typeface="Source Sans Pro Semibold" panose="020b0604020202020204" charset="-18"/>
                <a:cs typeface="Times New Roman" pitchFamily="18" charset="0"/>
              </a:rPr>
              <a:t>Na poli optiky sestavil první zrcadlový dalekohled a na základě</a:t>
            </a:r>
          </a:p>
          <a:p>
            <a:pPr algn="just">
              <a:lnSpc>
                <a:spcPct val="90000"/>
              </a:lnSpc>
              <a:spcBef>
                <a:spcPct val="0"/>
              </a:spcBef>
              <a:buNone/>
            </a:pPr>
            <a:r>
              <a:rPr lang="cs-CZ" altLang="cs-CZ" sz="2000">
                <a:latin typeface="Source Sans Pro Semibold" panose="020b0604020202020204" charset="-18"/>
                <a:cs typeface="Times New Roman" pitchFamily="18" charset="0"/>
              </a:rPr>
              <a:t>pozorování, že optické hranoly rozkládají bílé světlo do jednotlivých</a:t>
            </a:r>
          </a:p>
          <a:p>
            <a:pPr algn="just">
              <a:lnSpc>
                <a:spcPct val="90000"/>
              </a:lnSpc>
              <a:spcBef>
                <a:spcPct val="0"/>
              </a:spcBef>
              <a:buNone/>
            </a:pPr>
            <a:r>
              <a:rPr lang="cs-CZ" altLang="cs-CZ" sz="2000">
                <a:latin typeface="Source Sans Pro Semibold" panose="020b0604020202020204" charset="-18"/>
                <a:cs typeface="Times New Roman" pitchFamily="18" charset="0"/>
              </a:rPr>
              <a:t>barev viditelného spektra, rozvedl teorii barev. </a:t>
            </a:r>
          </a:p>
          <a:p>
            <a:pPr algn="just">
              <a:lnSpc>
                <a:spcPct val="90000"/>
              </a:lnSpc>
              <a:spcBef>
                <a:spcPct val="0"/>
              </a:spcBef>
              <a:buNone/>
            </a:pPr>
            <a:endParaRPr lang="cs-CZ" altLang="cs-CZ" sz="2000">
              <a:latin typeface="Source Sans Pro Semibold" panose="020b0604020202020204" charset="-18"/>
              <a:cs typeface="Times New Roman" pitchFamily="18" charset="0"/>
            </a:endParaRPr>
          </a:p>
          <a:p>
            <a:pPr algn="just">
              <a:lnSpc>
                <a:spcPct val="90000"/>
              </a:lnSpc>
              <a:spcBef>
                <a:spcPct val="0"/>
              </a:spcBef>
              <a:buNone/>
            </a:pPr>
            <a:r>
              <a:rPr lang="cs-CZ" altLang="cs-CZ" sz="2000">
                <a:latin typeface="Source Sans Pro Semibold" panose="020b0604020202020204" charset="-18"/>
                <a:cs typeface="Times New Roman" pitchFamily="18" charset="0"/>
              </a:rPr>
              <a:t>Rovněž vyslovil zákon chladnutí a zkoumal rychlost zvuku.</a:t>
            </a:r>
          </a:p>
          <a:p>
            <a:pPr algn="just">
              <a:lnSpc>
                <a:spcPct val="90000"/>
              </a:lnSpc>
              <a:spcBef>
                <a:spcPct val="0"/>
              </a:spcBef>
            </a:pPr>
            <a:endParaRPr lang="cs-CZ" altLang="cs-CZ" sz="2000">
              <a:latin typeface="Source Sans Pro Semibold" panose="020b0604020202020204" charset="-18"/>
              <a:cs typeface="Times New Roman" pitchFamily="18" charset="0"/>
            </a:endParaRPr>
          </a:p>
          <a:p>
            <a:pPr algn="just">
              <a:lnSpc>
                <a:spcPct val="90000"/>
              </a:lnSpc>
              <a:spcBef>
                <a:spcPct val="0"/>
              </a:spcBef>
              <a:buNone/>
            </a:pPr>
            <a:r>
              <a:rPr lang="cs-CZ" altLang="cs-CZ" sz="2000">
                <a:latin typeface="Source Sans Pro Semibold" panose="020b0604020202020204" charset="-18"/>
                <a:cs typeface="Times New Roman" pitchFamily="18" charset="0"/>
              </a:rPr>
              <a:t>Dožil se vysokého věku a uznání, zemřel v roce 1727 a je pochován ve</a:t>
            </a:r>
          </a:p>
          <a:p>
            <a:pPr algn="just">
              <a:lnSpc>
                <a:spcPct val="90000"/>
              </a:lnSpc>
              <a:spcBef>
                <a:spcPct val="0"/>
              </a:spcBef>
              <a:buNone/>
            </a:pPr>
            <a:r>
              <a:rPr lang="cs-CZ" altLang="cs-CZ" sz="2000" err="1">
                <a:latin typeface="Source Sans Pro Semibold" panose="020b0604020202020204" charset="-18"/>
                <a:cs typeface="Times New Roman" pitchFamily="18" charset="0"/>
              </a:rPr>
              <a:t>Westminsterském opatství. </a:t>
            </a:r>
          </a:p>
          <a:p>
            <a:pPr algn="just">
              <a:lnSpc>
                <a:spcPct val="90000"/>
              </a:lnSpc>
              <a:spcBef>
                <a:spcPct val="0"/>
              </a:spcBef>
              <a:buNone/>
            </a:pPr>
            <a:endParaRPr lang="cs-CZ" altLang="cs-CZ" sz="2000">
              <a:latin typeface="Source Sans Pro Semibold" panose="020b0604020202020204" charset="-18"/>
              <a:cs typeface="Times New Roman" pitchFamily="18" charset="0"/>
            </a:endParaRPr>
          </a:p>
          <a:p>
            <a:pPr algn="just">
              <a:lnSpc>
                <a:spcPct val="90000"/>
              </a:lnSpc>
              <a:spcBef>
                <a:spcPct val="0"/>
              </a:spcBef>
              <a:buNone/>
            </a:pPr>
            <a:r>
              <a:rPr lang="cs-CZ" altLang="cs-CZ" sz="2000">
                <a:latin typeface="Source Sans Pro Semibold" panose="020b0604020202020204" charset="-18"/>
                <a:cs typeface="Times New Roman" pitchFamily="18" charset="0"/>
              </a:rPr>
              <a:t>Byl to první vědec, jemuž se dostalo takové pocty.</a:t>
            </a:r>
          </a:p>
        </p:txBody>
      </p:sp>
      <p:pic>
        <p:nvPicPr>
          <p:cNvPr id="13" name="Picture 5" descr="Soubor:GodfreyKneller-IsaacNewton-1689.jpg">
            <a:hlinkClick r:id="rId3"/>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a:xfrm>
            <a:off x="9251398" y="1600201"/>
            <a:ext cx="2726071" cy="3135533"/>
          </a:xfrm>
          <a:prstGeom prst="rect">
            <a:avLst/>
          </a:prstGeom>
        </p:spPr>
      </p:pic>
      <p:pic>
        <p:nvPicPr>
          <p:cNvPr id="5" name="Picture 6" descr="http://astronomia.zcu.cz/obr/astronomove/newton/newton-westminster.jpg"/>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540649" y="3892418"/>
            <a:ext cx="2302137" cy="26479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5174723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53" presetClass="entr" presetSubtype="16" dur="50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Nadpis 1"/>
          <p:cNvSpPr>
            <a:spLocks noGrp="1"/>
          </p:cNvSpPr>
          <p:nvPr>
            <p:ph type="title"/>
          </p:nvPr>
        </p:nvSpPr>
        <p:spPr/>
        <p:txBody>
          <a:bodyPr/>
          <a:lstStyle/>
          <a:p>
            <a:r>
              <a:rPr lang="en-US" b="1" err="1">
                <a:solidFill>
                  <a:srgbClr val="C00000"/>
                </a:solidFill>
              </a:rPr>
              <a:t>Algoritmus</a:t>
            </a:r>
            <a:r>
              <a:rPr lang="cs-CZ" b="1">
                <a:solidFill>
                  <a:srgbClr val="C00000"/>
                </a:solidFill>
              </a:rPr>
              <a:t> Dijkstrova metoda</a:t>
            </a:r>
            <a:endParaRPr lang="en-US">
              <a:solidFill>
                <a:srgbClr val="C00000"/>
              </a:solidFill>
            </a:endParaRPr>
          </a:p>
        </p:txBody>
      </p:sp>
      <p:sp>
        <p:nvSpPr>
          <p:cNvPr id="4" name="Zástupný symbol pro číslo snímku 3"/>
          <p:cNvSpPr>
            <a:spLocks noGrp="1"/>
          </p:cNvSpPr>
          <p:nvPr>
            <p:ph type="sldNum" sz="quarter" idx="12"/>
          </p:nvPr>
        </p:nvSpPr>
        <p:spPr/>
        <p:txBody>
          <a:bodyPr/>
          <a:lstStyle/>
          <a:p>
            <a:fld id="{58ACF089-6BD9-4FF9-8F05-3BF27D933551}" type="slidenum">
              <a:rPr lang="cs-CZ" smtClean="0"/>
              <a:t>100</a:t>
            </a:fld>
            <a:endParaRPr lang="cs-CZ"/>
          </a:p>
        </p:txBody>
      </p:sp>
      <p:sp>
        <p:nvSpPr>
          <p:cNvPr id="5" name="TextovéPole 4"/>
          <p:cNvSpPr txBox="1"/>
          <p:nvPr/>
        </p:nvSpPr>
        <p:spPr>
          <a:xfrm>
            <a:off x="1768735" y="1361478"/>
            <a:ext cx="8823997" cy="4708981"/>
          </a:xfrm>
          <a:prstGeom prst="rect">
            <a:avLst/>
          </a:prstGeom>
          <a:noFill/>
        </p:spPr>
        <p:txBody>
          <a:bodyPr wrap="square" rtlCol="0">
            <a:spAutoFit/>
          </a:bodyPr>
          <a:lstStyle>
            <a:defPPr>
              <a:defRPr lang="cs-CZ"/>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57200" indent="-457200">
              <a:buFont typeface="+mj-lt"/>
              <a:buAutoNum type="arabicParenR"/>
            </a:pPr>
            <a:r>
              <a:rPr lang="cs-CZ" sz="2000">
                <a:latin typeface="Source Sans Pro Semibold" panose="020b0604020202020204" charset="-18"/>
                <a:cs typeface="Source Sans Pro Semibold" panose="020b0604020202020204" charset="0"/>
              </a:rPr>
              <a:t>Je dán graf, reprezentovaný maticí sousednosti </a:t>
            </a:r>
            <a:r>
              <a:rPr lang="cs-CZ" sz="2000" b="1">
                <a:latin typeface="Source Sans Pro Semibold" panose="020b0604020202020204" charset="-18"/>
                <a:cs typeface="Source Sans Pro Semibold" panose="020b0604020202020204" charset="0"/>
              </a:rPr>
              <a:t>A </a:t>
            </a:r>
            <a:r>
              <a:rPr lang="cs-CZ" sz="2000">
                <a:latin typeface="Source Sans Pro Semibold" panose="020b0604020202020204" charset="-18"/>
                <a:cs typeface="Source Sans Pro Semibold" panose="020b0604020202020204" charset="0"/>
              </a:rPr>
              <a:t>rozměru </a:t>
            </a:r>
            <a:r>
              <a:rPr lang="cs-CZ" sz="2000" i="1">
                <a:latin typeface="Source Sans Pro Semibold" panose="020b0604020202020204" charset="-18"/>
                <a:cs typeface="Source Sans Pro Semibold" panose="020b0604020202020204" charset="0"/>
              </a:rPr>
              <a:t>n </a:t>
            </a:r>
            <a:r>
              <a:rPr lang="cs-CZ" sz="2000">
                <a:latin typeface="Source Sans Pro Semibold" panose="020b0604020202020204" charset="-18"/>
                <a:cs typeface="Source Sans Pro Semibold" panose="020b0604020202020204" charset="0"/>
              </a:rPr>
              <a:t>× </a:t>
            </a:r>
            <a:r>
              <a:rPr lang="cs-CZ" sz="2000" i="1">
                <a:latin typeface="Source Sans Pro Semibold" panose="020b0604020202020204" charset="-18"/>
                <a:cs typeface="Source Sans Pro Semibold" panose="020b0604020202020204" charset="0"/>
              </a:rPr>
              <a:t>n </a:t>
            </a:r>
            <a:r>
              <a:rPr lang="cs-CZ" sz="2000">
                <a:latin typeface="Source Sans Pro Semibold" panose="020b0604020202020204" charset="-18"/>
                <a:cs typeface="Source Sans Pro Semibold" panose="020b0604020202020204" charset="0"/>
              </a:rPr>
              <a:t>(kde </a:t>
            </a:r>
            <a:r>
              <a:rPr lang="cs-CZ" sz="2000" i="1">
                <a:latin typeface="Source Sans Pro Semibold" panose="020b0604020202020204" charset="-18"/>
                <a:cs typeface="Source Sans Pro Semibold" panose="020b0604020202020204" charset="0"/>
              </a:rPr>
              <a:t>n </a:t>
            </a:r>
            <a:r>
              <a:rPr lang="cs-CZ" sz="2000">
                <a:latin typeface="Source Sans Pro Semibold" panose="020b0604020202020204" charset="-18"/>
                <a:cs typeface="Source Sans Pro Semibold" panose="020b0604020202020204" charset="0"/>
              </a:rPr>
              <a:t>= </a:t>
            </a:r>
            <a:r>
              <a:rPr lang="cs-CZ" sz="2000" i="1">
                <a:latin typeface="Source Sans Pro Semibold" panose="020b0604020202020204" charset="-18"/>
                <a:cs typeface="Source Sans Pro Semibold" panose="020b0604020202020204" charset="0"/>
              </a:rPr>
              <a:t>V </a:t>
            </a:r>
            <a:r>
              <a:rPr lang="cs-CZ" sz="2000">
                <a:latin typeface="Source Sans Pro Semibold" panose="020b0604020202020204" charset="-18"/>
                <a:cs typeface="Source Sans Pro Semibold" panose="020b0604020202020204" charset="0"/>
              </a:rPr>
              <a:t>je počet vrcholů ) s nezáporným ohodnocením hran </a:t>
            </a:r>
            <a:r>
              <a:rPr lang="cs-CZ" sz="2000" i="1" err="1">
                <a:latin typeface="Source Sans Pro Semibold" panose="020b0604020202020204" charset="-18"/>
                <a:cs typeface="Source Sans Pro Semibold" panose="020b0604020202020204" charset="0"/>
              </a:rPr>
              <a:t>a</a:t>
            </a:r>
            <a:r>
              <a:rPr lang="cs-CZ" sz="2000" i="1" baseline="-25000" err="1">
                <a:latin typeface="Source Sans Pro Semibold" panose="020b0604020202020204" charset="-18"/>
                <a:cs typeface="Source Sans Pro Semibold" panose="020b0604020202020204" charset="0"/>
              </a:rPr>
              <a:t>ij</a:t>
            </a:r>
            <a:r>
              <a:rPr lang="cs-CZ" sz="2000" i="1">
                <a:latin typeface="Source Sans Pro Semibold" panose="020b0604020202020204" charset="-18"/>
                <a:cs typeface="Source Sans Pro Semibold" panose="020b0604020202020204" charset="0"/>
              </a:rPr>
              <a:t> </a:t>
            </a:r>
          </a:p>
          <a:p>
            <a:r>
              <a:rPr lang="cs-CZ" sz="2000" i="1">
                <a:latin typeface="Source Sans Pro Semibold" panose="020b0604020202020204" charset="-18"/>
                <a:cs typeface="Source Sans Pro Semibold" panose="020b0604020202020204" charset="0"/>
              </a:rPr>
              <a:t>J</a:t>
            </a:r>
            <a:r>
              <a:rPr lang="cs-CZ" sz="2000">
                <a:latin typeface="Source Sans Pro Semibold" panose="020b0604020202020204" charset="-18"/>
                <a:cs typeface="Source Sans Pro Semibold" panose="020b0604020202020204" charset="0"/>
              </a:rPr>
              <a:t>e dán počáteční vrchol </a:t>
            </a:r>
            <a:r>
              <a:rPr lang="cs-CZ" sz="2000" i="1" err="1">
                <a:latin typeface="Source Sans Pro Semibold" panose="020b0604020202020204" charset="-18"/>
                <a:cs typeface="Source Sans Pro Semibold" panose="020b0604020202020204" charset="0"/>
              </a:rPr>
              <a:t>p</a:t>
            </a:r>
            <a:r>
              <a:rPr lang="cs-CZ" sz="2000" err="1">
                <a:latin typeface="Source Sans Pro Semibold" panose="020b0604020202020204" charset="-18"/>
                <a:cs typeface="Source Sans Pro Semibold" panose="020b0604020202020204" charset="0"/>
              </a:rPr>
              <a:t>∈</a:t>
            </a:r>
            <a:r>
              <a:rPr lang="cs-CZ" sz="2000" i="1" err="1">
                <a:latin typeface="Source Sans Pro Semibold" panose="020b0604020202020204" charset="-18"/>
                <a:cs typeface="Source Sans Pro Semibold" panose="020b0604020202020204" charset="0"/>
              </a:rPr>
              <a:t>V </a:t>
            </a:r>
            <a:r>
              <a:rPr lang="cs-CZ" sz="2000">
                <a:latin typeface="Source Sans Pro Semibold" panose="020b0604020202020204" charset="-18"/>
                <a:cs typeface="Source Sans Pro Semibold" panose="020b0604020202020204" charset="0"/>
              </a:rPr>
              <a:t>a koncový (cílový) vrchol </a:t>
            </a:r>
            <a:r>
              <a:rPr lang="cs-CZ" sz="2000" i="1" err="1">
                <a:latin typeface="Source Sans Pro Semibold" panose="020b0604020202020204" charset="-18"/>
                <a:cs typeface="Source Sans Pro Semibold" panose="020b0604020202020204" charset="0"/>
              </a:rPr>
              <a:t>c</a:t>
            </a:r>
            <a:r>
              <a:rPr lang="cs-CZ" sz="2000" err="1">
                <a:latin typeface="Source Sans Pro Semibold" panose="020b0604020202020204" charset="-18"/>
                <a:cs typeface="Source Sans Pro Semibold" panose="020b0604020202020204" charset="0"/>
              </a:rPr>
              <a:t>∈</a:t>
            </a:r>
            <a:r>
              <a:rPr lang="cs-CZ" sz="2000" i="1" err="1">
                <a:latin typeface="Source Sans Pro Semibold" panose="020b0604020202020204" charset="-18"/>
                <a:cs typeface="Source Sans Pro Semibold" panose="020b0604020202020204" charset="0"/>
              </a:rPr>
              <a:t>V </a:t>
            </a:r>
            <a:r>
              <a:rPr lang="cs-CZ" sz="2000">
                <a:latin typeface="Source Sans Pro Semibold" panose="020b0604020202020204" charset="-18"/>
                <a:cs typeface="Source Sans Pro Semibold" panose="020b0604020202020204" charset="0"/>
              </a:rPr>
              <a:t>. </a:t>
            </a:r>
          </a:p>
          <a:p>
            <a:pPr marL="457200" indent="-457200">
              <a:buFont typeface="+mj-lt"/>
              <a:buAutoNum type="arabicParenR"/>
            </a:pPr>
            <a:endParaRPr lang="cs-CZ" sz="2000">
              <a:latin typeface="Source Sans Pro Semibold" panose="020b0604020202020204" charset="-18"/>
              <a:cs typeface="Source Sans Pro Semibold" panose="020b0604020202020204" charset="0"/>
            </a:endParaRPr>
          </a:p>
          <a:p>
            <a:r>
              <a:rPr lang="cs-CZ" sz="2000">
                <a:latin typeface="Source Sans Pro Semibold" panose="020b0604020202020204" charset="-18"/>
                <a:cs typeface="Source Sans Pro Semibold" panose="020b0604020202020204" charset="0"/>
              </a:rPr>
              <a:t>Definují se dvě množiny uzlů: </a:t>
            </a:r>
          </a:p>
          <a:p>
            <a:endParaRPr lang="cs-CZ" sz="2000">
              <a:latin typeface="Source Sans Pro Semibold" panose="020b0604020202020204" charset="-18"/>
              <a:cs typeface="Source Sans Pro Semibold" panose="020b0604020202020204" charset="0"/>
            </a:endParaRPr>
          </a:p>
          <a:p>
            <a:r>
              <a:rPr lang="cs-CZ" sz="2000">
                <a:latin typeface="Source Sans Pro Semibold" panose="020b0604020202020204" charset="-18"/>
                <a:cs typeface="Source Sans Pro Semibold" panose="020b0604020202020204" charset="0"/>
              </a:rPr>
              <a:t>Množinu nenavštívených uzlů </a:t>
            </a:r>
            <a:r>
              <a:rPr lang="cs-CZ" sz="2000" i="1">
                <a:latin typeface="Source Sans Pro Semibold" panose="020b0604020202020204" charset="-18"/>
                <a:cs typeface="Source Sans Pro Semibold" panose="020b0604020202020204" charset="0"/>
              </a:rPr>
              <a:t>U </a:t>
            </a:r>
            <a:r>
              <a:rPr lang="cs-CZ" sz="2000">
                <a:latin typeface="Source Sans Pro Semibold" panose="020b0604020202020204" charset="-18"/>
                <a:cs typeface="Source Sans Pro Semibold" panose="020b0604020202020204" charset="0"/>
              </a:rPr>
              <a:t>a navštívených ("zapouzdřených") uzlů </a:t>
            </a:r>
            <a:r>
              <a:rPr lang="cs-CZ" sz="2000" i="1">
                <a:latin typeface="Source Sans Pro Semibold" panose="020b0604020202020204" charset="-18"/>
                <a:cs typeface="Source Sans Pro Semibold" panose="020b0604020202020204" charset="0"/>
              </a:rPr>
              <a:t>Z </a:t>
            </a:r>
            <a:r>
              <a:rPr lang="cs-CZ" sz="2000">
                <a:latin typeface="Source Sans Pro Semibold" panose="020b0604020202020204" charset="-18"/>
                <a:cs typeface="Source Sans Pro Semibold" panose="020b0604020202020204" charset="0"/>
              </a:rPr>
              <a:t>(prvky jsou reálná čísla nebo označení uzlů). Dále se definuje pole vrcholů </a:t>
            </a:r>
            <a:r>
              <a:rPr lang="cs-CZ" sz="2000" b="1" i="1">
                <a:latin typeface="Source Sans Pro Semibold" panose="020b0604020202020204" charset="-18"/>
                <a:cs typeface="Source Sans Pro Semibold" panose="020b0604020202020204" charset="0"/>
              </a:rPr>
              <a:t>p=</a:t>
            </a:r>
            <a:r>
              <a:rPr lang="cs-CZ" sz="2000" i="1">
                <a:latin typeface="Source Sans Pro Semibold" panose="020b0604020202020204" charset="-18"/>
                <a:cs typeface="Source Sans Pro Semibold" panose="020b0604020202020204" charset="0"/>
              </a:rPr>
              <a:t>[ p</a:t>
            </a:r>
            <a:r>
              <a:rPr lang="cs-CZ" sz="2000" i="1" baseline="-25000">
                <a:latin typeface="Source Sans Pro Semibold" panose="020b0604020202020204" charset="-18"/>
                <a:cs typeface="Source Sans Pro Semibold" panose="020b0604020202020204" charset="0"/>
              </a:rPr>
              <a:t>1</a:t>
            </a:r>
            <a:r>
              <a:rPr lang="cs-CZ" sz="2000" i="1">
                <a:latin typeface="Source Sans Pro Semibold" panose="020b0604020202020204" charset="-18"/>
                <a:cs typeface="Source Sans Pro Semibold" panose="020b0604020202020204" charset="0"/>
              </a:rPr>
              <a:t> ,….p</a:t>
            </a:r>
            <a:r>
              <a:rPr lang="cs-CZ" sz="2000" i="1" baseline="-25000" err="1">
                <a:latin typeface="Source Sans Pro Semibold" panose="020b0604020202020204" charset="-18"/>
                <a:cs typeface="Source Sans Pro Semibold" panose="020b0604020202020204" charset="0"/>
              </a:rPr>
              <a:t>n</a:t>
            </a:r>
            <a:r>
              <a:rPr lang="cs-CZ" sz="2000" i="1">
                <a:latin typeface="Source Sans Pro Semibold" panose="020b0604020202020204" charset="-18"/>
                <a:cs typeface="Source Sans Pro Semibold" panose="020b0604020202020204" charset="0"/>
              </a:rPr>
              <a:t> ]</a:t>
            </a:r>
            <a:r>
              <a:rPr lang="cs-CZ" sz="2000" i="1" baseline="30000">
                <a:latin typeface="Source Sans Pro Semibold" panose="020b0604020202020204" charset="-18"/>
                <a:cs typeface="Source Sans Pro Semibold" panose="020b0604020202020204" charset="0"/>
              </a:rPr>
              <a:t>T</a:t>
            </a:r>
            <a:r>
              <a:rPr lang="cs-CZ" sz="2000" i="1">
                <a:latin typeface="Source Sans Pro Semibold" panose="020b0604020202020204" charset="-18"/>
                <a:cs typeface="Source Sans Pro Semibold" panose="020b0604020202020204" charset="0"/>
              </a:rPr>
              <a:t>  </a:t>
            </a:r>
            <a:r>
              <a:rPr lang="cs-CZ" sz="2000">
                <a:latin typeface="Source Sans Pro Semibold" panose="020b0604020202020204" charset="-18"/>
                <a:cs typeface="Source Sans Pro Semibold" panose="020b0604020202020204" charset="0"/>
              </a:rPr>
              <a:t>, které pro každý uzel nese informaci o svém jednoznačném předchůdci (tj. </a:t>
            </a:r>
            <a:r>
              <a:rPr lang="cs-CZ" sz="2000" i="1" err="1">
                <a:latin typeface="Source Sans Pro Semibold" panose="020b0604020202020204" charset="-18"/>
                <a:cs typeface="Source Sans Pro Semibold" panose="020b0604020202020204" charset="0"/>
              </a:rPr>
              <a:t>p</a:t>
            </a:r>
            <a:r>
              <a:rPr lang="cs-CZ" sz="2000" i="1" baseline="-25000" err="1">
                <a:latin typeface="Source Sans Pro Semibold" panose="020b0604020202020204" charset="-18"/>
                <a:cs typeface="Source Sans Pro Semibold" panose="020b0604020202020204" charset="0"/>
              </a:rPr>
              <a:t>i</a:t>
            </a:r>
            <a:r>
              <a:rPr lang="cs-CZ" sz="2000">
                <a:latin typeface="Source Sans Pro Semibold" panose="020b0604020202020204" charset="-18"/>
                <a:cs typeface="Source Sans Pro Semibold" panose="020b0604020202020204" charset="0"/>
              </a:rPr>
              <a:t> je číslo předchůdce uzlu </a:t>
            </a:r>
            <a:r>
              <a:rPr lang="cs-CZ" sz="2000" i="1">
                <a:latin typeface="Source Sans Pro Semibold" panose="020b0604020202020204" charset="-18"/>
                <a:cs typeface="Source Sans Pro Semibold" panose="020b0604020202020204" charset="0"/>
              </a:rPr>
              <a:t>i </a:t>
            </a:r>
            <a:r>
              <a:rPr lang="cs-CZ" sz="2000">
                <a:latin typeface="Source Sans Pro Semibold" panose="020b0604020202020204" charset="-18"/>
                <a:cs typeface="Source Sans Pro Semibold" panose="020b0604020202020204" charset="0"/>
              </a:rPr>
              <a:t>), a délku cesty k tomuto uzlu </a:t>
            </a:r>
            <a:r>
              <a:rPr lang="cs-CZ" sz="2000" b="1" i="1">
                <a:latin typeface="Source Sans Pro Semibold" panose="020b0604020202020204" charset="-18"/>
                <a:cs typeface="Source Sans Pro Semibold" panose="020b0604020202020204" charset="0"/>
              </a:rPr>
              <a:t>d</a:t>
            </a:r>
            <a:r>
              <a:rPr lang="cs-CZ" sz="2000" i="1">
                <a:latin typeface="Source Sans Pro Semibold" panose="020b0604020202020204" charset="-18"/>
                <a:cs typeface="Source Sans Pro Semibold" panose="020b0604020202020204" charset="0"/>
              </a:rPr>
              <a:t>=[ d</a:t>
            </a:r>
            <a:r>
              <a:rPr lang="cs-CZ" sz="2000" i="1" baseline="-25000">
                <a:latin typeface="Source Sans Pro Semibold" panose="020b0604020202020204" charset="-18"/>
                <a:cs typeface="Source Sans Pro Semibold" panose="020b0604020202020204" charset="0"/>
              </a:rPr>
              <a:t>1</a:t>
            </a:r>
            <a:r>
              <a:rPr lang="cs-CZ" sz="2000" i="1">
                <a:latin typeface="Source Sans Pro Semibold" panose="020b0604020202020204" charset="-18"/>
                <a:cs typeface="Source Sans Pro Semibold" panose="020b0604020202020204" charset="0"/>
              </a:rPr>
              <a:t>,d</a:t>
            </a:r>
            <a:r>
              <a:rPr lang="cs-CZ" sz="2000" i="1" baseline="-25000">
                <a:latin typeface="Source Sans Pro Semibold" panose="020b0604020202020204" charset="-18"/>
                <a:cs typeface="Source Sans Pro Semibold" panose="020b0604020202020204" charset="0"/>
              </a:rPr>
              <a:t>2</a:t>
            </a:r>
            <a:r>
              <a:rPr lang="cs-CZ" sz="2000" i="1">
                <a:latin typeface="Source Sans Pro Semibold" panose="020b0604020202020204" charset="-18"/>
                <a:cs typeface="Source Sans Pro Semibold" panose="020b0604020202020204" charset="0"/>
              </a:rPr>
              <a:t>,...d</a:t>
            </a:r>
            <a:r>
              <a:rPr lang="cs-CZ" sz="2000" i="1" baseline="-25000" err="1">
                <a:latin typeface="Source Sans Pro Semibold" panose="020b0604020202020204" charset="-18"/>
                <a:cs typeface="Source Sans Pro Semibold" panose="020b0604020202020204" charset="0"/>
              </a:rPr>
              <a:t>n</a:t>
            </a:r>
            <a:r>
              <a:rPr lang="cs-CZ" sz="2000" i="1">
                <a:latin typeface="Source Sans Pro Semibold" panose="020b0604020202020204" charset="-18"/>
                <a:cs typeface="Source Sans Pro Semibold" panose="020b0604020202020204" charset="0"/>
              </a:rPr>
              <a:t> ]</a:t>
            </a:r>
            <a:r>
              <a:rPr lang="cs-CZ" sz="2000" i="1" baseline="30000">
                <a:latin typeface="Source Sans Pro Semibold" panose="020b0604020202020204" charset="-18"/>
                <a:cs typeface="Source Sans Pro Semibold" panose="020b0604020202020204" charset="0"/>
              </a:rPr>
              <a:t>T</a:t>
            </a:r>
            <a:r>
              <a:rPr lang="cs-CZ" sz="2000">
                <a:latin typeface="Source Sans Pro Semibold" panose="020b0604020202020204" charset="-18"/>
                <a:cs typeface="Source Sans Pro Semibold" panose="020b0604020202020204" charset="0"/>
              </a:rPr>
              <a:t>, </a:t>
            </a:r>
            <a:r>
              <a:rPr lang="cs-CZ" sz="2000" i="1">
                <a:latin typeface="Source Sans Pro Semibold" panose="020b0604020202020204" charset="-18"/>
                <a:cs typeface="Source Sans Pro Semibold" panose="020b0604020202020204" charset="0"/>
              </a:rPr>
              <a:t>d</a:t>
            </a:r>
            <a:r>
              <a:rPr lang="cs-CZ" sz="2000" i="1" baseline="-25000">
                <a:latin typeface="Source Sans Pro Semibold" panose="020b0604020202020204" charset="-18"/>
                <a:cs typeface="Source Sans Pro Semibold" panose="020b0604020202020204" charset="0"/>
              </a:rPr>
              <a:t>i</a:t>
            </a:r>
            <a:r>
              <a:rPr lang="cs-CZ" sz="2000" i="1">
                <a:latin typeface="Source Sans Pro Semibold" panose="020b0604020202020204" charset="-18"/>
                <a:cs typeface="Source Sans Pro Semibold" panose="020b0604020202020204" charset="0"/>
              </a:rPr>
              <a:t> </a:t>
            </a:r>
            <a:r>
              <a:rPr lang="cs-CZ" sz="2000">
                <a:latin typeface="Source Sans Pro Semibold" panose="020b0604020202020204" charset="-18"/>
                <a:cs typeface="Source Sans Pro Semibold" panose="020b0604020202020204" charset="0"/>
              </a:rPr>
              <a:t>∈ </a:t>
            </a:r>
            <a:r>
              <a:rPr lang="cs-CZ" sz="2000" i="1">
                <a:latin typeface="Source Sans Pro Semibold" panose="020b0604020202020204" charset="-18"/>
                <a:cs typeface="Source Sans Pro Semibold" panose="020b0604020202020204" charset="0"/>
              </a:rPr>
              <a:t>R </a:t>
            </a:r>
            <a:r>
              <a:rPr lang="cs-CZ" sz="2000">
                <a:latin typeface="Source Sans Pro Semibold" panose="020b0604020202020204" charset="-18"/>
                <a:cs typeface="Source Sans Pro Semibold" panose="020b0604020202020204" charset="0"/>
              </a:rPr>
              <a:t>1 2 </a:t>
            </a:r>
            <a:r>
              <a:rPr lang="cs-CZ" sz="2000" b="1">
                <a:latin typeface="Source Sans Pro Semibold" panose="020b0604020202020204" charset="-18"/>
                <a:cs typeface="Source Sans Pro Semibold" panose="020b0604020202020204" charset="0"/>
              </a:rPr>
              <a:t>d </a:t>
            </a:r>
            <a:r>
              <a:rPr lang="cs-CZ" sz="2000">
                <a:latin typeface="Source Sans Pro Semibold" panose="020b0604020202020204" charset="-18"/>
                <a:cs typeface="Source Sans Pro Semibold" panose="020b0604020202020204" charset="0"/>
              </a:rPr>
              <a:t>(tj. </a:t>
            </a:r>
            <a:r>
              <a:rPr lang="cs-CZ" sz="2000" i="1">
                <a:latin typeface="Source Sans Pro Semibold" panose="020b0604020202020204" charset="-18"/>
                <a:cs typeface="Source Sans Pro Semibold" panose="020b0604020202020204" charset="0"/>
              </a:rPr>
              <a:t>i d </a:t>
            </a:r>
            <a:r>
              <a:rPr lang="cs-CZ" sz="2000">
                <a:latin typeface="Source Sans Pro Semibold" panose="020b0604020202020204" charset="-18"/>
                <a:cs typeface="Source Sans Pro Semibold" panose="020b0604020202020204" charset="0"/>
              </a:rPr>
              <a:t>znamená délku cesty od uzlu </a:t>
            </a:r>
            <a:r>
              <a:rPr lang="cs-CZ" sz="2000" i="1">
                <a:latin typeface="Source Sans Pro Semibold" panose="020b0604020202020204" charset="-18"/>
                <a:cs typeface="Source Sans Pro Semibold" panose="020b0604020202020204" charset="0"/>
              </a:rPr>
              <a:t>s </a:t>
            </a:r>
            <a:r>
              <a:rPr lang="cs-CZ" sz="2000">
                <a:latin typeface="Source Sans Pro Semibold" panose="020b0604020202020204" charset="-18"/>
                <a:cs typeface="Source Sans Pro Semibold" panose="020b0604020202020204" charset="0"/>
              </a:rPr>
              <a:t>k uzlu </a:t>
            </a:r>
            <a:r>
              <a:rPr lang="cs-CZ" sz="2000" i="1">
                <a:latin typeface="Source Sans Pro Semibold" panose="020b0604020202020204" charset="-18"/>
                <a:cs typeface="Source Sans Pro Semibold" panose="020b0604020202020204" charset="0"/>
              </a:rPr>
              <a:t>i</a:t>
            </a:r>
            <a:r>
              <a:rPr lang="cs-CZ" sz="2000">
                <a:latin typeface="Source Sans Pro Semibold" panose="020b0604020202020204" charset="-18"/>
                <a:cs typeface="Source Sans Pro Semibold" panose="020b0604020202020204" charset="0"/>
              </a:rPr>
              <a:t>.</a:t>
            </a:r>
          </a:p>
          <a:p>
            <a:endParaRPr lang="cs-CZ" sz="2000">
              <a:latin typeface="Source Sans Pro Semibold" panose="020b0604020202020204" charset="-18"/>
              <a:cs typeface="Source Sans Pro Semibold" panose="020b0604020202020204" charset="0"/>
            </a:endParaRPr>
          </a:p>
          <a:p>
            <a:r>
              <a:rPr lang="cs-CZ" sz="2000">
                <a:latin typeface="Source Sans Pro Semibold" panose="020b0604020202020204" charset="-18"/>
                <a:cs typeface="Source Sans Pro Semibold" panose="020b0604020202020204" charset="0"/>
              </a:rPr>
              <a:t>Bez újmy na obecnosti, nechť </a:t>
            </a:r>
            <a:r>
              <a:rPr lang="cs-CZ" sz="2000" i="1">
                <a:latin typeface="Source Sans Pro Semibold" panose="020b0604020202020204" charset="-18"/>
                <a:cs typeface="Source Sans Pro Semibold" panose="020b0604020202020204" charset="0"/>
              </a:rPr>
              <a:t>s </a:t>
            </a:r>
            <a:r>
              <a:rPr lang="cs-CZ" sz="2000">
                <a:latin typeface="Source Sans Pro Semibold" panose="020b0604020202020204" charset="-18"/>
                <a:cs typeface="Source Sans Pro Semibold" panose="020b0604020202020204" charset="0"/>
              </a:rPr>
              <a:t>=1, </a:t>
            </a:r>
            <a:r>
              <a:rPr lang="cs-CZ" sz="2000" i="1">
                <a:latin typeface="Source Sans Pro Semibold" panose="020b0604020202020204" charset="-18"/>
                <a:cs typeface="Source Sans Pro Semibold" panose="020b0604020202020204" charset="0"/>
              </a:rPr>
              <a:t>c </a:t>
            </a:r>
            <a:r>
              <a:rPr lang="cs-CZ" sz="2000">
                <a:latin typeface="Source Sans Pro Semibold" panose="020b0604020202020204" charset="-18"/>
                <a:cs typeface="Source Sans Pro Semibold" panose="020b0604020202020204" charset="0"/>
              </a:rPr>
              <a:t>= </a:t>
            </a:r>
            <a:r>
              <a:rPr lang="cs-CZ" sz="2000" i="1">
                <a:latin typeface="Source Sans Pro Semibold" panose="020b0604020202020204" charset="-18"/>
                <a:cs typeface="Source Sans Pro Semibold" panose="020b0604020202020204" charset="0"/>
              </a:rPr>
              <a:t>n </a:t>
            </a:r>
            <a:r>
              <a:rPr lang="cs-CZ" sz="2000">
                <a:latin typeface="Source Sans Pro Semibold" panose="020b0604020202020204" charset="-18"/>
                <a:cs typeface="Source Sans Pro Semibold" panose="020b0604020202020204" charset="0"/>
              </a:rPr>
              <a:t>(tj. startovací vrchol je první, cílový je poslední).</a:t>
            </a:r>
          </a:p>
        </p:txBody>
      </p:sp>
    </p:spTree>
    <p:extLst>
      <p:ext uri="{BB962C8B-B14F-4D97-AF65-F5344CB8AC3E}">
        <p14:creationId xmlns:p14="http://schemas.microsoft.com/office/powerpoint/2010/main" val="3854367387"/>
      </p:ext>
    </p:extLst>
  </p:cSld>
  <p:clrMapOvr>
    <a:masterClrMapping/>
  </p:clrMapOvr>
  <p:transition/>
  <p:timing/>
</p:sld>
</file>

<file path=ppt/slides/slide10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Nadpis 1"/>
          <p:cNvSpPr>
            <a:spLocks noGrp="1"/>
          </p:cNvSpPr>
          <p:nvPr>
            <p:ph type="title"/>
          </p:nvPr>
        </p:nvSpPr>
        <p:spPr/>
        <p:txBody>
          <a:bodyPr/>
          <a:lstStyle/>
          <a:p>
            <a:r>
              <a:rPr lang="en-US" b="1" err="1">
                <a:solidFill>
                  <a:srgbClr val="C00000"/>
                </a:solidFill>
              </a:rPr>
              <a:t>Algoritmus</a:t>
            </a:r>
            <a:r>
              <a:rPr lang="cs-CZ" b="1">
                <a:solidFill>
                  <a:srgbClr val="C00000"/>
                </a:solidFill>
              </a:rPr>
              <a:t> Dijkstrova metoda</a:t>
            </a:r>
            <a:endParaRPr lang="en-US">
              <a:solidFill>
                <a:srgbClr val="C00000"/>
              </a:solidFill>
            </a:endParaRPr>
          </a:p>
        </p:txBody>
      </p:sp>
      <p:sp>
        <p:nvSpPr>
          <p:cNvPr id="4" name="Zástupný symbol pro číslo snímku 3"/>
          <p:cNvSpPr>
            <a:spLocks noGrp="1"/>
          </p:cNvSpPr>
          <p:nvPr>
            <p:ph type="sldNum" sz="quarter" idx="12"/>
          </p:nvPr>
        </p:nvSpPr>
        <p:spPr/>
        <p:txBody>
          <a:bodyPr/>
          <a:lstStyle/>
          <a:p>
            <a:fld id="{58ACF089-6BD9-4FF9-8F05-3BF27D933551}" type="slidenum">
              <a:rPr lang="cs-CZ" smtClean="0"/>
              <a:t>101</a:t>
            </a:fld>
            <a:endParaRPr lang="cs-CZ"/>
          </a:p>
        </p:txBody>
      </p:sp>
      <p:sp>
        <p:nvSpPr>
          <p:cNvPr id="5" name="TextovéPole 4"/>
          <p:cNvSpPr txBox="1"/>
          <p:nvPr/>
        </p:nvSpPr>
        <p:spPr>
          <a:xfrm>
            <a:off x="1768735" y="1361478"/>
            <a:ext cx="8823997" cy="3170099"/>
          </a:xfrm>
          <a:prstGeom prst="rect">
            <a:avLst/>
          </a:prstGeom>
          <a:noFill/>
        </p:spPr>
        <p:txBody>
          <a:bodyPr wrap="square" rtlCol="0">
            <a:spAutoFit/>
          </a:bodyPr>
          <a:lstStyle>
            <a:defPPr>
              <a:defRPr lang="cs-CZ"/>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57200" indent="-457200">
              <a:buFont typeface="+mj-lt"/>
              <a:buAutoNum type="arabicParenR" startAt="2"/>
            </a:pPr>
            <a:r>
              <a:rPr lang="cs-CZ" sz="2000">
                <a:latin typeface="Source Sans Pro Semibold" panose="020b0604020202020204" charset="-18"/>
                <a:cs typeface="Source Sans Pro Semibold" panose="020b0604020202020204" charset="0"/>
              </a:rPr>
              <a:t>Inicializace datových struktur:</a:t>
            </a:r>
          </a:p>
          <a:p>
            <a:r>
              <a:rPr lang="cs-CZ" sz="2000">
                <a:latin typeface="Source Sans Pro Semibold" panose="020b0604020202020204" charset="-18"/>
                <a:cs typeface="Source Sans Pro Semibold" panose="020b0604020202020204" charset="0"/>
              </a:rPr>
              <a:t>				</a:t>
            </a:r>
            <a:r>
              <a:rPr lang="cs-CZ" sz="2000" i="1">
                <a:latin typeface="Source Sans Pro Semibold" panose="020b0604020202020204" charset="-18"/>
                <a:cs typeface="Source Sans Pro Semibold" panose="020b0604020202020204" charset="0"/>
              </a:rPr>
              <a:t>U = V</a:t>
            </a:r>
            <a:r>
              <a:rPr lang="en-US" sz="2000">
                <a:latin typeface="Source Sans Pro Semibold" panose="020b0604020202020204" charset="-18"/>
                <a:cs typeface="Source Sans Pro Semibold" panose="020b0604020202020204" charset="0"/>
              </a:rPr>
              <a:t>;	</a:t>
            </a:r>
            <a:r>
              <a:rPr lang="cs-CZ" sz="2000" i="1">
                <a:latin typeface="Source Sans Pro Semibold" panose="020b0604020202020204" charset="-18"/>
                <a:cs typeface="Source Sans Pro Semibold" panose="020b0604020202020204" charset="0"/>
              </a:rPr>
              <a:t>Z </a:t>
            </a:r>
            <a:r>
              <a:rPr lang="en-US" sz="2000" i="1">
                <a:latin typeface="Source Sans Pro Semibold" panose="020b0604020202020204" charset="-18"/>
                <a:cs typeface="Source Sans Pro Semibold" panose="020b0604020202020204" charset="0"/>
              </a:rPr>
              <a:t>=</a:t>
            </a:r>
            <a:r>
              <a:rPr lang="cs-CZ" sz="2000" i="1">
                <a:latin typeface="Source Sans Pro Semibold" panose="020b0604020202020204" charset="-18"/>
                <a:cs typeface="Source Sans Pro Semibold" panose="020b0604020202020204" charset="0"/>
              </a:rPr>
              <a:t> </a:t>
            </a:r>
            <a:r>
              <a:rPr lang="en-US" sz="2000" b="1" i="1">
                <a:latin typeface="Source Sans Pro Semibold" panose="020b0604020202020204" charset="-18"/>
                <a:cs typeface="Source Sans Pro Semibold" panose="020b0604020202020204" charset="0"/>
                <a:sym typeface="Symbol Tiger Expert"/>
              </a:rPr>
              <a:t></a:t>
            </a:r>
            <a:r>
              <a:rPr lang="en-US" sz="2000" i="1">
                <a:latin typeface="Source Sans Pro Semibold" panose="020b0604020202020204" charset="-18"/>
                <a:cs typeface="Source Sans Pro Semibold" panose="020b0604020202020204" charset="0"/>
                <a:sym typeface="Symbol Tiger Expert"/>
              </a:rPr>
              <a:t> </a:t>
            </a:r>
            <a:r>
              <a:rPr lang="cs-CZ" sz="2000">
                <a:latin typeface="Source Sans Pro Semibold" panose="020b0604020202020204" charset="-18"/>
                <a:cs typeface="Source Sans Pro Semibold" panose="020b0604020202020204" charset="0"/>
                <a:sym typeface="Symbol Tiger Expert"/>
              </a:rPr>
              <a:t>(prázdná)</a:t>
            </a:r>
            <a:r>
              <a:rPr lang="en-US" sz="2000">
                <a:latin typeface="Source Sans Pro Semibold" panose="020b0604020202020204" charset="-18"/>
                <a:cs typeface="Source Sans Pro Semibold" panose="020b0604020202020204" charset="0"/>
              </a:rPr>
              <a:t> ;</a:t>
            </a:r>
            <a:r>
              <a:rPr lang="cs-CZ" sz="2000">
                <a:latin typeface="Source Sans Pro Semibold" panose="020b0604020202020204" charset="-18"/>
                <a:cs typeface="Source Sans Pro Semibold" panose="020b0604020202020204" charset="0"/>
              </a:rPr>
              <a:t>	</a:t>
            </a:r>
            <a:r>
              <a:rPr lang="cs-CZ" sz="2000" b="1" i="1">
                <a:latin typeface="Source Sans Pro Semibold" panose="020b0604020202020204" charset="-18"/>
                <a:cs typeface="Source Sans Pro Semibold" panose="020b0604020202020204" charset="0"/>
              </a:rPr>
              <a:t>p</a:t>
            </a:r>
            <a:r>
              <a:rPr lang="cs-CZ" sz="2000" i="1">
                <a:latin typeface="Source Sans Pro Semibold" panose="020b0604020202020204" charset="-18"/>
                <a:cs typeface="Source Sans Pro Semibold" panose="020b0604020202020204" charset="0"/>
              </a:rPr>
              <a:t>=</a:t>
            </a:r>
            <a:r>
              <a:rPr lang="en-US" sz="2000" i="1">
                <a:latin typeface="Source Sans Pro Semibold" panose="020b0604020202020204" charset="-18"/>
                <a:cs typeface="Source Sans Pro Semibold" panose="020b0604020202020204" charset="0"/>
              </a:rPr>
              <a:t>[</a:t>
            </a:r>
            <a:r>
              <a:rPr lang="cs-CZ" sz="2000" i="1">
                <a:latin typeface="Source Sans Pro Semibold" panose="020b0604020202020204" charset="-18"/>
                <a:cs typeface="Source Sans Pro Semibold" panose="020b0604020202020204" charset="0"/>
              </a:rPr>
              <a:t>prázdný vektor</a:t>
            </a:r>
            <a:r>
              <a:rPr lang="en-US" sz="2000" i="1">
                <a:latin typeface="Source Sans Pro Semibold" panose="020b0604020202020204" charset="-18"/>
                <a:cs typeface="Source Sans Pro Semibold" panose="020b0604020202020204" charset="0"/>
              </a:rPr>
              <a:t>]</a:t>
            </a:r>
            <a:r>
              <a:rPr lang="cs-CZ" sz="2000" i="1" baseline="30000">
                <a:latin typeface="Source Sans Pro Semibold" panose="020b0604020202020204" charset="-18"/>
                <a:cs typeface="Source Sans Pro Semibold" panose="020b0604020202020204" charset="0"/>
              </a:rPr>
              <a:t>T</a:t>
            </a:r>
            <a:endParaRPr lang="cs-CZ" sz="2000" i="1">
              <a:latin typeface="Source Sans Pro Semibold" panose="020b0604020202020204" charset="-18"/>
              <a:cs typeface="Source Sans Pro Semibold" panose="020b0604020202020204" charset="0"/>
            </a:endParaRPr>
          </a:p>
          <a:p>
            <a:r>
              <a:rPr lang="cs-CZ" sz="2000">
                <a:latin typeface="Source Sans Pro Semibold" panose="020b0604020202020204" charset="-18"/>
                <a:cs typeface="Source Sans Pro Semibold" panose="020b0604020202020204" charset="0"/>
              </a:rPr>
              <a:t>	</a:t>
            </a:r>
            <a:r>
              <a:rPr lang="cs-CZ" sz="2000" b="1" i="1">
                <a:latin typeface="Source Sans Pro Semibold" panose="020b0604020202020204" charset="-18"/>
                <a:cs typeface="Source Sans Pro Semibold" panose="020b0604020202020204" charset="0"/>
              </a:rPr>
              <a:t>d</a:t>
            </a:r>
            <a:r>
              <a:rPr lang="cs-CZ" sz="2000" i="1">
                <a:latin typeface="Source Sans Pro Semibold" panose="020b0604020202020204" charset="-18"/>
                <a:cs typeface="Source Sans Pro Semibold" panose="020b0604020202020204" charset="0"/>
              </a:rPr>
              <a:t>=</a:t>
            </a:r>
            <a:r>
              <a:rPr lang="en-US" sz="2000" i="1">
                <a:latin typeface="Source Sans Pro Semibold" panose="020b0604020202020204" charset="-18"/>
                <a:cs typeface="Source Sans Pro Semibold" panose="020b0604020202020204" charset="0"/>
              </a:rPr>
              <a:t>[</a:t>
            </a:r>
            <a:r>
              <a:rPr lang="cs-CZ" sz="2000" i="1">
                <a:latin typeface="Source Sans Pro Semibold" panose="020b0604020202020204" charset="-18"/>
                <a:cs typeface="Source Sans Pro Semibold" panose="020b0604020202020204" charset="0"/>
              </a:rPr>
              <a:t>0, </a:t>
            </a:r>
            <a:r>
              <a:rPr lang="cs-CZ" sz="2000" i="1">
                <a:latin typeface="Source Sans Pro Semibold" panose="020b0604020202020204" charset="-18"/>
                <a:cs typeface="Source Sans Pro Semibold" panose="020b0604020202020204" charset="0"/>
                <a:sym typeface="Symbol Tiger Expert"/>
              </a:rPr>
              <a:t>, ,…,</a:t>
            </a:r>
            <a:r>
              <a:rPr lang="cs-CZ" sz="2000" i="1">
                <a:latin typeface="Source Sans Pro Semibold" panose="020b0604020202020204" charset="-18"/>
                <a:cs typeface="Source Sans Pro Semibold" panose="020b0604020202020204" charset="0"/>
              </a:rPr>
              <a:t> </a:t>
            </a:r>
            <a:r>
              <a:rPr lang="en-US" sz="2000" i="1">
                <a:latin typeface="Source Sans Pro Semibold" panose="020b0604020202020204" charset="-18"/>
                <a:cs typeface="Source Sans Pro Semibold" panose="020b0604020202020204" charset="0"/>
              </a:rPr>
              <a:t>]</a:t>
            </a:r>
            <a:r>
              <a:rPr lang="cs-CZ" sz="2000" i="1" baseline="30000">
                <a:latin typeface="Source Sans Pro Semibold" panose="020b0604020202020204" charset="-18"/>
                <a:cs typeface="Source Sans Pro Semibold" panose="020b0604020202020204" charset="0"/>
              </a:rPr>
              <a:t>T</a:t>
            </a:r>
          </a:p>
          <a:p>
            <a:endParaRPr lang="cs-CZ" sz="2000" i="1" baseline="30000">
              <a:latin typeface="Source Sans Pro Semibold" panose="020b0604020202020204" charset="-18"/>
              <a:cs typeface="Source Sans Pro Semibold" panose="020b0604020202020204" charset="0"/>
            </a:endParaRPr>
          </a:p>
          <a:p>
            <a:endParaRPr lang="cs-CZ" sz="2000" i="1" baseline="30000">
              <a:latin typeface="Source Sans Pro Semibold" panose="020b0604020202020204" charset="-18"/>
              <a:cs typeface="Source Sans Pro Semibold" panose="020b0604020202020204" charset="0"/>
            </a:endParaRPr>
          </a:p>
          <a:p>
            <a:r>
              <a:rPr lang="cs-CZ" sz="2000">
                <a:latin typeface="Source Sans Pro Semibold" panose="020b0604020202020204" charset="-18"/>
                <a:cs typeface="Source Sans Pro Semibold" panose="020b0604020202020204" charset="0"/>
              </a:rPr>
              <a:t>3) Nalezne se vrchol v U, pro který platí:  min </a:t>
            </a:r>
            <a:r>
              <a:rPr lang="cs-CZ" sz="2000" b="1">
                <a:latin typeface="Source Sans Pro Semibold" panose="020b0604020202020204" charset="-18"/>
                <a:cs typeface="Source Sans Pro Semibold" panose="020b0604020202020204" charset="0"/>
              </a:rPr>
              <a:t>d </a:t>
            </a:r>
            <a:r>
              <a:rPr lang="cs-CZ" sz="2000">
                <a:latin typeface="Source Sans Pro Semibold" panose="020b0604020202020204" charset="-18"/>
                <a:cs typeface="Source Sans Pro Semibold" panose="020b0604020202020204" charset="0"/>
              </a:rPr>
              <a:t>a tento se přesune do množiny 				</a:t>
            </a:r>
            <a:r>
              <a:rPr lang="cs-CZ" sz="2000" i="1">
                <a:latin typeface="Source Sans Pro Semibold" panose="020b0604020202020204" charset="-18"/>
                <a:cs typeface="Source Sans Pro Semibold" panose="020b0604020202020204" charset="0"/>
              </a:rPr>
              <a:t>Z:  Z = Z </a:t>
            </a:r>
            <a:r>
              <a:rPr lang="cs-CZ" sz="2000" i="1">
                <a:latin typeface="Source Sans Pro Semibold" panose="020b0604020202020204" charset="-18"/>
                <a:cs typeface="Source Sans Pro Semibold" panose="020b0604020202020204" charset="0"/>
                <a:sym typeface="Symbol Tiger Expert"/>
              </a:rPr>
              <a:t></a:t>
            </a:r>
            <a:r>
              <a:rPr lang="cs-CZ" sz="2000" i="1">
                <a:latin typeface="Source Sans Pro Semibold" panose="020b0604020202020204" charset="-18"/>
                <a:cs typeface="Source Sans Pro Semibold" panose="020b0604020202020204" charset="0"/>
              </a:rPr>
              <a:t> i</a:t>
            </a:r>
            <a:r>
              <a:rPr lang="cs-CZ" sz="2000" i="1" baseline="-25000">
                <a:latin typeface="Source Sans Pro Semibold" panose="020b0604020202020204" charset="-18"/>
                <a:cs typeface="Source Sans Pro Semibold" panose="020b0604020202020204" charset="0"/>
              </a:rPr>
              <a:t>min</a:t>
            </a:r>
          </a:p>
          <a:p>
            <a:endParaRPr lang="cs-CZ" sz="2000" i="1">
              <a:latin typeface="Source Sans Pro Semibold" panose="020b0604020202020204" charset="-18"/>
              <a:cs typeface="Source Sans Pro Semibold" panose="020b0604020202020204" charset="0"/>
            </a:endParaRPr>
          </a:p>
          <a:p>
            <a:r>
              <a:rPr lang="cs-CZ" sz="2000">
                <a:latin typeface="Source Sans Pro Semibold" panose="020b0604020202020204" charset="-18"/>
                <a:cs typeface="Source Sans Pro Semibold" panose="020b0604020202020204" charset="0"/>
              </a:rPr>
              <a:t>4) Pokud  </a:t>
            </a:r>
            <a:r>
              <a:rPr lang="cs-CZ" sz="2000" i="1">
                <a:latin typeface="Source Sans Pro Semibold" panose="020b0604020202020204" charset="-18"/>
                <a:cs typeface="Source Sans Pro Semibold" panose="020b0604020202020204" charset="0"/>
              </a:rPr>
              <a:t>i</a:t>
            </a:r>
            <a:r>
              <a:rPr lang="cs-CZ" sz="2000" i="1" baseline="-25000">
                <a:latin typeface="Source Sans Pro Semibold" panose="020b0604020202020204" charset="-18"/>
                <a:cs typeface="Source Sans Pro Semibold" panose="020b0604020202020204" charset="0"/>
              </a:rPr>
              <a:t>min</a:t>
            </a:r>
            <a:r>
              <a:rPr lang="cs-CZ" sz="2000" i="1">
                <a:latin typeface="Source Sans Pro Semibold" panose="020b0604020202020204" charset="-18"/>
                <a:cs typeface="Source Sans Pro Semibold" panose="020b0604020202020204" charset="0"/>
              </a:rPr>
              <a:t>=c = n </a:t>
            </a:r>
            <a:r>
              <a:rPr lang="cs-CZ" sz="2000">
                <a:latin typeface="Source Sans Pro Semibold" panose="020b0604020202020204" charset="-18"/>
                <a:cs typeface="Source Sans Pro Semibold" panose="020b0604020202020204" charset="0"/>
              </a:rPr>
              <a:t>skok na 6)</a:t>
            </a:r>
          </a:p>
          <a:p>
            <a:endParaRPr lang="cs-CZ" sz="2000" baseline="30000"/>
          </a:p>
        </p:txBody>
      </p:sp>
    </p:spTree>
    <p:extLst>
      <p:ext uri="{BB962C8B-B14F-4D97-AF65-F5344CB8AC3E}">
        <p14:creationId xmlns:p14="http://schemas.microsoft.com/office/powerpoint/2010/main" val="43666462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53" presetClass="entr" presetSubtype="16" dur="50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p:cTn id="7" dur="500" fill="hold"/>
                                        <p:tgtEl>
                                          <p:spTgt spid="5">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5">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5">
                                            <p:txEl>
                                              <p:pRg st="0" end="0"/>
                                            </p:txEl>
                                          </p:spTgt>
                                        </p:tgtEl>
                                      </p:cBhvr>
                                    </p:animEffect>
                                  </p:childTnLst>
                                </p:cTn>
                              </p:par>
                              <p:par>
                                <p:cTn id="10" presetID="53" presetClass="entr" presetSubtype="16" dur="500" fill="hold" nodeType="with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 calcmode="lin" valueType="num">
                                      <p:cBhvr>
                                        <p:cTn id="12" dur="500" fill="hold"/>
                                        <p:tgtEl>
                                          <p:spTgt spid="5">
                                            <p:txEl>
                                              <p:pRg st="1" end="1"/>
                                            </p:txEl>
                                          </p:spTgt>
                                        </p:tgtEl>
                                        <p:attrNameLst>
                                          <p:attrName>ppt_w</p:attrName>
                                        </p:attrNameLst>
                                      </p:cBhvr>
                                      <p:tavLst>
                                        <p:tav tm="0">
                                          <p:val>
                                            <p:fltVal val="0"/>
                                          </p:val>
                                        </p:tav>
                                        <p:tav tm="100000">
                                          <p:val>
                                            <p:strVal val="#ppt_w"/>
                                          </p:val>
                                        </p:tav>
                                      </p:tavLst>
                                    </p:anim>
                                    <p:anim calcmode="lin" valueType="num">
                                      <p:cBhvr>
                                        <p:cTn id="13" dur="500" fill="hold"/>
                                        <p:tgtEl>
                                          <p:spTgt spid="5">
                                            <p:txEl>
                                              <p:pRg st="1" end="1"/>
                                            </p:txEl>
                                          </p:spTgt>
                                        </p:tgtEl>
                                        <p:attrNameLst>
                                          <p:attrName>ppt_h</p:attrName>
                                        </p:attrNameLst>
                                      </p:cBhvr>
                                      <p:tavLst>
                                        <p:tav tm="0">
                                          <p:val>
                                            <p:fltVal val="0"/>
                                          </p:val>
                                        </p:tav>
                                        <p:tav tm="100000">
                                          <p:val>
                                            <p:strVal val="#ppt_h"/>
                                          </p:val>
                                        </p:tav>
                                      </p:tavLst>
                                    </p:anim>
                                    <p:animEffect transition="in" filter="fade">
                                      <p:cBhvr>
                                        <p:cTn id="14" dur="500"/>
                                        <p:tgtEl>
                                          <p:spTgt spid="5">
                                            <p:txEl>
                                              <p:pRg st="1" end="1"/>
                                            </p:txEl>
                                          </p:spTgt>
                                        </p:tgtEl>
                                      </p:cBhvr>
                                    </p:animEffect>
                                  </p:childTnLst>
                                </p:cTn>
                              </p:par>
                              <p:par>
                                <p:cTn id="15" presetID="53" presetClass="entr" presetSubtype="16" dur="500" fill="hold" nodeType="with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 calcmode="lin" valueType="num">
                                      <p:cBhvr>
                                        <p:cTn id="17" dur="500" fill="hold"/>
                                        <p:tgtEl>
                                          <p:spTgt spid="5">
                                            <p:txEl>
                                              <p:pRg st="2" end="2"/>
                                            </p:txEl>
                                          </p:spTgt>
                                        </p:tgtEl>
                                        <p:attrNameLst>
                                          <p:attrName>ppt_w</p:attrName>
                                        </p:attrNameLst>
                                      </p:cBhvr>
                                      <p:tavLst>
                                        <p:tav tm="0">
                                          <p:val>
                                            <p:fltVal val="0"/>
                                          </p:val>
                                        </p:tav>
                                        <p:tav tm="100000">
                                          <p:val>
                                            <p:strVal val="#ppt_w"/>
                                          </p:val>
                                        </p:tav>
                                      </p:tavLst>
                                    </p:anim>
                                    <p:anim calcmode="lin" valueType="num">
                                      <p:cBhvr>
                                        <p:cTn id="18" dur="500" fill="hold"/>
                                        <p:tgtEl>
                                          <p:spTgt spid="5">
                                            <p:txEl>
                                              <p:pRg st="2" end="2"/>
                                            </p:txEl>
                                          </p:spTgt>
                                        </p:tgtEl>
                                        <p:attrNameLst>
                                          <p:attrName>ppt_h</p:attrName>
                                        </p:attrNameLst>
                                      </p:cBhvr>
                                      <p:tavLst>
                                        <p:tav tm="0">
                                          <p:val>
                                            <p:fltVal val="0"/>
                                          </p:val>
                                        </p:tav>
                                        <p:tav tm="100000">
                                          <p:val>
                                            <p:strVal val="#ppt_h"/>
                                          </p:val>
                                        </p:tav>
                                      </p:tavLst>
                                    </p:anim>
                                    <p:animEffect transition="in" filter="fade">
                                      <p:cBhvr>
                                        <p:cTn id="19" dur="500"/>
                                        <p:tgtEl>
                                          <p:spTgt spid="5">
                                            <p:txEl>
                                              <p:pRg st="2" end="2"/>
                                            </p:txEl>
                                          </p:spTgt>
                                        </p:tgtEl>
                                      </p:cBhvr>
                                    </p:animEffect>
                                  </p:childTnLst>
                                </p:cTn>
                              </p:par>
                            </p:childTnLst>
                          </p:cTn>
                        </p:par>
                      </p:childTnLst>
                    </p:cTn>
                  </p:par>
                  <p:par>
                    <p:cTn id="20" fill="hold" nodeType="clickPar">
                      <p:stCondLst>
                        <p:cond delay="indefinite"/>
                      </p:stCondLst>
                      <p:childTnLst>
                        <p:par>
                          <p:cTn id="21" fill="hold">
                            <p:stCondLst>
                              <p:cond delay="0"/>
                            </p:stCondLst>
                            <p:childTnLst>
                              <p:par>
                                <p:cTn id="22" presetID="53" presetClass="entr" presetSubtype="16" dur="500" fill="hold" nodeType="clickEffect">
                                  <p:stCondLst>
                                    <p:cond delay="0"/>
                                  </p:stCondLst>
                                  <p:childTnLst>
                                    <p:set>
                                      <p:cBhvr>
                                        <p:cTn id="23" dur="1" fill="hold">
                                          <p:stCondLst>
                                            <p:cond delay="0"/>
                                          </p:stCondLst>
                                        </p:cTn>
                                        <p:tgtEl>
                                          <p:spTgt spid="5">
                                            <p:txEl>
                                              <p:pRg st="5" end="5"/>
                                            </p:txEl>
                                          </p:spTgt>
                                        </p:tgtEl>
                                        <p:attrNameLst>
                                          <p:attrName>style.visibility</p:attrName>
                                        </p:attrNameLst>
                                      </p:cBhvr>
                                      <p:to>
                                        <p:strVal val="visible"/>
                                      </p:to>
                                    </p:set>
                                    <p:anim calcmode="lin" valueType="num">
                                      <p:cBhvr>
                                        <p:cTn id="24" dur="500" fill="hold"/>
                                        <p:tgtEl>
                                          <p:spTgt spid="5">
                                            <p:txEl>
                                              <p:pRg st="5" end="5"/>
                                            </p:txEl>
                                          </p:spTgt>
                                        </p:tgtEl>
                                        <p:attrNameLst>
                                          <p:attrName>ppt_w</p:attrName>
                                        </p:attrNameLst>
                                      </p:cBhvr>
                                      <p:tavLst>
                                        <p:tav tm="0">
                                          <p:val>
                                            <p:fltVal val="0"/>
                                          </p:val>
                                        </p:tav>
                                        <p:tav tm="100000">
                                          <p:val>
                                            <p:strVal val="#ppt_w"/>
                                          </p:val>
                                        </p:tav>
                                      </p:tavLst>
                                    </p:anim>
                                    <p:anim calcmode="lin" valueType="num">
                                      <p:cBhvr>
                                        <p:cTn id="25" dur="500" fill="hold"/>
                                        <p:tgtEl>
                                          <p:spTgt spid="5">
                                            <p:txEl>
                                              <p:pRg st="5" end="5"/>
                                            </p:txEl>
                                          </p:spTgt>
                                        </p:tgtEl>
                                        <p:attrNameLst>
                                          <p:attrName>ppt_h</p:attrName>
                                        </p:attrNameLst>
                                      </p:cBhvr>
                                      <p:tavLst>
                                        <p:tav tm="0">
                                          <p:val>
                                            <p:fltVal val="0"/>
                                          </p:val>
                                        </p:tav>
                                        <p:tav tm="100000">
                                          <p:val>
                                            <p:strVal val="#ppt_h"/>
                                          </p:val>
                                        </p:tav>
                                      </p:tavLst>
                                    </p:anim>
                                    <p:animEffect transition="in" filter="fade">
                                      <p:cBhvr>
                                        <p:cTn id="26" dur="500"/>
                                        <p:tgtEl>
                                          <p:spTgt spid="5">
                                            <p:txEl>
                                              <p:pRg st="5" end="5"/>
                                            </p:txEl>
                                          </p:spTgt>
                                        </p:tgtEl>
                                      </p:cBhvr>
                                    </p:animEffect>
                                  </p:childTnLst>
                                </p:cTn>
                              </p:par>
                            </p:childTnLst>
                          </p:cTn>
                        </p:par>
                      </p:childTnLst>
                    </p:cTn>
                  </p:par>
                  <p:par>
                    <p:cTn id="27" fill="hold" nodeType="clickPar">
                      <p:stCondLst>
                        <p:cond delay="indefinite"/>
                      </p:stCondLst>
                      <p:childTnLst>
                        <p:par>
                          <p:cTn id="28" fill="hold">
                            <p:stCondLst>
                              <p:cond delay="0"/>
                            </p:stCondLst>
                            <p:childTnLst>
                              <p:par>
                                <p:cTn id="29" presetID="53" presetClass="entr" presetSubtype="16" dur="500" fill="hold" nodeType="clickEffect">
                                  <p:stCondLst>
                                    <p:cond delay="0"/>
                                  </p:stCondLst>
                                  <p:childTnLst>
                                    <p:set>
                                      <p:cBhvr>
                                        <p:cTn id="30" dur="1" fill="hold">
                                          <p:stCondLst>
                                            <p:cond delay="0"/>
                                          </p:stCondLst>
                                        </p:cTn>
                                        <p:tgtEl>
                                          <p:spTgt spid="5">
                                            <p:txEl>
                                              <p:pRg st="7" end="7"/>
                                            </p:txEl>
                                          </p:spTgt>
                                        </p:tgtEl>
                                        <p:attrNameLst>
                                          <p:attrName>style.visibility</p:attrName>
                                        </p:attrNameLst>
                                      </p:cBhvr>
                                      <p:to>
                                        <p:strVal val="visible"/>
                                      </p:to>
                                    </p:set>
                                    <p:anim calcmode="lin" valueType="num">
                                      <p:cBhvr>
                                        <p:cTn id="31" dur="500" fill="hold"/>
                                        <p:tgtEl>
                                          <p:spTgt spid="5">
                                            <p:txEl>
                                              <p:pRg st="7" end="7"/>
                                            </p:txEl>
                                          </p:spTgt>
                                        </p:tgtEl>
                                        <p:attrNameLst>
                                          <p:attrName>ppt_w</p:attrName>
                                        </p:attrNameLst>
                                      </p:cBhvr>
                                      <p:tavLst>
                                        <p:tav tm="0">
                                          <p:val>
                                            <p:fltVal val="0"/>
                                          </p:val>
                                        </p:tav>
                                        <p:tav tm="100000">
                                          <p:val>
                                            <p:strVal val="#ppt_w"/>
                                          </p:val>
                                        </p:tav>
                                      </p:tavLst>
                                    </p:anim>
                                    <p:anim calcmode="lin" valueType="num">
                                      <p:cBhvr>
                                        <p:cTn id="32" dur="500" fill="hold"/>
                                        <p:tgtEl>
                                          <p:spTgt spid="5">
                                            <p:txEl>
                                              <p:pRg st="7" end="7"/>
                                            </p:txEl>
                                          </p:spTgt>
                                        </p:tgtEl>
                                        <p:attrNameLst>
                                          <p:attrName>ppt_h</p:attrName>
                                        </p:attrNameLst>
                                      </p:cBhvr>
                                      <p:tavLst>
                                        <p:tav tm="0">
                                          <p:val>
                                            <p:fltVal val="0"/>
                                          </p:val>
                                        </p:tav>
                                        <p:tav tm="100000">
                                          <p:val>
                                            <p:strVal val="#ppt_h"/>
                                          </p:val>
                                        </p:tav>
                                      </p:tavLst>
                                    </p:anim>
                                    <p:animEffect transition="in" filter="fade">
                                      <p:cBhvr>
                                        <p:cTn id="33" dur="500"/>
                                        <p:tgtEl>
                                          <p:spTgt spid="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Nadpis 1"/>
          <p:cNvSpPr>
            <a:spLocks noGrp="1"/>
          </p:cNvSpPr>
          <p:nvPr>
            <p:ph type="title"/>
          </p:nvPr>
        </p:nvSpPr>
        <p:spPr/>
        <p:txBody>
          <a:bodyPr/>
          <a:lstStyle/>
          <a:p>
            <a:r>
              <a:rPr lang="en-US" b="1" err="1">
                <a:solidFill>
                  <a:srgbClr val="C00000"/>
                </a:solidFill>
              </a:rPr>
              <a:t>Algoritmus</a:t>
            </a:r>
            <a:r>
              <a:rPr lang="cs-CZ" b="1">
                <a:solidFill>
                  <a:srgbClr val="C00000"/>
                </a:solidFill>
              </a:rPr>
              <a:t> Dijkstrova metoda</a:t>
            </a:r>
            <a:endParaRPr lang="en-US">
              <a:solidFill>
                <a:srgbClr val="C00000"/>
              </a:solidFill>
            </a:endParaRPr>
          </a:p>
        </p:txBody>
      </p:sp>
      <p:sp>
        <p:nvSpPr>
          <p:cNvPr id="4" name="Zástupný symbol pro číslo snímku 3"/>
          <p:cNvSpPr>
            <a:spLocks noGrp="1"/>
          </p:cNvSpPr>
          <p:nvPr>
            <p:ph type="sldNum" sz="quarter" idx="12"/>
          </p:nvPr>
        </p:nvSpPr>
        <p:spPr/>
        <p:txBody>
          <a:bodyPr/>
          <a:lstStyle/>
          <a:p>
            <a:fld id="{58ACF089-6BD9-4FF9-8F05-3BF27D933551}" type="slidenum">
              <a:rPr lang="cs-CZ" smtClean="0"/>
              <a:t>102</a:t>
            </a:fld>
            <a:endParaRPr lang="cs-CZ"/>
          </a:p>
        </p:txBody>
      </p:sp>
      <p:sp>
        <p:nvSpPr>
          <p:cNvPr id="5" name="TextovéPole 4"/>
          <p:cNvSpPr txBox="1"/>
          <p:nvPr/>
        </p:nvSpPr>
        <p:spPr>
          <a:xfrm>
            <a:off x="1415480" y="1361476"/>
            <a:ext cx="8823997" cy="3170099"/>
          </a:xfrm>
          <a:prstGeom prst="rect">
            <a:avLst/>
          </a:prstGeom>
          <a:noFill/>
        </p:spPr>
        <p:txBody>
          <a:bodyPr wrap="square" rtlCol="0">
            <a:spAutoFit/>
          </a:bodyPr>
          <a:lstStyle>
            <a:defPPr>
              <a:defRPr lang="cs-CZ"/>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cs-CZ" sz="2000">
                <a:latin typeface="Source Sans Pro Semibold" panose="020b0604020202020204" charset="-18"/>
                <a:cs typeface="Source Sans Pro Semibold" panose="020b0604020202020204" charset="0"/>
              </a:rPr>
              <a:t>5) Z uzlu</a:t>
            </a:r>
            <a:r>
              <a:rPr lang="cs-CZ" sz="2000" i="1">
                <a:latin typeface="Source Sans Pro Semibold" panose="020b0604020202020204" charset="-18"/>
                <a:cs typeface="Source Sans Pro Semibold" panose="020b0604020202020204" charset="0"/>
              </a:rPr>
              <a:t> i</a:t>
            </a:r>
            <a:r>
              <a:rPr lang="cs-CZ" sz="2000" i="1" baseline="-25000">
                <a:latin typeface="Source Sans Pro Semibold" panose="020b0604020202020204" charset="-18"/>
                <a:cs typeface="Source Sans Pro Semibold" panose="020b0604020202020204" charset="0"/>
              </a:rPr>
              <a:t>min </a:t>
            </a:r>
            <a:r>
              <a:rPr lang="cs-CZ" sz="2000" i="1">
                <a:latin typeface="Source Sans Pro Semibold" panose="020b0604020202020204" charset="-18"/>
                <a:cs typeface="Source Sans Pro Semibold" panose="020b0604020202020204" charset="0"/>
              </a:rPr>
              <a:t> </a:t>
            </a:r>
            <a:r>
              <a:rPr lang="cs-CZ" sz="2000">
                <a:latin typeface="Source Sans Pro Semibold" panose="020b0604020202020204" charset="-18"/>
                <a:cs typeface="Source Sans Pro Semibold" panose="020b0604020202020204" charset="0"/>
              </a:rPr>
              <a:t>nalézt všechny uzly, kam se lze dostat za 1 krok, tj.  </a:t>
            </a:r>
            <a:r>
              <a:rPr lang="en-US" sz="2000">
                <a:latin typeface="Source Sans Pro Semibold" panose="020b0604020202020204" charset="-18"/>
                <a:cs typeface="Source Sans Pro Semibold" panose="020b0604020202020204" charset="0"/>
              </a:rPr>
              <a:t>    </a:t>
            </a:r>
            <a:endParaRPr lang="cs-CZ" sz="2000">
              <a:latin typeface="Source Sans Pro Semibold" panose="020b0604020202020204" charset="-18"/>
              <a:cs typeface="Source Sans Pro Semibold" panose="020b0604020202020204" charset="0"/>
            </a:endParaRPr>
          </a:p>
          <a:p>
            <a:r>
              <a:rPr lang="en-US" sz="2000">
                <a:latin typeface="Source Sans Pro Semibold" panose="020b0604020202020204" charset="-18"/>
                <a:cs typeface="Source Sans Pro Semibold" panose="020b0604020202020204" charset="0"/>
              </a:rPr>
              <a:t>								</a:t>
            </a:r>
            <a:endParaRPr lang="cs-CZ" sz="2000">
              <a:latin typeface="Source Sans Pro Semibold" panose="020b0604020202020204" charset="-18"/>
              <a:cs typeface="Source Sans Pro Semibold" panose="020b0604020202020204" charset="0"/>
            </a:endParaRPr>
          </a:p>
          <a:p>
            <a:r>
              <a:rPr lang="cs-CZ" sz="2000">
                <a:latin typeface="Source Sans Pro Semibold" panose="020b0604020202020204" charset="-18"/>
                <a:cs typeface="Source Sans Pro Semibold" panose="020b0604020202020204" charset="0"/>
              </a:rPr>
              <a:t>	pro všechna vyhovující </a:t>
            </a:r>
            <a:r>
              <a:rPr lang="cs-CZ" sz="2000" i="1">
                <a:latin typeface="Source Sans Pro Semibold" panose="020b0604020202020204" charset="-18"/>
                <a:cs typeface="Source Sans Pro Semibold" panose="020b0604020202020204" charset="0"/>
              </a:rPr>
              <a:t>j</a:t>
            </a:r>
            <a:r>
              <a:rPr lang="cs-CZ" sz="2000">
                <a:latin typeface="Source Sans Pro Semibold" panose="020b0604020202020204" charset="-18"/>
                <a:cs typeface="Source Sans Pro Semibold" panose="020b0604020202020204" charset="0"/>
              </a:rPr>
              <a:t> výpočet 	</a:t>
            </a:r>
          </a:p>
          <a:p>
            <a:endParaRPr lang="cs-CZ" sz="2000">
              <a:latin typeface="Source Sans Pro Semibold" panose="020b0604020202020204" charset="-18"/>
              <a:cs typeface="Source Sans Pro Semibold" panose="020b0604020202020204" charset="0"/>
            </a:endParaRPr>
          </a:p>
          <a:p>
            <a:endParaRPr lang="cs-CZ" sz="2000">
              <a:latin typeface="Source Sans Pro Semibold" panose="020b0604020202020204" charset="-18"/>
              <a:cs typeface="Source Sans Pro Semibold" panose="020b0604020202020204" charset="0"/>
            </a:endParaRPr>
          </a:p>
          <a:p>
            <a:r>
              <a:rPr lang="cs-CZ" sz="2000">
                <a:latin typeface="Source Sans Pro Semibold" panose="020b0604020202020204" charset="-18"/>
                <a:cs typeface="Source Sans Pro Semibold" panose="020b0604020202020204" charset="0"/>
              </a:rPr>
              <a:t>	Jestliže 					         a skok na 3)</a:t>
            </a:r>
          </a:p>
          <a:p>
            <a:endParaRPr lang="cs-CZ" sz="2000">
              <a:latin typeface="Source Sans Pro Semibold" panose="020b0604020202020204" charset="-18"/>
              <a:cs typeface="Source Sans Pro Semibold" panose="020b0604020202020204" charset="0"/>
            </a:endParaRPr>
          </a:p>
          <a:p>
            <a:r>
              <a:rPr lang="cs-CZ" sz="2000">
                <a:latin typeface="Source Sans Pro Semibold" panose="020b0604020202020204" charset="-18"/>
                <a:cs typeface="Source Sans Pro Semibold" panose="020b0604020202020204" charset="0"/>
              </a:rPr>
              <a:t>6) Odečtení výsledků: </a:t>
            </a:r>
            <a:r>
              <a:rPr lang="cs-CZ" sz="2000" i="1" err="1">
                <a:latin typeface="Source Sans Pro Semibold" panose="020b0604020202020204" charset="-18"/>
                <a:cs typeface="Source Sans Pro Semibold" panose="020b0604020202020204" charset="0"/>
              </a:rPr>
              <a:t>d</a:t>
            </a:r>
            <a:r>
              <a:rPr lang="cs-CZ" sz="2000" i="1" baseline="-25000" err="1">
                <a:latin typeface="Source Sans Pro Semibold" panose="020b0604020202020204" charset="-18"/>
                <a:cs typeface="Source Sans Pro Semibold" panose="020b0604020202020204" charset="0"/>
              </a:rPr>
              <a:t>n</a:t>
            </a:r>
            <a:r>
              <a:rPr lang="cs-CZ" sz="2000">
                <a:latin typeface="Source Sans Pro Semibold" panose="020b0604020202020204" charset="-18"/>
                <a:cs typeface="Source Sans Pro Semibold" panose="020b0604020202020204" charset="0"/>
              </a:rPr>
              <a:t>  udává délku nejkratší trasy Trasa je dána zřetězením předchůdců od cíle, tedy </a:t>
            </a:r>
          </a:p>
          <a:p>
            <a:endParaRPr lang="cs-CZ" sz="2000"/>
          </a:p>
        </p:txBody>
      </p:sp>
      <p:graphicFrame>
        <p:nvGraphicFramePr>
          <p:cNvPr id="6" name="Objekt 5"/>
          <p:cNvGraphicFramePr>
            <a:graphicFrameLocks noChangeAspect="1"/>
          </p:cNvGraphicFramePr>
          <p:nvPr>
            <p:extLst>
              <p:ext uri="{D42A27DB-BD31-4B8C-83A1-F6EECF244321}">
                <p14:modId xmlns:p14="http://schemas.microsoft.com/office/powerpoint/2010/main" val="431111571"/>
              </p:ext>
            </p:extLst>
          </p:nvPr>
        </p:nvGraphicFramePr>
        <p:xfrm>
          <a:off x="9480376" y="1320872"/>
          <a:ext cx="1082702" cy="515382"/>
        </p:xfrm>
        <a:graphic>
          <a:graphicData uri="http://schemas.openxmlformats.org/presentationml/2006/ole">
            <mc:AlternateContent>
              <mc:Choice xmlns:v="urn:schemas-microsoft-com:vml" Requires="v">
                <p:oleObj spid="_x0000_s1079" name="Equation" r:id="rId2" imgW="558720" imgH="266400" progId="Equation.DSMT4">
                  <p:embed/>
                </p:oleObj>
              </mc:Choice>
              <mc:Fallback>
                <p:oleObj name="Equation" r:id="rId2" imgW="558720" imgH="266400" progId="Equation.DSMT4">
                  <p:embed/>
                  <p:pic>
                    <p:nvPicPr>
                      <p:cNvPr id="0" name="OLE substitute image"/>
                      <p:cNvPicPr/>
                      <p:nvPr/>
                    </p:nvPicPr>
                    <p:blipFill>
                      <a:blip r:embed="rId3">
                        <a:extLst>
                          <a:ext uri="{28A0092B-C50C-407E-A947-70E740481C1C}">
                            <a14:useLocalDpi xmlns:a14="http://schemas.microsoft.com/office/drawing/2010/main" val="0"/>
                          </a:ext>
                        </a:extLst>
                      </a:blip>
                      <a:stretch>
                        <a:fillRect/>
                      </a:stretch>
                    </p:blipFill>
                    <p:spPr>
                      <a:xfrm>
                        <a:off x="9480376" y="1320872"/>
                        <a:ext cx="1082702" cy="515382"/>
                      </a:xfrm>
                      <a:prstGeom prst="rect">
                        <a:avLst/>
                      </a:prstGeom>
                      <a:noFill/>
                      <a:ln>
                        <a:noFill/>
                      </a:ln>
                    </p:spPr>
                  </p:pic>
                </p:oleObj>
              </mc:Fallback>
            </mc:AlternateContent>
          </a:graphicData>
        </a:graphic>
      </p:graphicFrame>
      <p:graphicFrame>
        <p:nvGraphicFramePr>
          <p:cNvPr id="7" name="Objekt 6"/>
          <p:cNvGraphicFramePr>
            <a:graphicFrameLocks noChangeAspect="1"/>
          </p:cNvGraphicFramePr>
          <p:nvPr>
            <p:extLst>
              <p:ext uri="{D42A27DB-BD31-4B8C-83A1-F6EECF244321}">
                <p14:modId xmlns:p14="http://schemas.microsoft.com/office/powerpoint/2010/main" val="3056158995"/>
              </p:ext>
            </p:extLst>
          </p:nvPr>
        </p:nvGraphicFramePr>
        <p:xfrm>
          <a:off x="6456040" y="1916832"/>
          <a:ext cx="1866649" cy="538807"/>
        </p:xfrm>
        <a:graphic>
          <a:graphicData uri="http://schemas.openxmlformats.org/presentationml/2006/ole">
            <mc:AlternateContent>
              <mc:Choice xmlns:v="urn:schemas-microsoft-com:vml" Requires="v">
                <p:oleObj spid="_x0000_s1080" name="Equation" r:id="rId4" imgW="1054080" imgH="304560" progId="Equation.DSMT4">
                  <p:embed/>
                </p:oleObj>
              </mc:Choice>
              <mc:Fallback>
                <p:oleObj name="Equation" r:id="rId4" imgW="1054080" imgH="304560" progId="Equation.DSMT4">
                  <p:embed/>
                  <p:pic>
                    <p:nvPicPr>
                      <p:cNvPr id="0" name="OLE substitute image"/>
                      <p:cNvPicPr/>
                      <p:nvPr/>
                    </p:nvPicPr>
                    <p:blipFill>
                      <a:blip r:embed="rId5">
                        <a:extLst>
                          <a:ext uri="{28A0092B-C50C-407E-A947-70E740481C1C}">
                            <a14:useLocalDpi xmlns:a14="http://schemas.microsoft.com/office/drawing/2010/main" val="0"/>
                          </a:ext>
                        </a:extLst>
                      </a:blip>
                      <a:stretch>
                        <a:fillRect/>
                      </a:stretch>
                    </p:blipFill>
                    <p:spPr>
                      <a:xfrm>
                        <a:off x="6456040" y="1916832"/>
                        <a:ext cx="1866649" cy="538807"/>
                      </a:xfrm>
                      <a:prstGeom prst="rect">
                        <a:avLst/>
                      </a:prstGeom>
                      <a:noFill/>
                      <a:ln>
                        <a:noFill/>
                      </a:ln>
                    </p:spPr>
                  </p:pic>
                </p:oleObj>
              </mc:Fallback>
            </mc:AlternateContent>
          </a:graphicData>
        </a:graphic>
      </p:graphicFrame>
      <p:graphicFrame>
        <p:nvGraphicFramePr>
          <p:cNvPr id="8" name="Objekt 7"/>
          <p:cNvGraphicFramePr>
            <a:graphicFrameLocks noChangeAspect="1"/>
          </p:cNvGraphicFramePr>
          <p:nvPr>
            <p:extLst>
              <p:ext uri="{D42A27DB-BD31-4B8C-83A1-F6EECF244321}">
                <p14:modId xmlns:p14="http://schemas.microsoft.com/office/powerpoint/2010/main" val="1860258708"/>
              </p:ext>
            </p:extLst>
          </p:nvPr>
        </p:nvGraphicFramePr>
        <p:xfrm>
          <a:off x="3715826" y="2780928"/>
          <a:ext cx="3892342" cy="504056"/>
        </p:xfrm>
        <a:graphic>
          <a:graphicData uri="http://schemas.openxmlformats.org/presentationml/2006/ole">
            <mc:AlternateContent>
              <mc:Choice xmlns:v="urn:schemas-microsoft-com:vml" Requires="v">
                <p:oleObj spid="_x0000_s1081" name="Equation" r:id="rId6" imgW="2349360" imgH="304560" progId="Equation.DSMT4">
                  <p:embed/>
                </p:oleObj>
              </mc:Choice>
              <mc:Fallback>
                <p:oleObj name="Equation" r:id="rId6" imgW="2349360" imgH="304560" progId="Equation.DSMT4">
                  <p:embed/>
                  <p:pic>
                    <p:nvPicPr>
                      <p:cNvPr id="0" name="OLE substitute image"/>
                      <p:cNvPicPr/>
                      <p:nvPr/>
                    </p:nvPicPr>
                    <p:blipFill>
                      <a:blip r:embed="rId7">
                        <a:extLst>
                          <a:ext uri="{28A0092B-C50C-407E-A947-70E740481C1C}">
                            <a14:useLocalDpi xmlns:a14="http://schemas.microsoft.com/office/drawing/2010/main" val="0"/>
                          </a:ext>
                        </a:extLst>
                      </a:blip>
                      <a:stretch>
                        <a:fillRect/>
                      </a:stretch>
                    </p:blipFill>
                    <p:spPr>
                      <a:xfrm>
                        <a:off x="3715826" y="2780928"/>
                        <a:ext cx="3892342" cy="504056"/>
                      </a:xfrm>
                      <a:prstGeom prst="rect">
                        <a:avLst/>
                      </a:prstGeom>
                      <a:noFill/>
                      <a:ln>
                        <a:noFill/>
                      </a:ln>
                    </p:spPr>
                  </p:pic>
                </p:oleObj>
              </mc:Fallback>
            </mc:AlternateContent>
          </a:graphicData>
        </a:graphic>
      </p:graphicFrame>
      <p:graphicFrame>
        <p:nvGraphicFramePr>
          <p:cNvPr id="9" name="Objekt 8"/>
          <p:cNvGraphicFramePr>
            <a:graphicFrameLocks noChangeAspect="1"/>
          </p:cNvGraphicFramePr>
          <p:nvPr>
            <p:extLst>
              <p:ext uri="{D42A27DB-BD31-4B8C-83A1-F6EECF244321}">
                <p14:modId xmlns:p14="http://schemas.microsoft.com/office/powerpoint/2010/main" val="2832712827"/>
              </p:ext>
            </p:extLst>
          </p:nvPr>
        </p:nvGraphicFramePr>
        <p:xfrm>
          <a:off x="2312875" y="4437112"/>
          <a:ext cx="7735716" cy="576064"/>
        </p:xfrm>
        <a:graphic>
          <a:graphicData uri="http://schemas.openxmlformats.org/presentationml/2006/ole">
            <mc:AlternateContent>
              <mc:Choice xmlns:v="urn:schemas-microsoft-com:vml" Requires="v">
                <p:oleObj spid="_x0000_s1082" name="Equation" r:id="rId8" imgW="3581280" imgH="266400" progId="Equation.DSMT4">
                  <p:embed/>
                </p:oleObj>
              </mc:Choice>
              <mc:Fallback>
                <p:oleObj name="Equation" r:id="rId8" imgW="3581280" imgH="266400" progId="Equation.DSMT4">
                  <p:embed/>
                  <p:pic>
                    <p:nvPicPr>
                      <p:cNvPr id="0" name="OLE substitute image"/>
                      <p:cNvPicPr/>
                      <p:nvPr/>
                    </p:nvPicPr>
                    <p:blipFill>
                      <a:blip r:embed="rId9"/>
                      <a:stretch>
                        <a:fillRect/>
                      </a:stretch>
                    </p:blipFill>
                    <p:spPr>
                      <a:xfrm>
                        <a:off x="2312875" y="4437112"/>
                        <a:ext cx="7735716" cy="576064"/>
                      </a:xfrm>
                      <a:prstGeom prst="rect">
                        <a:avLst/>
                      </a:prstGeom>
                    </p:spPr>
                  </p:pic>
                </p:oleObj>
              </mc:Fallback>
            </mc:AlternateContent>
          </a:graphicData>
        </a:graphic>
      </p:graphicFrame>
    </p:spTree>
    <p:extLst>
      <p:ext uri="{BB962C8B-B14F-4D97-AF65-F5344CB8AC3E}">
        <p14:creationId xmlns:p14="http://schemas.microsoft.com/office/powerpoint/2010/main" val="412557666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53" presetClass="entr" presetSubtype="16" dur="50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p:cTn id="7" dur="500" fill="hold"/>
                                        <p:tgtEl>
                                          <p:spTgt spid="5">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5">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5">
                                            <p:txEl>
                                              <p:pRg st="0" end="0"/>
                                            </p:txEl>
                                          </p:spTgt>
                                        </p:tgtEl>
                                      </p:cBhvr>
                                    </p:animEffect>
                                  </p:childTnLst>
                                </p:cTn>
                              </p:par>
                              <p:par>
                                <p:cTn id="10" presetID="53" presetClass="entr" presetSubtype="16" dur="500" fill="hold" nodeType="with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 calcmode="lin" valueType="num">
                                      <p:cBhvr>
                                        <p:cTn id="12" dur="500" fill="hold"/>
                                        <p:tgtEl>
                                          <p:spTgt spid="5">
                                            <p:txEl>
                                              <p:pRg st="1" end="1"/>
                                            </p:txEl>
                                          </p:spTgt>
                                        </p:tgtEl>
                                        <p:attrNameLst>
                                          <p:attrName>ppt_w</p:attrName>
                                        </p:attrNameLst>
                                      </p:cBhvr>
                                      <p:tavLst>
                                        <p:tav tm="0">
                                          <p:val>
                                            <p:fltVal val="0"/>
                                          </p:val>
                                        </p:tav>
                                        <p:tav tm="100000">
                                          <p:val>
                                            <p:strVal val="#ppt_w"/>
                                          </p:val>
                                        </p:tav>
                                      </p:tavLst>
                                    </p:anim>
                                    <p:anim calcmode="lin" valueType="num">
                                      <p:cBhvr>
                                        <p:cTn id="13" dur="500" fill="hold"/>
                                        <p:tgtEl>
                                          <p:spTgt spid="5">
                                            <p:txEl>
                                              <p:pRg st="1" end="1"/>
                                            </p:txEl>
                                          </p:spTgt>
                                        </p:tgtEl>
                                        <p:attrNameLst>
                                          <p:attrName>ppt_h</p:attrName>
                                        </p:attrNameLst>
                                      </p:cBhvr>
                                      <p:tavLst>
                                        <p:tav tm="0">
                                          <p:val>
                                            <p:fltVal val="0"/>
                                          </p:val>
                                        </p:tav>
                                        <p:tav tm="100000">
                                          <p:val>
                                            <p:strVal val="#ppt_h"/>
                                          </p:val>
                                        </p:tav>
                                      </p:tavLst>
                                    </p:anim>
                                    <p:animEffect transition="in" filter="fade">
                                      <p:cBhvr>
                                        <p:cTn id="14" dur="500"/>
                                        <p:tgtEl>
                                          <p:spTgt spid="5">
                                            <p:txEl>
                                              <p:pRg st="1" end="1"/>
                                            </p:txEl>
                                          </p:spTgt>
                                        </p:tgtEl>
                                      </p:cBhvr>
                                    </p:animEffect>
                                  </p:childTnLst>
                                </p:cTn>
                              </p:par>
                              <p:par>
                                <p:cTn id="15" presetID="53" presetClass="entr" presetSubtype="16" dur="500" fill="hold" nodeType="with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 calcmode="lin" valueType="num">
                                      <p:cBhvr>
                                        <p:cTn id="17" dur="500" fill="hold"/>
                                        <p:tgtEl>
                                          <p:spTgt spid="5">
                                            <p:txEl>
                                              <p:pRg st="2" end="2"/>
                                            </p:txEl>
                                          </p:spTgt>
                                        </p:tgtEl>
                                        <p:attrNameLst>
                                          <p:attrName>ppt_w</p:attrName>
                                        </p:attrNameLst>
                                      </p:cBhvr>
                                      <p:tavLst>
                                        <p:tav tm="0">
                                          <p:val>
                                            <p:fltVal val="0"/>
                                          </p:val>
                                        </p:tav>
                                        <p:tav tm="100000">
                                          <p:val>
                                            <p:strVal val="#ppt_w"/>
                                          </p:val>
                                        </p:tav>
                                      </p:tavLst>
                                    </p:anim>
                                    <p:anim calcmode="lin" valueType="num">
                                      <p:cBhvr>
                                        <p:cTn id="18" dur="500" fill="hold"/>
                                        <p:tgtEl>
                                          <p:spTgt spid="5">
                                            <p:txEl>
                                              <p:pRg st="2" end="2"/>
                                            </p:txEl>
                                          </p:spTgt>
                                        </p:tgtEl>
                                        <p:attrNameLst>
                                          <p:attrName>ppt_h</p:attrName>
                                        </p:attrNameLst>
                                      </p:cBhvr>
                                      <p:tavLst>
                                        <p:tav tm="0">
                                          <p:val>
                                            <p:fltVal val="0"/>
                                          </p:val>
                                        </p:tav>
                                        <p:tav tm="100000">
                                          <p:val>
                                            <p:strVal val="#ppt_h"/>
                                          </p:val>
                                        </p:tav>
                                      </p:tavLst>
                                    </p:anim>
                                    <p:animEffect transition="in" filter="fade">
                                      <p:cBhvr>
                                        <p:cTn id="19" dur="500"/>
                                        <p:tgtEl>
                                          <p:spTgt spid="5">
                                            <p:txEl>
                                              <p:pRg st="2" end="2"/>
                                            </p:txEl>
                                          </p:spTgt>
                                        </p:tgtEl>
                                      </p:cBhvr>
                                    </p:animEffect>
                                  </p:childTnLst>
                                </p:cTn>
                              </p:par>
                              <p:par>
                                <p:cTn id="20" presetID="53" presetClass="entr" presetSubtype="16" dur="500" fill="hold" nodeType="withEffect">
                                  <p:stCondLst>
                                    <p:cond delay="0"/>
                                  </p:stCondLst>
                                  <p:childTnLst>
                                    <p:set>
                                      <p:cBhvr>
                                        <p:cTn id="21" dur="1" fill="hold">
                                          <p:stCondLst>
                                            <p:cond delay="0"/>
                                          </p:stCondLst>
                                        </p:cTn>
                                        <p:tgtEl>
                                          <p:spTgt spid="6"/>
                                        </p:tgtEl>
                                        <p:attrNameLst>
                                          <p:attrName>style.visibility</p:attrName>
                                        </p:attrNameLst>
                                      </p:cBhvr>
                                      <p:to>
                                        <p:strVal val="visible"/>
                                      </p:to>
                                    </p:set>
                                    <p:anim calcmode="lin" valueType="num">
                                      <p:cBhvr>
                                        <p:cTn id="22" dur="500" fill="hold"/>
                                        <p:tgtEl>
                                          <p:spTgt spid="6"/>
                                        </p:tgtEl>
                                        <p:attrNameLst>
                                          <p:attrName>ppt_w</p:attrName>
                                        </p:attrNameLst>
                                      </p:cBhvr>
                                      <p:tavLst>
                                        <p:tav tm="0">
                                          <p:val>
                                            <p:fltVal val="0"/>
                                          </p:val>
                                        </p:tav>
                                        <p:tav tm="100000">
                                          <p:val>
                                            <p:strVal val="#ppt_w"/>
                                          </p:val>
                                        </p:tav>
                                      </p:tavLst>
                                    </p:anim>
                                    <p:anim calcmode="lin" valueType="num">
                                      <p:cBhvr>
                                        <p:cTn id="23" dur="500" fill="hold"/>
                                        <p:tgtEl>
                                          <p:spTgt spid="6"/>
                                        </p:tgtEl>
                                        <p:attrNameLst>
                                          <p:attrName>ppt_h</p:attrName>
                                        </p:attrNameLst>
                                      </p:cBhvr>
                                      <p:tavLst>
                                        <p:tav tm="0">
                                          <p:val>
                                            <p:fltVal val="0"/>
                                          </p:val>
                                        </p:tav>
                                        <p:tav tm="100000">
                                          <p:val>
                                            <p:strVal val="#ppt_h"/>
                                          </p:val>
                                        </p:tav>
                                      </p:tavLst>
                                    </p:anim>
                                    <p:animEffect transition="in" filter="fade">
                                      <p:cBhvr>
                                        <p:cTn id="24" dur="500"/>
                                        <p:tgtEl>
                                          <p:spTgt spid="6"/>
                                        </p:tgtEl>
                                      </p:cBhvr>
                                    </p:animEffect>
                                  </p:childTnLst>
                                </p:cTn>
                              </p:par>
                              <p:par>
                                <p:cTn id="25" presetID="53" presetClass="entr" presetSubtype="16" dur="500" fill="hold" nodeType="with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anim calcmode="lin" valueType="num">
                                      <p:cBhvr>
                                        <p:cTn id="27" dur="500" fill="hold"/>
                                        <p:tgtEl>
                                          <p:spTgt spid="5">
                                            <p:txEl>
                                              <p:pRg st="5" end="5"/>
                                            </p:txEl>
                                          </p:spTgt>
                                        </p:tgtEl>
                                        <p:attrNameLst>
                                          <p:attrName>ppt_w</p:attrName>
                                        </p:attrNameLst>
                                      </p:cBhvr>
                                      <p:tavLst>
                                        <p:tav tm="0">
                                          <p:val>
                                            <p:fltVal val="0"/>
                                          </p:val>
                                        </p:tav>
                                        <p:tav tm="100000">
                                          <p:val>
                                            <p:strVal val="#ppt_w"/>
                                          </p:val>
                                        </p:tav>
                                      </p:tavLst>
                                    </p:anim>
                                    <p:anim calcmode="lin" valueType="num">
                                      <p:cBhvr>
                                        <p:cTn id="28" dur="500" fill="hold"/>
                                        <p:tgtEl>
                                          <p:spTgt spid="5">
                                            <p:txEl>
                                              <p:pRg st="5" end="5"/>
                                            </p:txEl>
                                          </p:spTgt>
                                        </p:tgtEl>
                                        <p:attrNameLst>
                                          <p:attrName>ppt_h</p:attrName>
                                        </p:attrNameLst>
                                      </p:cBhvr>
                                      <p:tavLst>
                                        <p:tav tm="0">
                                          <p:val>
                                            <p:fltVal val="0"/>
                                          </p:val>
                                        </p:tav>
                                        <p:tav tm="100000">
                                          <p:val>
                                            <p:strVal val="#ppt_h"/>
                                          </p:val>
                                        </p:tav>
                                      </p:tavLst>
                                    </p:anim>
                                    <p:animEffect transition="in" filter="fade">
                                      <p:cBhvr>
                                        <p:cTn id="29" dur="500"/>
                                        <p:tgtEl>
                                          <p:spTgt spid="5">
                                            <p:txEl>
                                              <p:pRg st="5" end="5"/>
                                            </p:txEl>
                                          </p:spTgt>
                                        </p:tgtEl>
                                      </p:cBhvr>
                                    </p:animEffect>
                                  </p:childTnLst>
                                </p:cTn>
                              </p:par>
                              <p:par>
                                <p:cTn id="30" presetID="53" presetClass="entr" presetSubtype="16" dur="500" fill="hold" nodeType="withEffect">
                                  <p:stCondLst>
                                    <p:cond delay="0"/>
                                  </p:stCondLst>
                                  <p:childTnLst>
                                    <p:set>
                                      <p:cBhvr>
                                        <p:cTn id="31" dur="1" fill="hold">
                                          <p:stCondLst>
                                            <p:cond delay="0"/>
                                          </p:stCondLst>
                                        </p:cTn>
                                        <p:tgtEl>
                                          <p:spTgt spid="7"/>
                                        </p:tgtEl>
                                        <p:attrNameLst>
                                          <p:attrName>style.visibility</p:attrName>
                                        </p:attrNameLst>
                                      </p:cBhvr>
                                      <p:to>
                                        <p:strVal val="visible"/>
                                      </p:to>
                                    </p:set>
                                    <p:anim calcmode="lin" valueType="num">
                                      <p:cBhvr>
                                        <p:cTn id="32" dur="500" fill="hold"/>
                                        <p:tgtEl>
                                          <p:spTgt spid="7"/>
                                        </p:tgtEl>
                                        <p:attrNameLst>
                                          <p:attrName>ppt_w</p:attrName>
                                        </p:attrNameLst>
                                      </p:cBhvr>
                                      <p:tavLst>
                                        <p:tav tm="0">
                                          <p:val>
                                            <p:fltVal val="0"/>
                                          </p:val>
                                        </p:tav>
                                        <p:tav tm="100000">
                                          <p:val>
                                            <p:strVal val="#ppt_w"/>
                                          </p:val>
                                        </p:tav>
                                      </p:tavLst>
                                    </p:anim>
                                    <p:anim calcmode="lin" valueType="num">
                                      <p:cBhvr>
                                        <p:cTn id="33" dur="500" fill="hold"/>
                                        <p:tgtEl>
                                          <p:spTgt spid="7"/>
                                        </p:tgtEl>
                                        <p:attrNameLst>
                                          <p:attrName>ppt_h</p:attrName>
                                        </p:attrNameLst>
                                      </p:cBhvr>
                                      <p:tavLst>
                                        <p:tav tm="0">
                                          <p:val>
                                            <p:fltVal val="0"/>
                                          </p:val>
                                        </p:tav>
                                        <p:tav tm="100000">
                                          <p:val>
                                            <p:strVal val="#ppt_h"/>
                                          </p:val>
                                        </p:tav>
                                      </p:tavLst>
                                    </p:anim>
                                    <p:animEffect transition="in" filter="fade">
                                      <p:cBhvr>
                                        <p:cTn id="34" dur="500"/>
                                        <p:tgtEl>
                                          <p:spTgt spid="7"/>
                                        </p:tgtEl>
                                      </p:cBhvr>
                                    </p:animEffect>
                                  </p:childTnLst>
                                </p:cTn>
                              </p:par>
                              <p:par>
                                <p:cTn id="35" presetID="53" presetClass="entr" presetSubtype="16" dur="500" fill="hold" nodeType="withEffect">
                                  <p:stCondLst>
                                    <p:cond delay="0"/>
                                  </p:stCondLst>
                                  <p:childTnLst>
                                    <p:set>
                                      <p:cBhvr>
                                        <p:cTn id="36" dur="1" fill="hold">
                                          <p:stCondLst>
                                            <p:cond delay="0"/>
                                          </p:stCondLst>
                                        </p:cTn>
                                        <p:tgtEl>
                                          <p:spTgt spid="8"/>
                                        </p:tgtEl>
                                        <p:attrNameLst>
                                          <p:attrName>style.visibility</p:attrName>
                                        </p:attrNameLst>
                                      </p:cBhvr>
                                      <p:to>
                                        <p:strVal val="visible"/>
                                      </p:to>
                                    </p:set>
                                    <p:anim calcmode="lin" valueType="num">
                                      <p:cBhvr>
                                        <p:cTn id="37" dur="500" fill="hold"/>
                                        <p:tgtEl>
                                          <p:spTgt spid="8"/>
                                        </p:tgtEl>
                                        <p:attrNameLst>
                                          <p:attrName>ppt_w</p:attrName>
                                        </p:attrNameLst>
                                      </p:cBhvr>
                                      <p:tavLst>
                                        <p:tav tm="0">
                                          <p:val>
                                            <p:fltVal val="0"/>
                                          </p:val>
                                        </p:tav>
                                        <p:tav tm="100000">
                                          <p:val>
                                            <p:strVal val="#ppt_w"/>
                                          </p:val>
                                        </p:tav>
                                      </p:tavLst>
                                    </p:anim>
                                    <p:anim calcmode="lin" valueType="num">
                                      <p:cBhvr>
                                        <p:cTn id="38" dur="500" fill="hold"/>
                                        <p:tgtEl>
                                          <p:spTgt spid="8"/>
                                        </p:tgtEl>
                                        <p:attrNameLst>
                                          <p:attrName>ppt_h</p:attrName>
                                        </p:attrNameLst>
                                      </p:cBhvr>
                                      <p:tavLst>
                                        <p:tav tm="0">
                                          <p:val>
                                            <p:fltVal val="0"/>
                                          </p:val>
                                        </p:tav>
                                        <p:tav tm="100000">
                                          <p:val>
                                            <p:strVal val="#ppt_h"/>
                                          </p:val>
                                        </p:tav>
                                      </p:tavLst>
                                    </p:anim>
                                    <p:animEffect transition="in" filter="fade">
                                      <p:cBhvr>
                                        <p:cTn id="39" dur="500"/>
                                        <p:tgtEl>
                                          <p:spTgt spid="8"/>
                                        </p:tgtEl>
                                      </p:cBhvr>
                                    </p:animEffect>
                                  </p:childTnLst>
                                </p:cTn>
                              </p:par>
                            </p:childTnLst>
                          </p:cTn>
                        </p:par>
                      </p:childTnLst>
                    </p:cTn>
                  </p:par>
                  <p:par>
                    <p:cTn id="40" fill="hold" nodeType="clickPar">
                      <p:stCondLst>
                        <p:cond delay="indefinite"/>
                      </p:stCondLst>
                      <p:childTnLst>
                        <p:par>
                          <p:cTn id="41" fill="hold">
                            <p:stCondLst>
                              <p:cond delay="0"/>
                            </p:stCondLst>
                            <p:childTnLst>
                              <p:par>
                                <p:cTn id="42" presetID="53" presetClass="entr" presetSubtype="16" dur="500" fill="hold" nodeType="clickEffect">
                                  <p:stCondLst>
                                    <p:cond delay="0"/>
                                  </p:stCondLst>
                                  <p:childTnLst>
                                    <p:set>
                                      <p:cBhvr>
                                        <p:cTn id="43" dur="1" fill="hold">
                                          <p:stCondLst>
                                            <p:cond delay="0"/>
                                          </p:stCondLst>
                                        </p:cTn>
                                        <p:tgtEl>
                                          <p:spTgt spid="5">
                                            <p:txEl>
                                              <p:pRg st="7" end="7"/>
                                            </p:txEl>
                                          </p:spTgt>
                                        </p:tgtEl>
                                        <p:attrNameLst>
                                          <p:attrName>style.visibility</p:attrName>
                                        </p:attrNameLst>
                                      </p:cBhvr>
                                      <p:to>
                                        <p:strVal val="visible"/>
                                      </p:to>
                                    </p:set>
                                    <p:anim calcmode="lin" valueType="num">
                                      <p:cBhvr>
                                        <p:cTn id="44" dur="500" fill="hold"/>
                                        <p:tgtEl>
                                          <p:spTgt spid="5">
                                            <p:txEl>
                                              <p:pRg st="7" end="7"/>
                                            </p:txEl>
                                          </p:spTgt>
                                        </p:tgtEl>
                                        <p:attrNameLst>
                                          <p:attrName>ppt_w</p:attrName>
                                        </p:attrNameLst>
                                      </p:cBhvr>
                                      <p:tavLst>
                                        <p:tav tm="0">
                                          <p:val>
                                            <p:fltVal val="0"/>
                                          </p:val>
                                        </p:tav>
                                        <p:tav tm="100000">
                                          <p:val>
                                            <p:strVal val="#ppt_w"/>
                                          </p:val>
                                        </p:tav>
                                      </p:tavLst>
                                    </p:anim>
                                    <p:anim calcmode="lin" valueType="num">
                                      <p:cBhvr>
                                        <p:cTn id="45" dur="500" fill="hold"/>
                                        <p:tgtEl>
                                          <p:spTgt spid="5">
                                            <p:txEl>
                                              <p:pRg st="7" end="7"/>
                                            </p:txEl>
                                          </p:spTgt>
                                        </p:tgtEl>
                                        <p:attrNameLst>
                                          <p:attrName>ppt_h</p:attrName>
                                        </p:attrNameLst>
                                      </p:cBhvr>
                                      <p:tavLst>
                                        <p:tav tm="0">
                                          <p:val>
                                            <p:fltVal val="0"/>
                                          </p:val>
                                        </p:tav>
                                        <p:tav tm="100000">
                                          <p:val>
                                            <p:strVal val="#ppt_h"/>
                                          </p:val>
                                        </p:tav>
                                      </p:tavLst>
                                    </p:anim>
                                    <p:animEffect transition="in" filter="fade">
                                      <p:cBhvr>
                                        <p:cTn id="46" dur="500"/>
                                        <p:tgtEl>
                                          <p:spTgt spid="5">
                                            <p:txEl>
                                              <p:pRg st="7" end="7"/>
                                            </p:txEl>
                                          </p:spTgt>
                                        </p:tgtEl>
                                      </p:cBhvr>
                                    </p:animEffect>
                                  </p:childTnLst>
                                </p:cTn>
                              </p:par>
                              <p:par>
                                <p:cTn id="47" presetID="53" presetClass="entr" presetSubtype="16" dur="500" fill="hold" nodeType="withEffect">
                                  <p:stCondLst>
                                    <p:cond delay="0"/>
                                  </p:stCondLst>
                                  <p:childTnLst>
                                    <p:set>
                                      <p:cBhvr>
                                        <p:cTn id="48" dur="1" fill="hold">
                                          <p:stCondLst>
                                            <p:cond delay="0"/>
                                          </p:stCondLst>
                                        </p:cTn>
                                        <p:tgtEl>
                                          <p:spTgt spid="9"/>
                                        </p:tgtEl>
                                        <p:attrNameLst>
                                          <p:attrName>style.visibility</p:attrName>
                                        </p:attrNameLst>
                                      </p:cBhvr>
                                      <p:to>
                                        <p:strVal val="visible"/>
                                      </p:to>
                                    </p:set>
                                    <p:anim calcmode="lin" valueType="num">
                                      <p:cBhvr>
                                        <p:cTn id="49" dur="500" fill="hold"/>
                                        <p:tgtEl>
                                          <p:spTgt spid="9"/>
                                        </p:tgtEl>
                                        <p:attrNameLst>
                                          <p:attrName>ppt_w</p:attrName>
                                        </p:attrNameLst>
                                      </p:cBhvr>
                                      <p:tavLst>
                                        <p:tav tm="0">
                                          <p:val>
                                            <p:fltVal val="0"/>
                                          </p:val>
                                        </p:tav>
                                        <p:tav tm="100000">
                                          <p:val>
                                            <p:strVal val="#ppt_w"/>
                                          </p:val>
                                        </p:tav>
                                      </p:tavLst>
                                    </p:anim>
                                    <p:anim calcmode="lin" valueType="num">
                                      <p:cBhvr>
                                        <p:cTn id="50" dur="500" fill="hold"/>
                                        <p:tgtEl>
                                          <p:spTgt spid="9"/>
                                        </p:tgtEl>
                                        <p:attrNameLst>
                                          <p:attrName>ppt_h</p:attrName>
                                        </p:attrNameLst>
                                      </p:cBhvr>
                                      <p:tavLst>
                                        <p:tav tm="0">
                                          <p:val>
                                            <p:fltVal val="0"/>
                                          </p:val>
                                        </p:tav>
                                        <p:tav tm="100000">
                                          <p:val>
                                            <p:strVal val="#ppt_h"/>
                                          </p:val>
                                        </p:tav>
                                      </p:tavLst>
                                    </p:anim>
                                    <p:animEffect transition="in" filter="fade">
                                      <p:cBhvr>
                                        <p:cTn id="5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Nadpis 1"/>
          <p:cNvSpPr>
            <a:spLocks noGrp="1"/>
          </p:cNvSpPr>
          <p:nvPr>
            <p:ph type="title"/>
          </p:nvPr>
        </p:nvSpPr>
        <p:spPr/>
        <p:txBody>
          <a:bodyPr/>
          <a:lstStyle/>
          <a:p>
            <a:r>
              <a:rPr lang="en-US" b="1" err="1">
                <a:solidFill>
                  <a:srgbClr val="C00000"/>
                </a:solidFill>
              </a:rPr>
              <a:t>Algoritmus</a:t>
            </a:r>
            <a:r>
              <a:rPr lang="cs-CZ" b="1">
                <a:solidFill>
                  <a:srgbClr val="C00000"/>
                </a:solidFill>
              </a:rPr>
              <a:t> Dijkstrova metoda</a:t>
            </a:r>
            <a:endParaRPr lang="en-US">
              <a:solidFill>
                <a:srgbClr val="C00000"/>
              </a:solidFill>
            </a:endParaRPr>
          </a:p>
        </p:txBody>
      </p:sp>
      <p:sp>
        <p:nvSpPr>
          <p:cNvPr id="4" name="Zástupný symbol pro číslo snímku 3"/>
          <p:cNvSpPr>
            <a:spLocks noGrp="1"/>
          </p:cNvSpPr>
          <p:nvPr>
            <p:ph type="sldNum" sz="quarter" idx="12"/>
          </p:nvPr>
        </p:nvSpPr>
        <p:spPr/>
        <p:txBody>
          <a:bodyPr/>
          <a:lstStyle/>
          <a:p>
            <a:fld id="{58ACF089-6BD9-4FF9-8F05-3BF27D933551}" type="slidenum">
              <a:rPr lang="cs-CZ" smtClean="0"/>
              <a:t>103</a:t>
            </a:fld>
            <a:endParaRPr lang="cs-CZ"/>
          </a:p>
        </p:txBody>
      </p:sp>
      <p:sp>
        <p:nvSpPr>
          <p:cNvPr id="5" name="TextovéPole 4"/>
          <p:cNvSpPr txBox="1"/>
          <p:nvPr/>
        </p:nvSpPr>
        <p:spPr>
          <a:xfrm>
            <a:off x="695400" y="1361477"/>
            <a:ext cx="8823997" cy="3477875"/>
          </a:xfrm>
          <a:prstGeom prst="rect">
            <a:avLst/>
          </a:prstGeom>
          <a:noFill/>
        </p:spPr>
        <p:txBody>
          <a:bodyPr wrap="square" rtlCol="0">
            <a:spAutoFit/>
          </a:bodyPr>
          <a:lstStyle>
            <a:defPPr>
              <a:defRPr lang="cs-CZ"/>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cs-CZ" sz="2000" b="1">
                <a:latin typeface="Source Sans Pro Semibold" panose="020b0604020202020204" charset="-18"/>
                <a:cs typeface="Source Sans Pro Semibold" panose="020b0604020202020204" charset="0"/>
              </a:rPr>
              <a:t>Příklad :</a:t>
            </a:r>
          </a:p>
          <a:p>
            <a:r>
              <a:rPr lang="cs-CZ" sz="2000">
                <a:latin typeface="Source Sans Pro Semibold" panose="020b0604020202020204" charset="-18"/>
                <a:cs typeface="Source Sans Pro Semibold" panose="020b0604020202020204" charset="0"/>
              </a:rPr>
              <a:t>Nalézt optimální trajektorii z bodu  </a:t>
            </a:r>
            <a:r>
              <a:rPr lang="cs-CZ" sz="2000" i="1">
                <a:latin typeface="Source Sans Pro Semibold" panose="020b0604020202020204" charset="-18"/>
                <a:cs typeface="Source Sans Pro Semibold" panose="020b0604020202020204" charset="0"/>
              </a:rPr>
              <a:t>A</a:t>
            </a:r>
            <a:r>
              <a:rPr lang="cs-CZ" sz="2000">
                <a:latin typeface="Source Sans Pro Semibold" panose="020b0604020202020204" charset="-18"/>
                <a:cs typeface="Source Sans Pro Semibold" panose="020b0604020202020204" charset="0"/>
              </a:rPr>
              <a:t> do bodu</a:t>
            </a:r>
            <a:r>
              <a:rPr lang="cs-CZ" sz="2000" i="1">
                <a:latin typeface="Source Sans Pro Semibold" panose="020b0604020202020204" charset="-18"/>
                <a:cs typeface="Source Sans Pro Semibold" panose="020b0604020202020204" charset="0"/>
              </a:rPr>
              <a:t> I </a:t>
            </a:r>
            <a:r>
              <a:rPr lang="cs-CZ" sz="2000">
                <a:latin typeface="Source Sans Pro Semibold" panose="020b0604020202020204" charset="-18"/>
                <a:cs typeface="Source Sans Pro Semibold" panose="020b0604020202020204" charset="0"/>
              </a:rPr>
              <a:t>na uvedeném ohodnoceném grafu (uzly značené písmeny).</a:t>
            </a:r>
          </a:p>
          <a:p>
            <a:endParaRPr lang="cs-CZ" sz="2000" b="1">
              <a:latin typeface="Source Sans Pro Semibold" panose="020b0604020202020204" charset="-18"/>
              <a:cs typeface="Source Sans Pro Semibold" panose="020b0604020202020204" charset="0"/>
            </a:endParaRPr>
          </a:p>
          <a:p>
            <a:r>
              <a:rPr lang="cs-CZ" sz="2000">
                <a:latin typeface="Source Sans Pro Semibold" panose="020b0604020202020204" charset="-18"/>
                <a:cs typeface="Source Sans Pro Semibold" panose="020b0604020202020204" charset="0"/>
              </a:rPr>
              <a:t>Inicializace: U=V= </a:t>
            </a:r>
            <a:r>
              <a:rPr lang="cs-CZ" sz="2000">
                <a:latin typeface="Source Sans Pro Semibold" panose="020b0604020202020204" charset="-18"/>
                <a:cs typeface="Source Sans Pro Semibold" panose="020b0604020202020204" charset="0"/>
                <a:sym typeface="Symbol Tiger Expert"/>
              </a:rPr>
              <a:t>A,B,C,D,E,F,G,H,I</a:t>
            </a:r>
          </a:p>
          <a:p>
            <a:r>
              <a:rPr lang="cs-CZ" sz="2000" i="1">
                <a:latin typeface="Source Sans Pro Semibold" panose="020b0604020202020204" charset="-18"/>
                <a:cs typeface="Source Sans Pro Semibold" panose="020b0604020202020204" charset="0"/>
              </a:rPr>
              <a:t>U = V</a:t>
            </a:r>
            <a:r>
              <a:rPr lang="en-US" sz="2000">
                <a:latin typeface="Source Sans Pro Semibold" panose="020b0604020202020204" charset="-18"/>
                <a:cs typeface="Source Sans Pro Semibold" panose="020b0604020202020204" charset="0"/>
              </a:rPr>
              <a:t>;	</a:t>
            </a:r>
            <a:r>
              <a:rPr lang="cs-CZ" sz="2000" i="1">
                <a:latin typeface="Source Sans Pro Semibold" panose="020b0604020202020204" charset="-18"/>
                <a:cs typeface="Source Sans Pro Semibold" panose="020b0604020202020204" charset="0"/>
              </a:rPr>
              <a:t>Z </a:t>
            </a:r>
            <a:r>
              <a:rPr lang="en-US" sz="2000" i="1">
                <a:latin typeface="Source Sans Pro Semibold" panose="020b0604020202020204" charset="-18"/>
                <a:cs typeface="Source Sans Pro Semibold" panose="020b0604020202020204" charset="0"/>
              </a:rPr>
              <a:t>=</a:t>
            </a:r>
            <a:r>
              <a:rPr lang="cs-CZ" sz="2000" i="1">
                <a:latin typeface="Source Sans Pro Semibold" panose="020b0604020202020204" charset="-18"/>
                <a:cs typeface="Source Sans Pro Semibold" panose="020b0604020202020204" charset="0"/>
              </a:rPr>
              <a:t> </a:t>
            </a:r>
            <a:r>
              <a:rPr lang="en-US" sz="2000" b="1" i="1">
                <a:latin typeface="Source Sans Pro Semibold" panose="020b0604020202020204" charset="-18"/>
                <a:cs typeface="Source Sans Pro Semibold" panose="020b0604020202020204" charset="0"/>
                <a:sym typeface="Symbol Tiger Expert"/>
              </a:rPr>
              <a:t></a:t>
            </a:r>
            <a:r>
              <a:rPr lang="en-US" sz="2000" i="1">
                <a:latin typeface="Source Sans Pro Semibold" panose="020b0604020202020204" charset="-18"/>
                <a:cs typeface="Source Sans Pro Semibold" panose="020b0604020202020204" charset="0"/>
                <a:sym typeface="Symbol Tiger Expert"/>
              </a:rPr>
              <a:t> </a:t>
            </a:r>
            <a:r>
              <a:rPr lang="cs-CZ" sz="2000">
                <a:latin typeface="Source Sans Pro Semibold" panose="020b0604020202020204" charset="-18"/>
                <a:cs typeface="Source Sans Pro Semibold" panose="020b0604020202020204" charset="0"/>
                <a:sym typeface="Symbol Tiger Expert"/>
              </a:rPr>
              <a:t>(prázdná)</a:t>
            </a:r>
            <a:r>
              <a:rPr lang="en-US" sz="2000">
                <a:latin typeface="Source Sans Pro Semibold" panose="020b0604020202020204" charset="-18"/>
                <a:cs typeface="Source Sans Pro Semibold" panose="020b0604020202020204" charset="0"/>
              </a:rPr>
              <a:t> ;</a:t>
            </a:r>
            <a:r>
              <a:rPr lang="cs-CZ" sz="2000">
                <a:latin typeface="Source Sans Pro Semibold" panose="020b0604020202020204" charset="-18"/>
                <a:cs typeface="Source Sans Pro Semibold" panose="020b0604020202020204" charset="0"/>
              </a:rPr>
              <a:t>	</a:t>
            </a:r>
          </a:p>
          <a:p>
            <a:r>
              <a:rPr lang="cs-CZ" sz="2000" b="1" i="1">
                <a:latin typeface="Source Sans Pro Semibold" panose="020b0604020202020204" charset="-18"/>
                <a:cs typeface="Source Sans Pro Semibold" panose="020b0604020202020204" charset="0"/>
              </a:rPr>
              <a:t>p</a:t>
            </a:r>
            <a:r>
              <a:rPr lang="cs-CZ" sz="2000" i="1">
                <a:latin typeface="Source Sans Pro Semibold" panose="020b0604020202020204" charset="-18"/>
                <a:cs typeface="Source Sans Pro Semibold" panose="020b0604020202020204" charset="0"/>
              </a:rPr>
              <a:t>=</a:t>
            </a:r>
            <a:r>
              <a:rPr lang="en-US" sz="2000" i="1">
                <a:latin typeface="Source Sans Pro Semibold" panose="020b0604020202020204" charset="-18"/>
                <a:cs typeface="Source Sans Pro Semibold" panose="020b0604020202020204" charset="0"/>
              </a:rPr>
              <a:t>[</a:t>
            </a:r>
            <a:r>
              <a:rPr lang="cs-CZ" sz="2000" i="1">
                <a:latin typeface="Source Sans Pro Semibold" panose="020b0604020202020204" charset="-18"/>
                <a:cs typeface="Source Sans Pro Semibold" panose="020b0604020202020204" charset="0"/>
              </a:rPr>
              <a:t>  </a:t>
            </a:r>
            <a:r>
              <a:rPr lang="en-US" sz="2000" i="1">
                <a:latin typeface="Source Sans Pro Semibold" panose="020b0604020202020204" charset="-18"/>
                <a:cs typeface="Source Sans Pro Semibold" panose="020b0604020202020204" charset="0"/>
              </a:rPr>
              <a:t>]</a:t>
            </a:r>
            <a:r>
              <a:rPr lang="cs-CZ" sz="2000" i="1" baseline="30000">
                <a:latin typeface="Source Sans Pro Semibold" panose="020b0604020202020204" charset="-18"/>
                <a:cs typeface="Source Sans Pro Semibold" panose="020b0604020202020204" charset="0"/>
              </a:rPr>
              <a:t>T</a:t>
            </a:r>
            <a:r>
              <a:rPr lang="cs-CZ" sz="2000">
                <a:latin typeface="Source Sans Pro Semibold" panose="020b0604020202020204" charset="-18"/>
                <a:cs typeface="Source Sans Pro Semibold" panose="020b0604020202020204" charset="0"/>
              </a:rPr>
              <a:t>, </a:t>
            </a:r>
            <a:r>
              <a:rPr lang="cs-CZ" sz="2000" b="1" i="1">
                <a:latin typeface="Source Sans Pro Semibold" panose="020b0604020202020204" charset="-18"/>
                <a:cs typeface="Source Sans Pro Semibold" panose="020b0604020202020204" charset="0"/>
              </a:rPr>
              <a:t>d</a:t>
            </a:r>
            <a:r>
              <a:rPr lang="cs-CZ" sz="2000" i="1">
                <a:latin typeface="Source Sans Pro Semibold" panose="020b0604020202020204" charset="-18"/>
                <a:cs typeface="Source Sans Pro Semibold" panose="020b0604020202020204" charset="0"/>
              </a:rPr>
              <a:t>=</a:t>
            </a:r>
            <a:r>
              <a:rPr lang="en-US" sz="2000" i="1">
                <a:latin typeface="Source Sans Pro Semibold" panose="020b0604020202020204" charset="-18"/>
                <a:cs typeface="Source Sans Pro Semibold" panose="020b0604020202020204" charset="0"/>
              </a:rPr>
              <a:t>[</a:t>
            </a:r>
            <a:r>
              <a:rPr lang="cs-CZ" sz="2000" i="1">
                <a:latin typeface="Source Sans Pro Semibold" panose="020b0604020202020204" charset="-18"/>
                <a:cs typeface="Source Sans Pro Semibold" panose="020b0604020202020204" charset="0"/>
              </a:rPr>
              <a:t>0,</a:t>
            </a:r>
            <a:r>
              <a:rPr lang="cs-CZ" sz="2000" i="1">
                <a:latin typeface="Source Sans Pro Semibold" panose="020b0604020202020204" charset="-18"/>
                <a:cs typeface="Source Sans Pro Semibold" panose="020b0604020202020204" charset="0"/>
                <a:sym typeface="Symbol Tiger Expert"/>
              </a:rPr>
              <a:t>,, ,,,, ,</a:t>
            </a:r>
            <a:r>
              <a:rPr lang="cs-CZ" sz="2000" i="1">
                <a:latin typeface="Source Sans Pro Semibold" panose="020b0604020202020204" charset="-18"/>
                <a:cs typeface="Source Sans Pro Semibold" panose="020b0604020202020204" charset="0"/>
              </a:rPr>
              <a:t> </a:t>
            </a:r>
            <a:r>
              <a:rPr lang="en-US" sz="2000" i="1">
                <a:latin typeface="Source Sans Pro Semibold" panose="020b0604020202020204" charset="-18"/>
                <a:cs typeface="Source Sans Pro Semibold" panose="020b0604020202020204" charset="0"/>
              </a:rPr>
              <a:t>]</a:t>
            </a:r>
            <a:r>
              <a:rPr lang="cs-CZ" sz="2000" i="1" baseline="30000">
                <a:latin typeface="Source Sans Pro Semibold" panose="020b0604020202020204" charset="-18"/>
                <a:cs typeface="Source Sans Pro Semibold" panose="020b0604020202020204" charset="0"/>
              </a:rPr>
              <a:t>T</a:t>
            </a:r>
          </a:p>
          <a:p>
            <a:r>
              <a:rPr lang="cs-CZ" sz="2000" i="1">
                <a:latin typeface="Source Sans Pro Semibold" panose="020b0604020202020204" charset="-18"/>
                <a:cs typeface="Source Sans Pro Semibold" panose="020b0604020202020204" charset="0"/>
              </a:rPr>
              <a:t>Z=</a:t>
            </a:r>
            <a:r>
              <a:rPr lang="cs-CZ" sz="2000">
                <a:latin typeface="Source Sans Pro Semibold" panose="020b0604020202020204" charset="-18"/>
                <a:cs typeface="Source Sans Pro Semibold" panose="020b0604020202020204" charset="0"/>
                <a:sym typeface="Symbol Tiger Expert"/>
              </a:rPr>
              <a:t>A</a:t>
            </a:r>
          </a:p>
          <a:p>
            <a:r>
              <a:rPr lang="cs-CZ" sz="2000">
                <a:latin typeface="Source Sans Pro Semibold" panose="020b0604020202020204" charset="-18"/>
                <a:cs typeface="Source Sans Pro Semibold" panose="020b0604020202020204" charset="0"/>
              </a:rPr>
              <a:t>U=</a:t>
            </a:r>
            <a:r>
              <a:rPr lang="cs-CZ" sz="2000">
                <a:latin typeface="Source Sans Pro Semibold" panose="020b0604020202020204" charset="-18"/>
                <a:cs typeface="Source Sans Pro Semibold" panose="020b0604020202020204" charset="0"/>
                <a:sym typeface="Symbol Tiger Expert"/>
              </a:rPr>
              <a:t>B,C,D,E,F,G,H,I</a:t>
            </a:r>
          </a:p>
          <a:p>
            <a:endParaRPr lang="cs-CZ" sz="2000" b="1"/>
          </a:p>
          <a:p>
            <a:endParaRPr lang="cs-CZ" sz="2000"/>
          </a:p>
        </p:txBody>
      </p:sp>
      <p:pic>
        <p:nvPicPr>
          <p:cNvPr id="10"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478241" y="2103794"/>
            <a:ext cx="5104159" cy="3538646"/>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5629752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53" presetClass="entr" presetSubtype="16" dur="50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p:cTn id="7" dur="500" fill="hold"/>
                                        <p:tgtEl>
                                          <p:spTgt spid="5">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5">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5">
                                            <p:txEl>
                                              <p:pRg st="0" end="0"/>
                                            </p:txEl>
                                          </p:spTgt>
                                        </p:tgtEl>
                                      </p:cBhvr>
                                    </p:animEffect>
                                  </p:childTnLst>
                                </p:cTn>
                              </p:par>
                            </p:childTnLst>
                          </p:cTn>
                        </p:par>
                      </p:childTnLst>
                    </p:cTn>
                  </p:par>
                  <p:par>
                    <p:cTn id="10" fill="hold" nodeType="clickPar">
                      <p:stCondLst>
                        <p:cond delay="indefinite"/>
                      </p:stCondLst>
                      <p:childTnLst>
                        <p:par>
                          <p:cTn id="11" fill="hold">
                            <p:stCondLst>
                              <p:cond delay="0"/>
                            </p:stCondLst>
                            <p:childTnLst>
                              <p:par>
                                <p:cTn id="12" presetID="53" presetClass="entr" presetSubtype="16" dur="500" fill="hold" nodeType="clickEffect">
                                  <p:stCondLst>
                                    <p:cond delay="0"/>
                                  </p:stCondLst>
                                  <p:childTnLst>
                                    <p:set>
                                      <p:cBhvr>
                                        <p:cTn id="13" dur="1" fill="hold">
                                          <p:stCondLst>
                                            <p:cond delay="0"/>
                                          </p:stCondLst>
                                        </p:cTn>
                                        <p:tgtEl>
                                          <p:spTgt spid="5">
                                            <p:txEl>
                                              <p:pRg st="1" end="1"/>
                                            </p:txEl>
                                          </p:spTgt>
                                        </p:tgtEl>
                                        <p:attrNameLst>
                                          <p:attrName>style.visibility</p:attrName>
                                        </p:attrNameLst>
                                      </p:cBhvr>
                                      <p:to>
                                        <p:strVal val="visible"/>
                                      </p:to>
                                    </p:set>
                                    <p:anim calcmode="lin" valueType="num">
                                      <p:cBhvr>
                                        <p:cTn id="14" dur="500" fill="hold"/>
                                        <p:tgtEl>
                                          <p:spTgt spid="5">
                                            <p:txEl>
                                              <p:pRg st="1" end="1"/>
                                            </p:txEl>
                                          </p:spTgt>
                                        </p:tgtEl>
                                        <p:attrNameLst>
                                          <p:attrName>ppt_w</p:attrName>
                                        </p:attrNameLst>
                                      </p:cBhvr>
                                      <p:tavLst>
                                        <p:tav tm="0">
                                          <p:val>
                                            <p:fltVal val="0"/>
                                          </p:val>
                                        </p:tav>
                                        <p:tav tm="100000">
                                          <p:val>
                                            <p:strVal val="#ppt_w"/>
                                          </p:val>
                                        </p:tav>
                                      </p:tavLst>
                                    </p:anim>
                                    <p:anim calcmode="lin" valueType="num">
                                      <p:cBhvr>
                                        <p:cTn id="15" dur="500" fill="hold"/>
                                        <p:tgtEl>
                                          <p:spTgt spid="5">
                                            <p:txEl>
                                              <p:pRg st="1" end="1"/>
                                            </p:txEl>
                                          </p:spTgt>
                                        </p:tgtEl>
                                        <p:attrNameLst>
                                          <p:attrName>ppt_h</p:attrName>
                                        </p:attrNameLst>
                                      </p:cBhvr>
                                      <p:tavLst>
                                        <p:tav tm="0">
                                          <p:val>
                                            <p:fltVal val="0"/>
                                          </p:val>
                                        </p:tav>
                                        <p:tav tm="100000">
                                          <p:val>
                                            <p:strVal val="#ppt_h"/>
                                          </p:val>
                                        </p:tav>
                                      </p:tavLst>
                                    </p:anim>
                                    <p:animEffect transition="in" filter="fade">
                                      <p:cBhvr>
                                        <p:cTn id="16" dur="500"/>
                                        <p:tgtEl>
                                          <p:spTgt spid="5">
                                            <p:txEl>
                                              <p:pRg st="1" end="1"/>
                                            </p:txEl>
                                          </p:spTgt>
                                        </p:tgtEl>
                                      </p:cBhvr>
                                    </p:animEffect>
                                  </p:childTnLst>
                                </p:cTn>
                              </p:par>
                            </p:childTnLst>
                          </p:cTn>
                        </p:par>
                      </p:childTnLst>
                    </p:cTn>
                  </p:par>
                  <p:par>
                    <p:cTn id="17" fill="hold" nodeType="clickPar">
                      <p:stCondLst>
                        <p:cond delay="indefinite"/>
                      </p:stCondLst>
                      <p:childTnLst>
                        <p:par>
                          <p:cTn id="18" fill="hold">
                            <p:stCondLst>
                              <p:cond delay="0"/>
                            </p:stCondLst>
                            <p:childTnLst>
                              <p:par>
                                <p:cTn id="19" presetID="53" presetClass="entr" presetSubtype="16" dur="500" fill="hold" nodeType="clickEffect">
                                  <p:stCondLst>
                                    <p:cond delay="0"/>
                                  </p:stCondLst>
                                  <p:childTnLst>
                                    <p:set>
                                      <p:cBhvr>
                                        <p:cTn id="20" dur="1" fill="hold">
                                          <p:stCondLst>
                                            <p:cond delay="0"/>
                                          </p:stCondLst>
                                        </p:cTn>
                                        <p:tgtEl>
                                          <p:spTgt spid="5">
                                            <p:txEl>
                                              <p:pRg st="3" end="3"/>
                                            </p:txEl>
                                          </p:spTgt>
                                        </p:tgtEl>
                                        <p:attrNameLst>
                                          <p:attrName>style.visibility</p:attrName>
                                        </p:attrNameLst>
                                      </p:cBhvr>
                                      <p:to>
                                        <p:strVal val="visible"/>
                                      </p:to>
                                    </p:set>
                                    <p:anim calcmode="lin" valueType="num">
                                      <p:cBhvr>
                                        <p:cTn id="21" dur="500" fill="hold"/>
                                        <p:tgtEl>
                                          <p:spTgt spid="5">
                                            <p:txEl>
                                              <p:pRg st="3" end="3"/>
                                            </p:txEl>
                                          </p:spTgt>
                                        </p:tgtEl>
                                        <p:attrNameLst>
                                          <p:attrName>ppt_w</p:attrName>
                                        </p:attrNameLst>
                                      </p:cBhvr>
                                      <p:tavLst>
                                        <p:tav tm="0">
                                          <p:val>
                                            <p:fltVal val="0"/>
                                          </p:val>
                                        </p:tav>
                                        <p:tav tm="100000">
                                          <p:val>
                                            <p:strVal val="#ppt_w"/>
                                          </p:val>
                                        </p:tav>
                                      </p:tavLst>
                                    </p:anim>
                                    <p:anim calcmode="lin" valueType="num">
                                      <p:cBhvr>
                                        <p:cTn id="22" dur="500" fill="hold"/>
                                        <p:tgtEl>
                                          <p:spTgt spid="5">
                                            <p:txEl>
                                              <p:pRg st="3" end="3"/>
                                            </p:txEl>
                                          </p:spTgt>
                                        </p:tgtEl>
                                        <p:attrNameLst>
                                          <p:attrName>ppt_h</p:attrName>
                                        </p:attrNameLst>
                                      </p:cBhvr>
                                      <p:tavLst>
                                        <p:tav tm="0">
                                          <p:val>
                                            <p:fltVal val="0"/>
                                          </p:val>
                                        </p:tav>
                                        <p:tav tm="100000">
                                          <p:val>
                                            <p:strVal val="#ppt_h"/>
                                          </p:val>
                                        </p:tav>
                                      </p:tavLst>
                                    </p:anim>
                                    <p:animEffect transition="in" filter="fade">
                                      <p:cBhvr>
                                        <p:cTn id="23" dur="500"/>
                                        <p:tgtEl>
                                          <p:spTgt spid="5">
                                            <p:txEl>
                                              <p:pRg st="3" end="3"/>
                                            </p:txEl>
                                          </p:spTgt>
                                        </p:tgtEl>
                                      </p:cBhvr>
                                    </p:animEffect>
                                  </p:childTnLst>
                                </p:cTn>
                              </p:par>
                            </p:childTnLst>
                          </p:cTn>
                        </p:par>
                      </p:childTnLst>
                    </p:cTn>
                  </p:par>
                  <p:par>
                    <p:cTn id="24" fill="hold" nodeType="clickPar">
                      <p:stCondLst>
                        <p:cond delay="indefinite"/>
                      </p:stCondLst>
                      <p:childTnLst>
                        <p:par>
                          <p:cTn id="25" fill="hold">
                            <p:stCondLst>
                              <p:cond delay="0"/>
                            </p:stCondLst>
                            <p:childTnLst>
                              <p:par>
                                <p:cTn id="26" presetID="53" presetClass="entr" presetSubtype="16" dur="500" fill="hold" nodeType="clickEffect">
                                  <p:stCondLst>
                                    <p:cond delay="0"/>
                                  </p:stCondLst>
                                  <p:childTnLst>
                                    <p:set>
                                      <p:cBhvr>
                                        <p:cTn id="27" dur="1" fill="hold">
                                          <p:stCondLst>
                                            <p:cond delay="0"/>
                                          </p:stCondLst>
                                        </p:cTn>
                                        <p:tgtEl>
                                          <p:spTgt spid="5">
                                            <p:txEl>
                                              <p:pRg st="4" end="4"/>
                                            </p:txEl>
                                          </p:spTgt>
                                        </p:tgtEl>
                                        <p:attrNameLst>
                                          <p:attrName>style.visibility</p:attrName>
                                        </p:attrNameLst>
                                      </p:cBhvr>
                                      <p:to>
                                        <p:strVal val="visible"/>
                                      </p:to>
                                    </p:set>
                                    <p:anim calcmode="lin" valueType="num">
                                      <p:cBhvr>
                                        <p:cTn id="28" dur="500" fill="hold"/>
                                        <p:tgtEl>
                                          <p:spTgt spid="5">
                                            <p:txEl>
                                              <p:pRg st="4" end="4"/>
                                            </p:txEl>
                                          </p:spTgt>
                                        </p:tgtEl>
                                        <p:attrNameLst>
                                          <p:attrName>ppt_w</p:attrName>
                                        </p:attrNameLst>
                                      </p:cBhvr>
                                      <p:tavLst>
                                        <p:tav tm="0">
                                          <p:val>
                                            <p:fltVal val="0"/>
                                          </p:val>
                                        </p:tav>
                                        <p:tav tm="100000">
                                          <p:val>
                                            <p:strVal val="#ppt_w"/>
                                          </p:val>
                                        </p:tav>
                                      </p:tavLst>
                                    </p:anim>
                                    <p:anim calcmode="lin" valueType="num">
                                      <p:cBhvr>
                                        <p:cTn id="29" dur="500" fill="hold"/>
                                        <p:tgtEl>
                                          <p:spTgt spid="5">
                                            <p:txEl>
                                              <p:pRg st="4" end="4"/>
                                            </p:txEl>
                                          </p:spTgt>
                                        </p:tgtEl>
                                        <p:attrNameLst>
                                          <p:attrName>ppt_h</p:attrName>
                                        </p:attrNameLst>
                                      </p:cBhvr>
                                      <p:tavLst>
                                        <p:tav tm="0">
                                          <p:val>
                                            <p:fltVal val="0"/>
                                          </p:val>
                                        </p:tav>
                                        <p:tav tm="100000">
                                          <p:val>
                                            <p:strVal val="#ppt_h"/>
                                          </p:val>
                                        </p:tav>
                                      </p:tavLst>
                                    </p:anim>
                                    <p:animEffect transition="in" filter="fade">
                                      <p:cBhvr>
                                        <p:cTn id="30" dur="500"/>
                                        <p:tgtEl>
                                          <p:spTgt spid="5">
                                            <p:txEl>
                                              <p:pRg st="4" end="4"/>
                                            </p:txEl>
                                          </p:spTgt>
                                        </p:tgtEl>
                                      </p:cBhvr>
                                    </p:animEffect>
                                  </p:childTnLst>
                                </p:cTn>
                              </p:par>
                            </p:childTnLst>
                          </p:cTn>
                        </p:par>
                      </p:childTnLst>
                    </p:cTn>
                  </p:par>
                  <p:par>
                    <p:cTn id="31" fill="hold" nodeType="clickPar">
                      <p:stCondLst>
                        <p:cond delay="indefinite"/>
                      </p:stCondLst>
                      <p:childTnLst>
                        <p:par>
                          <p:cTn id="32" fill="hold">
                            <p:stCondLst>
                              <p:cond delay="0"/>
                            </p:stCondLst>
                            <p:childTnLst>
                              <p:par>
                                <p:cTn id="33" presetID="53" presetClass="entr" presetSubtype="16" dur="500" fill="hold" nodeType="clickEffect">
                                  <p:stCondLst>
                                    <p:cond delay="0"/>
                                  </p:stCondLst>
                                  <p:childTnLst>
                                    <p:set>
                                      <p:cBhvr>
                                        <p:cTn id="34" dur="1" fill="hold">
                                          <p:stCondLst>
                                            <p:cond delay="0"/>
                                          </p:stCondLst>
                                        </p:cTn>
                                        <p:tgtEl>
                                          <p:spTgt spid="5">
                                            <p:txEl>
                                              <p:pRg st="5" end="5"/>
                                            </p:txEl>
                                          </p:spTgt>
                                        </p:tgtEl>
                                        <p:attrNameLst>
                                          <p:attrName>style.visibility</p:attrName>
                                        </p:attrNameLst>
                                      </p:cBhvr>
                                      <p:to>
                                        <p:strVal val="visible"/>
                                      </p:to>
                                    </p:set>
                                    <p:anim calcmode="lin" valueType="num">
                                      <p:cBhvr>
                                        <p:cTn id="35" dur="500" fill="hold"/>
                                        <p:tgtEl>
                                          <p:spTgt spid="5">
                                            <p:txEl>
                                              <p:pRg st="5" end="5"/>
                                            </p:txEl>
                                          </p:spTgt>
                                        </p:tgtEl>
                                        <p:attrNameLst>
                                          <p:attrName>ppt_w</p:attrName>
                                        </p:attrNameLst>
                                      </p:cBhvr>
                                      <p:tavLst>
                                        <p:tav tm="0">
                                          <p:val>
                                            <p:fltVal val="0"/>
                                          </p:val>
                                        </p:tav>
                                        <p:tav tm="100000">
                                          <p:val>
                                            <p:strVal val="#ppt_w"/>
                                          </p:val>
                                        </p:tav>
                                      </p:tavLst>
                                    </p:anim>
                                    <p:anim calcmode="lin" valueType="num">
                                      <p:cBhvr>
                                        <p:cTn id="36" dur="500" fill="hold"/>
                                        <p:tgtEl>
                                          <p:spTgt spid="5">
                                            <p:txEl>
                                              <p:pRg st="5" end="5"/>
                                            </p:txEl>
                                          </p:spTgt>
                                        </p:tgtEl>
                                        <p:attrNameLst>
                                          <p:attrName>ppt_h</p:attrName>
                                        </p:attrNameLst>
                                      </p:cBhvr>
                                      <p:tavLst>
                                        <p:tav tm="0">
                                          <p:val>
                                            <p:fltVal val="0"/>
                                          </p:val>
                                        </p:tav>
                                        <p:tav tm="100000">
                                          <p:val>
                                            <p:strVal val="#ppt_h"/>
                                          </p:val>
                                        </p:tav>
                                      </p:tavLst>
                                    </p:anim>
                                    <p:animEffect transition="in" filter="fade">
                                      <p:cBhvr>
                                        <p:cTn id="37" dur="500"/>
                                        <p:tgtEl>
                                          <p:spTgt spid="5">
                                            <p:txEl>
                                              <p:pRg st="5" end="5"/>
                                            </p:txEl>
                                          </p:spTgt>
                                        </p:tgtEl>
                                      </p:cBhvr>
                                    </p:animEffect>
                                  </p:childTnLst>
                                </p:cTn>
                              </p:par>
                            </p:childTnLst>
                          </p:cTn>
                        </p:par>
                      </p:childTnLst>
                    </p:cTn>
                  </p:par>
                  <p:par>
                    <p:cTn id="38" fill="hold" nodeType="clickPar">
                      <p:stCondLst>
                        <p:cond delay="indefinite"/>
                      </p:stCondLst>
                      <p:childTnLst>
                        <p:par>
                          <p:cTn id="39" fill="hold">
                            <p:stCondLst>
                              <p:cond delay="0"/>
                            </p:stCondLst>
                            <p:childTnLst>
                              <p:par>
                                <p:cTn id="40" presetID="53" presetClass="entr" presetSubtype="16" dur="500" fill="hold" nodeType="clickEffect">
                                  <p:stCondLst>
                                    <p:cond delay="0"/>
                                  </p:stCondLst>
                                  <p:childTnLst>
                                    <p:set>
                                      <p:cBhvr>
                                        <p:cTn id="41" dur="1" fill="hold">
                                          <p:stCondLst>
                                            <p:cond delay="0"/>
                                          </p:stCondLst>
                                        </p:cTn>
                                        <p:tgtEl>
                                          <p:spTgt spid="5">
                                            <p:txEl>
                                              <p:pRg st="6" end="6"/>
                                            </p:txEl>
                                          </p:spTgt>
                                        </p:tgtEl>
                                        <p:attrNameLst>
                                          <p:attrName>style.visibility</p:attrName>
                                        </p:attrNameLst>
                                      </p:cBhvr>
                                      <p:to>
                                        <p:strVal val="visible"/>
                                      </p:to>
                                    </p:set>
                                    <p:anim calcmode="lin" valueType="num">
                                      <p:cBhvr>
                                        <p:cTn id="42" dur="500" fill="hold"/>
                                        <p:tgtEl>
                                          <p:spTgt spid="5">
                                            <p:txEl>
                                              <p:pRg st="6" end="6"/>
                                            </p:txEl>
                                          </p:spTgt>
                                        </p:tgtEl>
                                        <p:attrNameLst>
                                          <p:attrName>ppt_w</p:attrName>
                                        </p:attrNameLst>
                                      </p:cBhvr>
                                      <p:tavLst>
                                        <p:tav tm="0">
                                          <p:val>
                                            <p:fltVal val="0"/>
                                          </p:val>
                                        </p:tav>
                                        <p:tav tm="100000">
                                          <p:val>
                                            <p:strVal val="#ppt_w"/>
                                          </p:val>
                                        </p:tav>
                                      </p:tavLst>
                                    </p:anim>
                                    <p:anim calcmode="lin" valueType="num">
                                      <p:cBhvr>
                                        <p:cTn id="43" dur="500" fill="hold"/>
                                        <p:tgtEl>
                                          <p:spTgt spid="5">
                                            <p:txEl>
                                              <p:pRg st="6" end="6"/>
                                            </p:txEl>
                                          </p:spTgt>
                                        </p:tgtEl>
                                        <p:attrNameLst>
                                          <p:attrName>ppt_h</p:attrName>
                                        </p:attrNameLst>
                                      </p:cBhvr>
                                      <p:tavLst>
                                        <p:tav tm="0">
                                          <p:val>
                                            <p:fltVal val="0"/>
                                          </p:val>
                                        </p:tav>
                                        <p:tav tm="100000">
                                          <p:val>
                                            <p:strVal val="#ppt_h"/>
                                          </p:val>
                                        </p:tav>
                                      </p:tavLst>
                                    </p:anim>
                                    <p:animEffect transition="in" filter="fade">
                                      <p:cBhvr>
                                        <p:cTn id="44" dur="500"/>
                                        <p:tgtEl>
                                          <p:spTgt spid="5">
                                            <p:txEl>
                                              <p:pRg st="6" end="6"/>
                                            </p:txEl>
                                          </p:spTgt>
                                        </p:tgtEl>
                                      </p:cBhvr>
                                    </p:animEffect>
                                  </p:childTnLst>
                                </p:cTn>
                              </p:par>
                            </p:childTnLst>
                          </p:cTn>
                        </p:par>
                      </p:childTnLst>
                    </p:cTn>
                  </p:par>
                  <p:par>
                    <p:cTn id="45" fill="hold" nodeType="clickPar">
                      <p:stCondLst>
                        <p:cond delay="indefinite"/>
                      </p:stCondLst>
                      <p:childTnLst>
                        <p:par>
                          <p:cTn id="46" fill="hold">
                            <p:stCondLst>
                              <p:cond delay="0"/>
                            </p:stCondLst>
                            <p:childTnLst>
                              <p:par>
                                <p:cTn id="47" presetID="53" presetClass="entr" presetSubtype="16" dur="500" fill="hold" nodeType="clickEffect">
                                  <p:stCondLst>
                                    <p:cond delay="0"/>
                                  </p:stCondLst>
                                  <p:childTnLst>
                                    <p:set>
                                      <p:cBhvr>
                                        <p:cTn id="48" dur="1" fill="hold">
                                          <p:stCondLst>
                                            <p:cond delay="0"/>
                                          </p:stCondLst>
                                        </p:cTn>
                                        <p:tgtEl>
                                          <p:spTgt spid="5">
                                            <p:txEl>
                                              <p:pRg st="7" end="7"/>
                                            </p:txEl>
                                          </p:spTgt>
                                        </p:tgtEl>
                                        <p:attrNameLst>
                                          <p:attrName>style.visibility</p:attrName>
                                        </p:attrNameLst>
                                      </p:cBhvr>
                                      <p:to>
                                        <p:strVal val="visible"/>
                                      </p:to>
                                    </p:set>
                                    <p:anim calcmode="lin" valueType="num">
                                      <p:cBhvr>
                                        <p:cTn id="49" dur="500" fill="hold"/>
                                        <p:tgtEl>
                                          <p:spTgt spid="5">
                                            <p:txEl>
                                              <p:pRg st="7" end="7"/>
                                            </p:txEl>
                                          </p:spTgt>
                                        </p:tgtEl>
                                        <p:attrNameLst>
                                          <p:attrName>ppt_w</p:attrName>
                                        </p:attrNameLst>
                                      </p:cBhvr>
                                      <p:tavLst>
                                        <p:tav tm="0">
                                          <p:val>
                                            <p:fltVal val="0"/>
                                          </p:val>
                                        </p:tav>
                                        <p:tav tm="100000">
                                          <p:val>
                                            <p:strVal val="#ppt_w"/>
                                          </p:val>
                                        </p:tav>
                                      </p:tavLst>
                                    </p:anim>
                                    <p:anim calcmode="lin" valueType="num">
                                      <p:cBhvr>
                                        <p:cTn id="50" dur="500" fill="hold"/>
                                        <p:tgtEl>
                                          <p:spTgt spid="5">
                                            <p:txEl>
                                              <p:pRg st="7" end="7"/>
                                            </p:txEl>
                                          </p:spTgt>
                                        </p:tgtEl>
                                        <p:attrNameLst>
                                          <p:attrName>ppt_h</p:attrName>
                                        </p:attrNameLst>
                                      </p:cBhvr>
                                      <p:tavLst>
                                        <p:tav tm="0">
                                          <p:val>
                                            <p:fltVal val="0"/>
                                          </p:val>
                                        </p:tav>
                                        <p:tav tm="100000">
                                          <p:val>
                                            <p:strVal val="#ppt_h"/>
                                          </p:val>
                                        </p:tav>
                                      </p:tavLst>
                                    </p:anim>
                                    <p:animEffect transition="in" filter="fade">
                                      <p:cBhvr>
                                        <p:cTn id="51" dur="500"/>
                                        <p:tgtEl>
                                          <p:spTgt spid="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Nadpis 1"/>
          <p:cNvSpPr>
            <a:spLocks noGrp="1"/>
          </p:cNvSpPr>
          <p:nvPr>
            <p:ph type="title"/>
          </p:nvPr>
        </p:nvSpPr>
        <p:spPr/>
        <p:txBody>
          <a:bodyPr/>
          <a:lstStyle/>
          <a:p>
            <a:r>
              <a:rPr lang="en-US" b="1" err="1">
                <a:solidFill>
                  <a:srgbClr val="C00000"/>
                </a:solidFill>
              </a:rPr>
              <a:t>Algoritmus</a:t>
            </a:r>
            <a:r>
              <a:rPr lang="cs-CZ" b="1">
                <a:solidFill>
                  <a:srgbClr val="C00000"/>
                </a:solidFill>
              </a:rPr>
              <a:t> Dijkstrova metoda</a:t>
            </a:r>
            <a:endParaRPr lang="en-US">
              <a:solidFill>
                <a:srgbClr val="C00000"/>
              </a:solidFill>
            </a:endParaRPr>
          </a:p>
        </p:txBody>
      </p:sp>
      <p:sp>
        <p:nvSpPr>
          <p:cNvPr id="4" name="Zástupný symbol pro číslo snímku 3"/>
          <p:cNvSpPr>
            <a:spLocks noGrp="1"/>
          </p:cNvSpPr>
          <p:nvPr>
            <p:ph type="sldNum" sz="quarter" idx="12"/>
          </p:nvPr>
        </p:nvSpPr>
        <p:spPr/>
        <p:txBody>
          <a:bodyPr/>
          <a:lstStyle/>
          <a:p>
            <a:fld id="{58ACF089-6BD9-4FF9-8F05-3BF27D933551}" type="slidenum">
              <a:rPr lang="cs-CZ" smtClean="0"/>
              <a:t>104</a:t>
            </a:fld>
            <a:endParaRPr lang="cs-CZ"/>
          </a:p>
        </p:txBody>
      </p:sp>
      <p:sp>
        <p:nvSpPr>
          <p:cNvPr id="5" name="TextovéPole 4"/>
          <p:cNvSpPr txBox="1"/>
          <p:nvPr/>
        </p:nvSpPr>
        <p:spPr>
          <a:xfrm>
            <a:off x="479376" y="1361478"/>
            <a:ext cx="5998866" cy="5940088"/>
          </a:xfrm>
          <a:prstGeom prst="rect">
            <a:avLst/>
          </a:prstGeom>
          <a:noFill/>
        </p:spPr>
        <p:txBody>
          <a:bodyPr wrap="square" rtlCol="0">
            <a:spAutoFit/>
          </a:bodyPr>
          <a:lstStyle>
            <a:defPPr>
              <a:defRPr lang="cs-CZ"/>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cs-CZ" sz="2000">
                <a:latin typeface="Source Sans Pro Semibold" panose="020b0604020202020204" charset="-18"/>
                <a:cs typeface="Source Sans Pro Semibold" panose="020b0604020202020204" charset="0"/>
              </a:rPr>
              <a:t>Za jeden krok se z A lze dostat do uzlů B, C, F s délkami 3, 3, 7, tedy vektor </a:t>
            </a:r>
          </a:p>
          <a:p>
            <a:r>
              <a:rPr lang="cs-CZ" sz="2000" b="1" i="1">
                <a:latin typeface="Source Sans Pro Semibold" panose="020b0604020202020204" charset="-18"/>
                <a:cs typeface="Source Sans Pro Semibold" panose="020b0604020202020204" charset="0"/>
              </a:rPr>
              <a:t>d</a:t>
            </a:r>
            <a:r>
              <a:rPr lang="cs-CZ" sz="2000" i="1">
                <a:latin typeface="Source Sans Pro Semibold" panose="020b0604020202020204" charset="-18"/>
                <a:cs typeface="Source Sans Pro Semibold" panose="020b0604020202020204" charset="0"/>
              </a:rPr>
              <a:t>=</a:t>
            </a:r>
            <a:r>
              <a:rPr lang="en-US" sz="2000" i="1">
                <a:latin typeface="Source Sans Pro Semibold" panose="020b0604020202020204" charset="-18"/>
                <a:cs typeface="Source Sans Pro Semibold" panose="020b0604020202020204" charset="0"/>
              </a:rPr>
              <a:t>[</a:t>
            </a:r>
            <a:r>
              <a:rPr lang="cs-CZ" sz="2000">
                <a:latin typeface="Source Sans Pro Semibold" panose="020b0604020202020204" charset="-18"/>
                <a:cs typeface="Source Sans Pro Semibold" panose="020b0604020202020204" charset="0"/>
              </a:rPr>
              <a:t>0,3, 3,</a:t>
            </a:r>
            <a:r>
              <a:rPr lang="cs-CZ" sz="2000">
                <a:latin typeface="Source Sans Pro Semibold" panose="020b0604020202020204" charset="-18"/>
                <a:cs typeface="Source Sans Pro Semibold" panose="020b0604020202020204" charset="0"/>
                <a:sym typeface="Symbol Tiger Expert"/>
              </a:rPr>
              <a:t>, ,7,  ,  ,</a:t>
            </a:r>
            <a:r>
              <a:rPr lang="cs-CZ" sz="2000">
                <a:latin typeface="Source Sans Pro Semibold" panose="020b0604020202020204" charset="-18"/>
                <a:cs typeface="Source Sans Pro Semibold" panose="020b0604020202020204" charset="0"/>
              </a:rPr>
              <a:t> </a:t>
            </a:r>
            <a:r>
              <a:rPr lang="en-US" sz="2000" i="1">
                <a:latin typeface="Source Sans Pro Semibold" panose="020b0604020202020204" charset="-18"/>
                <a:cs typeface="Source Sans Pro Semibold" panose="020b0604020202020204" charset="0"/>
              </a:rPr>
              <a:t>]</a:t>
            </a:r>
            <a:r>
              <a:rPr lang="cs-CZ" sz="2000" i="1" baseline="30000">
                <a:latin typeface="Source Sans Pro Semibold" panose="020b0604020202020204" charset="-18"/>
                <a:cs typeface="Source Sans Pro Semibold" panose="020b0604020202020204" charset="0"/>
              </a:rPr>
              <a:t>T</a:t>
            </a:r>
            <a:r>
              <a:rPr lang="cs-CZ" sz="2000" i="1">
                <a:latin typeface="Source Sans Pro Semibold" panose="020b0604020202020204" charset="-18"/>
                <a:cs typeface="Source Sans Pro Semibold" panose="020b0604020202020204" charset="0"/>
              </a:rPr>
              <a:t> </a:t>
            </a:r>
          </a:p>
          <a:p>
            <a:r>
              <a:rPr lang="cs-CZ" sz="2000">
                <a:latin typeface="Source Sans Pro Semibold" panose="020b0604020202020204" charset="-18"/>
                <a:cs typeface="Source Sans Pro Semibold" panose="020b0604020202020204" charset="0"/>
              </a:rPr>
              <a:t>a pole předchůdců Je </a:t>
            </a:r>
          </a:p>
          <a:p>
            <a:r>
              <a:rPr lang="cs-CZ" sz="2000" b="1" i="1">
                <a:latin typeface="Source Sans Pro Semibold" panose="020b0604020202020204" charset="-18"/>
                <a:cs typeface="Source Sans Pro Semibold" panose="020b0604020202020204" charset="0"/>
              </a:rPr>
              <a:t>p</a:t>
            </a:r>
            <a:r>
              <a:rPr lang="cs-CZ" sz="2000" i="1">
                <a:latin typeface="Source Sans Pro Semibold" panose="020b0604020202020204" charset="-18"/>
                <a:cs typeface="Source Sans Pro Semibold" panose="020b0604020202020204" charset="0"/>
              </a:rPr>
              <a:t>=</a:t>
            </a:r>
            <a:r>
              <a:rPr lang="en-US" sz="2000" i="1">
                <a:latin typeface="Source Sans Pro Semibold" panose="020b0604020202020204" charset="-18"/>
                <a:cs typeface="Source Sans Pro Semibold" panose="020b0604020202020204" charset="0"/>
              </a:rPr>
              <a:t> [</a:t>
            </a:r>
            <a:r>
              <a:rPr lang="en-US" sz="2000" i="1">
                <a:latin typeface="Source Sans Pro Semibold" panose="020b0604020202020204" charset="-18"/>
                <a:cs typeface="Source Sans Pro Semibold" panose="020b0604020202020204" charset="0"/>
                <a:sym typeface="Symbol Tiger Expert"/>
              </a:rPr>
              <a:t> </a:t>
            </a:r>
            <a:r>
              <a:rPr lang="en-US" sz="2000">
                <a:latin typeface="Source Sans Pro Semibold" panose="020b0604020202020204" charset="-18"/>
                <a:cs typeface="Source Sans Pro Semibold" panose="020b0604020202020204" charset="0"/>
                <a:sym typeface="Symbol Tiger Expert"/>
              </a:rPr>
              <a:t> </a:t>
            </a:r>
            <a:r>
              <a:rPr lang="cs-CZ" sz="2000">
                <a:latin typeface="Source Sans Pro Semibold" panose="020b0604020202020204" charset="-18"/>
                <a:cs typeface="Source Sans Pro Semibold" panose="020b0604020202020204" charset="0"/>
                <a:sym typeface="Symbol Tiger Expert"/>
              </a:rPr>
              <a:t>,</a:t>
            </a:r>
            <a:r>
              <a:rPr lang="en-US" sz="2000">
                <a:latin typeface="Source Sans Pro Semibold" panose="020b0604020202020204" charset="-18"/>
                <a:cs typeface="Source Sans Pro Semibold" panose="020b0604020202020204" charset="0"/>
                <a:sym typeface="Symbol Tiger Expert"/>
              </a:rPr>
              <a:t> </a:t>
            </a:r>
            <a:r>
              <a:rPr lang="cs-CZ" sz="2000">
                <a:latin typeface="Source Sans Pro Semibold" panose="020b0604020202020204" charset="-18"/>
                <a:cs typeface="Source Sans Pro Semibold" panose="020b0604020202020204" charset="0"/>
                <a:sym typeface="Symbol Tiger Expert"/>
              </a:rPr>
              <a:t>A,A,</a:t>
            </a:r>
            <a:r>
              <a:rPr lang="en-US" sz="2000">
                <a:latin typeface="Source Sans Pro Semibold" panose="020b0604020202020204" charset="-18"/>
                <a:cs typeface="Source Sans Pro Semibold" panose="020b0604020202020204" charset="0"/>
                <a:sym typeface="Symbol Tiger Expert"/>
              </a:rPr>
              <a:t> </a:t>
            </a:r>
            <a:r>
              <a:rPr lang="cs-CZ" sz="2000">
                <a:latin typeface="Source Sans Pro Semibold" panose="020b0604020202020204" charset="-18"/>
                <a:cs typeface="Source Sans Pro Semibold" panose="020b0604020202020204" charset="0"/>
                <a:sym typeface="Symbol Tiger Expert"/>
              </a:rPr>
              <a:t>,</a:t>
            </a:r>
            <a:r>
              <a:rPr lang="en-US" sz="2000">
                <a:latin typeface="Source Sans Pro Semibold" panose="020b0604020202020204" charset="-18"/>
                <a:cs typeface="Source Sans Pro Semibold" panose="020b0604020202020204" charset="0"/>
                <a:sym typeface="Symbol Tiger Expert"/>
              </a:rPr>
              <a:t>  </a:t>
            </a:r>
            <a:r>
              <a:rPr lang="cs-CZ" sz="2000">
                <a:latin typeface="Source Sans Pro Semibold" panose="020b0604020202020204" charset="-18"/>
                <a:cs typeface="Source Sans Pro Semibold" panose="020b0604020202020204" charset="0"/>
                <a:sym typeface="Symbol Tiger Expert"/>
              </a:rPr>
              <a:t>,A ,</a:t>
            </a:r>
            <a:r>
              <a:rPr lang="en-US" sz="2000">
                <a:latin typeface="Source Sans Pro Semibold" panose="020b0604020202020204" charset="-18"/>
                <a:cs typeface="Source Sans Pro Semibold" panose="020b0604020202020204" charset="0"/>
                <a:sym typeface="Symbol Tiger Expert"/>
              </a:rPr>
              <a:t> </a:t>
            </a:r>
            <a:r>
              <a:rPr lang="cs-CZ" sz="2000">
                <a:latin typeface="Source Sans Pro Semibold" panose="020b0604020202020204" charset="-18"/>
                <a:cs typeface="Source Sans Pro Semibold" panose="020b0604020202020204" charset="0"/>
                <a:sym typeface="Symbol Tiger Expert"/>
              </a:rPr>
              <a:t>,</a:t>
            </a:r>
            <a:r>
              <a:rPr lang="en-US" sz="2000">
                <a:latin typeface="Source Sans Pro Semibold" panose="020b0604020202020204" charset="-18"/>
                <a:cs typeface="Source Sans Pro Semibold" panose="020b0604020202020204" charset="0"/>
                <a:sym typeface="Symbol Tiger Expert"/>
              </a:rPr>
              <a:t>  </a:t>
            </a:r>
            <a:r>
              <a:rPr lang="cs-CZ" sz="2000">
                <a:latin typeface="Source Sans Pro Semibold" panose="020b0604020202020204" charset="-18"/>
                <a:cs typeface="Source Sans Pro Semibold" panose="020b0604020202020204" charset="0"/>
                <a:sym typeface="Symbol Tiger Expert"/>
              </a:rPr>
              <a:t>,</a:t>
            </a:r>
            <a:r>
              <a:rPr lang="en-US" sz="2000">
                <a:latin typeface="Source Sans Pro Semibold" panose="020b0604020202020204" charset="-18"/>
                <a:cs typeface="Source Sans Pro Semibold" panose="020b0604020202020204" charset="0"/>
                <a:sym typeface="Symbol Tiger Expert"/>
              </a:rPr>
              <a:t>  </a:t>
            </a:r>
            <a:r>
              <a:rPr lang="en-US" sz="2000" i="1">
                <a:latin typeface="Source Sans Pro Semibold" panose="020b0604020202020204" charset="-18"/>
                <a:cs typeface="Source Sans Pro Semibold" panose="020b0604020202020204" charset="0"/>
              </a:rPr>
              <a:t>]</a:t>
            </a:r>
            <a:r>
              <a:rPr lang="cs-CZ" sz="2000" i="1" baseline="30000">
                <a:latin typeface="Source Sans Pro Semibold" panose="020b0604020202020204" charset="-18"/>
                <a:cs typeface="Source Sans Pro Semibold" panose="020b0604020202020204" charset="0"/>
              </a:rPr>
              <a:t>T</a:t>
            </a:r>
            <a:r>
              <a:rPr lang="cs-CZ" sz="2000">
                <a:latin typeface="Source Sans Pro Semibold" panose="020b0604020202020204" charset="-18"/>
                <a:cs typeface="Source Sans Pro Semibold" panose="020b0604020202020204" charset="0"/>
              </a:rPr>
              <a:t>.  </a:t>
            </a:r>
          </a:p>
          <a:p>
            <a:r>
              <a:rPr lang="cs-CZ" sz="2000">
                <a:latin typeface="Source Sans Pro Semibold" panose="020b0604020202020204" charset="-18"/>
                <a:cs typeface="Source Sans Pro Semibold" panose="020b0604020202020204" charset="0"/>
              </a:rPr>
              <a:t>Minimální hodnoty mají oba uzly B,C a oba se musí vnořit do algoritmu (řešení nemusí být jednoznačné).</a:t>
            </a:r>
          </a:p>
          <a:p>
            <a:r>
              <a:rPr lang="cs-CZ" sz="2000" b="1">
                <a:latin typeface="Source Sans Pro Semibold" panose="020b0604020202020204" charset="-18"/>
                <a:cs typeface="Source Sans Pro Semibold" panose="020b0604020202020204" charset="0"/>
              </a:rPr>
              <a:t>Pro uzel  B je </a:t>
            </a:r>
            <a:r>
              <a:rPr lang="cs-CZ" sz="2000" i="1">
                <a:latin typeface="Source Sans Pro Semibold" panose="020b0604020202020204" charset="-18"/>
                <a:cs typeface="Source Sans Pro Semibold" panose="020b0604020202020204" charset="0"/>
              </a:rPr>
              <a:t>Z=</a:t>
            </a:r>
            <a:r>
              <a:rPr lang="cs-CZ" sz="2000">
                <a:latin typeface="Source Sans Pro Semibold" panose="020b0604020202020204" charset="-18"/>
                <a:cs typeface="Source Sans Pro Semibold" panose="020b0604020202020204" charset="0"/>
                <a:sym typeface="Symbol Tiger Expert"/>
              </a:rPr>
              <a:t>A,Ba </a:t>
            </a:r>
            <a:r>
              <a:rPr lang="cs-CZ" sz="2000">
                <a:latin typeface="Source Sans Pro Semibold" panose="020b0604020202020204" charset="-18"/>
                <a:cs typeface="Source Sans Pro Semibold" panose="020b0604020202020204" charset="0"/>
              </a:rPr>
              <a:t>U=</a:t>
            </a:r>
            <a:r>
              <a:rPr lang="cs-CZ" sz="2000">
                <a:latin typeface="Source Sans Pro Semibold" panose="020b0604020202020204" charset="-18"/>
                <a:cs typeface="Source Sans Pro Semibold" panose="020b0604020202020204" charset="0"/>
                <a:sym typeface="Symbol Tiger Expert"/>
              </a:rPr>
              <a:t>C,D,E,F,G,H,Ia vektory</a:t>
            </a:r>
          </a:p>
          <a:p>
            <a:r>
              <a:rPr lang="cs-CZ" sz="2000" b="1" i="1">
                <a:latin typeface="Source Sans Pro Semibold" panose="020b0604020202020204" charset="-18"/>
                <a:cs typeface="Source Sans Pro Semibold" panose="020b0604020202020204" charset="0"/>
              </a:rPr>
              <a:t>d</a:t>
            </a:r>
            <a:r>
              <a:rPr lang="cs-CZ" sz="2000" i="1">
                <a:latin typeface="Source Sans Pro Semibold" panose="020b0604020202020204" charset="-18"/>
                <a:cs typeface="Source Sans Pro Semibold" panose="020b0604020202020204" charset="0"/>
              </a:rPr>
              <a:t>=</a:t>
            </a:r>
            <a:r>
              <a:rPr lang="en-US" sz="2000" i="1">
                <a:latin typeface="Source Sans Pro Semibold" panose="020b0604020202020204" charset="-18"/>
                <a:cs typeface="Source Sans Pro Semibold" panose="020b0604020202020204" charset="0"/>
              </a:rPr>
              <a:t>[</a:t>
            </a:r>
            <a:r>
              <a:rPr lang="cs-CZ" sz="2000">
                <a:latin typeface="Source Sans Pro Semibold" panose="020b0604020202020204" charset="-18"/>
                <a:cs typeface="Source Sans Pro Semibold" panose="020b0604020202020204" charset="0"/>
              </a:rPr>
              <a:t>0,3, 3,</a:t>
            </a:r>
            <a:r>
              <a:rPr lang="cs-CZ" sz="2000">
                <a:latin typeface="Source Sans Pro Semibold" panose="020b0604020202020204" charset="-18"/>
                <a:cs typeface="Source Sans Pro Semibold" panose="020b0604020202020204" charset="0"/>
                <a:sym typeface="Symbol Tiger Expert"/>
              </a:rPr>
              <a:t>, 5,7,  , 8 ,</a:t>
            </a:r>
            <a:r>
              <a:rPr lang="cs-CZ" sz="2000">
                <a:latin typeface="Source Sans Pro Semibold" panose="020b0604020202020204" charset="-18"/>
                <a:cs typeface="Source Sans Pro Semibold" panose="020b0604020202020204" charset="0"/>
              </a:rPr>
              <a:t> </a:t>
            </a:r>
            <a:r>
              <a:rPr lang="en-US" sz="2000" i="1">
                <a:latin typeface="Source Sans Pro Semibold" panose="020b0604020202020204" charset="-18"/>
                <a:cs typeface="Source Sans Pro Semibold" panose="020b0604020202020204" charset="0"/>
              </a:rPr>
              <a:t>]</a:t>
            </a:r>
            <a:r>
              <a:rPr lang="cs-CZ" sz="2000" i="1" baseline="30000">
                <a:latin typeface="Source Sans Pro Semibold" panose="020b0604020202020204" charset="-18"/>
                <a:cs typeface="Source Sans Pro Semibold" panose="020b0604020202020204" charset="0"/>
              </a:rPr>
              <a:t>T</a:t>
            </a:r>
            <a:r>
              <a:rPr lang="cs-CZ" sz="2000" i="1">
                <a:latin typeface="Source Sans Pro Semibold" panose="020b0604020202020204" charset="-18"/>
                <a:cs typeface="Source Sans Pro Semibold" panose="020b0604020202020204" charset="0"/>
              </a:rPr>
              <a:t> , </a:t>
            </a:r>
          </a:p>
          <a:p>
            <a:r>
              <a:rPr lang="cs-CZ" sz="2000" b="1" i="1">
                <a:latin typeface="Source Sans Pro Semibold" panose="020b0604020202020204" charset="-18"/>
                <a:cs typeface="Source Sans Pro Semibold" panose="020b0604020202020204" charset="0"/>
              </a:rPr>
              <a:t>p</a:t>
            </a:r>
            <a:r>
              <a:rPr lang="cs-CZ" sz="2000" i="1">
                <a:latin typeface="Source Sans Pro Semibold" panose="020b0604020202020204" charset="-18"/>
                <a:cs typeface="Source Sans Pro Semibold" panose="020b0604020202020204" charset="0"/>
              </a:rPr>
              <a:t>=</a:t>
            </a:r>
            <a:r>
              <a:rPr lang="en-US" sz="2000" i="1">
                <a:latin typeface="Source Sans Pro Semibold" panose="020b0604020202020204" charset="-18"/>
                <a:cs typeface="Source Sans Pro Semibold" panose="020b0604020202020204" charset="0"/>
              </a:rPr>
              <a:t> [</a:t>
            </a:r>
            <a:r>
              <a:rPr lang="en-US" sz="2000" i="1">
                <a:latin typeface="Source Sans Pro Semibold" panose="020b0604020202020204" charset="-18"/>
                <a:cs typeface="Source Sans Pro Semibold" panose="020b0604020202020204" charset="0"/>
                <a:sym typeface="Symbol Tiger Expert"/>
              </a:rPr>
              <a:t> </a:t>
            </a:r>
            <a:r>
              <a:rPr lang="en-US" sz="2000">
                <a:latin typeface="Source Sans Pro Semibold" panose="020b0604020202020204" charset="-18"/>
                <a:cs typeface="Source Sans Pro Semibold" panose="020b0604020202020204" charset="0"/>
                <a:sym typeface="Symbol Tiger Expert"/>
              </a:rPr>
              <a:t> </a:t>
            </a:r>
            <a:r>
              <a:rPr lang="cs-CZ" sz="2000">
                <a:latin typeface="Source Sans Pro Semibold" panose="020b0604020202020204" charset="-18"/>
                <a:cs typeface="Source Sans Pro Semibold" panose="020b0604020202020204" charset="0"/>
                <a:sym typeface="Symbol Tiger Expert"/>
              </a:rPr>
              <a:t>,A,A,</a:t>
            </a:r>
            <a:r>
              <a:rPr lang="en-US" sz="2000">
                <a:latin typeface="Source Sans Pro Semibold" panose="020b0604020202020204" charset="-18"/>
                <a:cs typeface="Source Sans Pro Semibold" panose="020b0604020202020204" charset="0"/>
                <a:sym typeface="Symbol Tiger Expert"/>
              </a:rPr>
              <a:t> </a:t>
            </a:r>
            <a:r>
              <a:rPr lang="cs-CZ" sz="2000">
                <a:latin typeface="Source Sans Pro Semibold" panose="020b0604020202020204" charset="-18"/>
                <a:cs typeface="Source Sans Pro Semibold" panose="020b0604020202020204" charset="0"/>
                <a:sym typeface="Symbol Tiger Expert"/>
              </a:rPr>
              <a:t>,B, A ,B,</a:t>
            </a:r>
            <a:r>
              <a:rPr lang="en-US" sz="2000">
                <a:latin typeface="Source Sans Pro Semibold" panose="020b0604020202020204" charset="-18"/>
                <a:cs typeface="Source Sans Pro Semibold" panose="020b0604020202020204" charset="0"/>
                <a:sym typeface="Symbol Tiger Expert"/>
              </a:rPr>
              <a:t> </a:t>
            </a:r>
            <a:r>
              <a:rPr lang="cs-CZ" sz="2000">
                <a:latin typeface="Source Sans Pro Semibold" panose="020b0604020202020204" charset="-18"/>
                <a:cs typeface="Source Sans Pro Semibold" panose="020b0604020202020204" charset="0"/>
                <a:sym typeface="Symbol Tiger Expert"/>
              </a:rPr>
              <a:t>,</a:t>
            </a:r>
            <a:r>
              <a:rPr lang="en-US" sz="2000">
                <a:latin typeface="Source Sans Pro Semibold" panose="020b0604020202020204" charset="-18"/>
                <a:cs typeface="Source Sans Pro Semibold" panose="020b0604020202020204" charset="0"/>
                <a:sym typeface="Symbol Tiger Expert"/>
              </a:rPr>
              <a:t> </a:t>
            </a:r>
            <a:r>
              <a:rPr lang="en-US" sz="2000" i="1">
                <a:latin typeface="Source Sans Pro Semibold" panose="020b0604020202020204" charset="-18"/>
                <a:cs typeface="Source Sans Pro Semibold" panose="020b0604020202020204" charset="0"/>
              </a:rPr>
              <a:t>]</a:t>
            </a:r>
            <a:r>
              <a:rPr lang="cs-CZ" sz="2000" i="1" baseline="30000">
                <a:latin typeface="Source Sans Pro Semibold" panose="020b0604020202020204" charset="-18"/>
                <a:cs typeface="Source Sans Pro Semibold" panose="020b0604020202020204" charset="0"/>
              </a:rPr>
              <a:t>T</a:t>
            </a:r>
            <a:r>
              <a:rPr lang="cs-CZ" sz="2000" i="1">
                <a:latin typeface="Source Sans Pro Semibold" panose="020b0604020202020204" charset="-18"/>
                <a:cs typeface="Source Sans Pro Semibold" panose="020b0604020202020204" charset="0"/>
              </a:rPr>
              <a:t> .</a:t>
            </a:r>
          </a:p>
          <a:p>
            <a:endParaRPr lang="cs-CZ" sz="2000">
              <a:latin typeface="Source Sans Pro Semibold" panose="020b0604020202020204" charset="-18"/>
              <a:cs typeface="Source Sans Pro Semibold" panose="020b0604020202020204" charset="0"/>
            </a:endParaRPr>
          </a:p>
          <a:p>
            <a:r>
              <a:rPr lang="cs-CZ" sz="2000" b="1">
                <a:latin typeface="Source Sans Pro Semibold" panose="020b0604020202020204" charset="-18"/>
                <a:cs typeface="Source Sans Pro Semibold" panose="020b0604020202020204" charset="0"/>
              </a:rPr>
              <a:t>Pro uzel C je </a:t>
            </a:r>
            <a:r>
              <a:rPr lang="cs-CZ" sz="2000" i="1">
                <a:latin typeface="Source Sans Pro Semibold" panose="020b0604020202020204" charset="-18"/>
                <a:cs typeface="Source Sans Pro Semibold" panose="020b0604020202020204" charset="0"/>
              </a:rPr>
              <a:t>Z=</a:t>
            </a:r>
            <a:r>
              <a:rPr lang="cs-CZ" sz="2000">
                <a:latin typeface="Source Sans Pro Semibold" panose="020b0604020202020204" charset="-18"/>
                <a:cs typeface="Source Sans Pro Semibold" panose="020b0604020202020204" charset="0"/>
                <a:sym typeface="Symbol Tiger Expert"/>
              </a:rPr>
              <a:t>A,B,Ca </a:t>
            </a:r>
            <a:r>
              <a:rPr lang="cs-CZ" sz="2000">
                <a:latin typeface="Source Sans Pro Semibold" panose="020b0604020202020204" charset="-18"/>
                <a:cs typeface="Source Sans Pro Semibold" panose="020b0604020202020204" charset="0"/>
              </a:rPr>
              <a:t>U=</a:t>
            </a:r>
            <a:r>
              <a:rPr lang="cs-CZ" sz="2000">
                <a:latin typeface="Source Sans Pro Semibold" panose="020b0604020202020204" charset="-18"/>
                <a:cs typeface="Source Sans Pro Semibold" panose="020b0604020202020204" charset="0"/>
                <a:sym typeface="Symbol Tiger Expert"/>
              </a:rPr>
              <a:t>D,E,F,G,H,Ia vektory</a:t>
            </a:r>
          </a:p>
          <a:p>
            <a:r>
              <a:rPr lang="cs-CZ" sz="2000" b="1" i="1">
                <a:latin typeface="Source Sans Pro Semibold" panose="020b0604020202020204" charset="-18"/>
                <a:cs typeface="Source Sans Pro Semibold" panose="020b0604020202020204" charset="0"/>
              </a:rPr>
              <a:t>d</a:t>
            </a:r>
            <a:r>
              <a:rPr lang="cs-CZ" sz="2000" i="1">
                <a:latin typeface="Source Sans Pro Semibold" panose="020b0604020202020204" charset="-18"/>
                <a:cs typeface="Source Sans Pro Semibold" panose="020b0604020202020204" charset="0"/>
              </a:rPr>
              <a:t>=</a:t>
            </a:r>
            <a:r>
              <a:rPr lang="en-US" sz="2000" i="1">
                <a:latin typeface="Source Sans Pro Semibold" panose="020b0604020202020204" charset="-18"/>
                <a:cs typeface="Source Sans Pro Semibold" panose="020b0604020202020204" charset="0"/>
              </a:rPr>
              <a:t>[</a:t>
            </a:r>
            <a:r>
              <a:rPr lang="cs-CZ" sz="2000">
                <a:latin typeface="Source Sans Pro Semibold" panose="020b0604020202020204" charset="-18"/>
                <a:cs typeface="Source Sans Pro Semibold" panose="020b0604020202020204" charset="0"/>
              </a:rPr>
              <a:t>0,3,3,</a:t>
            </a:r>
            <a:r>
              <a:rPr lang="cs-CZ" sz="2000">
                <a:latin typeface="Source Sans Pro Semibold" panose="020b0604020202020204" charset="-18"/>
                <a:cs typeface="Source Sans Pro Semibold" panose="020b0604020202020204" charset="0"/>
                <a:sym typeface="Symbol Tiger Expert"/>
              </a:rPr>
              <a:t>,4,7,9,8,</a:t>
            </a:r>
            <a:r>
              <a:rPr lang="cs-CZ" sz="2000">
                <a:latin typeface="Source Sans Pro Semibold" panose="020b0604020202020204" charset="-18"/>
                <a:cs typeface="Source Sans Pro Semibold" panose="020b0604020202020204" charset="0"/>
              </a:rPr>
              <a:t> </a:t>
            </a:r>
            <a:r>
              <a:rPr lang="en-US" sz="2000" i="1">
                <a:latin typeface="Source Sans Pro Semibold" panose="020b0604020202020204" charset="-18"/>
                <a:cs typeface="Source Sans Pro Semibold" panose="020b0604020202020204" charset="0"/>
              </a:rPr>
              <a:t>]</a:t>
            </a:r>
            <a:r>
              <a:rPr lang="cs-CZ" sz="2000" i="1" baseline="30000">
                <a:latin typeface="Source Sans Pro Semibold" panose="020b0604020202020204" charset="-18"/>
                <a:cs typeface="Source Sans Pro Semibold" panose="020b0604020202020204" charset="0"/>
              </a:rPr>
              <a:t>T</a:t>
            </a:r>
            <a:r>
              <a:rPr lang="cs-CZ" sz="2000" i="1">
                <a:latin typeface="Source Sans Pro Semibold" panose="020b0604020202020204" charset="-18"/>
                <a:cs typeface="Source Sans Pro Semibold" panose="020b0604020202020204" charset="0"/>
              </a:rPr>
              <a:t> , </a:t>
            </a:r>
          </a:p>
          <a:p>
            <a:r>
              <a:rPr lang="cs-CZ" sz="2000" b="1" i="1">
                <a:latin typeface="Source Sans Pro Semibold" panose="020b0604020202020204" charset="-18"/>
                <a:cs typeface="Source Sans Pro Semibold" panose="020b0604020202020204" charset="0"/>
              </a:rPr>
              <a:t>p</a:t>
            </a:r>
            <a:r>
              <a:rPr lang="cs-CZ" sz="2000" i="1">
                <a:latin typeface="Source Sans Pro Semibold" panose="020b0604020202020204" charset="-18"/>
                <a:cs typeface="Source Sans Pro Semibold" panose="020b0604020202020204" charset="0"/>
              </a:rPr>
              <a:t>=</a:t>
            </a:r>
            <a:r>
              <a:rPr lang="en-US" sz="2000" i="1">
                <a:latin typeface="Source Sans Pro Semibold" panose="020b0604020202020204" charset="-18"/>
                <a:cs typeface="Source Sans Pro Semibold" panose="020b0604020202020204" charset="0"/>
              </a:rPr>
              <a:t> [</a:t>
            </a:r>
            <a:r>
              <a:rPr lang="en-US" sz="2000" i="1">
                <a:latin typeface="Source Sans Pro Semibold" panose="020b0604020202020204" charset="-18"/>
                <a:cs typeface="Source Sans Pro Semibold" panose="020b0604020202020204" charset="0"/>
                <a:sym typeface="Symbol Tiger Expert"/>
              </a:rPr>
              <a:t> </a:t>
            </a:r>
            <a:r>
              <a:rPr lang="en-US" sz="2000">
                <a:latin typeface="Source Sans Pro Semibold" panose="020b0604020202020204" charset="-18"/>
                <a:cs typeface="Source Sans Pro Semibold" panose="020b0604020202020204" charset="0"/>
                <a:sym typeface="Symbol Tiger Expert"/>
              </a:rPr>
              <a:t> </a:t>
            </a:r>
            <a:r>
              <a:rPr lang="cs-CZ" sz="2000">
                <a:latin typeface="Source Sans Pro Semibold" panose="020b0604020202020204" charset="-18"/>
                <a:cs typeface="Source Sans Pro Semibold" panose="020b0604020202020204" charset="0"/>
                <a:sym typeface="Symbol Tiger Expert"/>
              </a:rPr>
              <a:t>,A,A,</a:t>
            </a:r>
            <a:r>
              <a:rPr lang="en-US" sz="2000">
                <a:latin typeface="Source Sans Pro Semibold" panose="020b0604020202020204" charset="-18"/>
                <a:cs typeface="Source Sans Pro Semibold" panose="020b0604020202020204" charset="0"/>
                <a:sym typeface="Symbol Tiger Expert"/>
              </a:rPr>
              <a:t> </a:t>
            </a:r>
            <a:r>
              <a:rPr lang="cs-CZ" sz="2000">
                <a:latin typeface="Source Sans Pro Semibold" panose="020b0604020202020204" charset="-18"/>
                <a:cs typeface="Source Sans Pro Semibold" panose="020b0604020202020204" charset="0"/>
                <a:sym typeface="Symbol Tiger Expert"/>
              </a:rPr>
              <a:t>,C, A ,C,</a:t>
            </a:r>
            <a:r>
              <a:rPr lang="en-US" sz="2000">
                <a:latin typeface="Source Sans Pro Semibold" panose="020b0604020202020204" charset="-18"/>
                <a:cs typeface="Source Sans Pro Semibold" panose="020b0604020202020204" charset="0"/>
                <a:sym typeface="Symbol Tiger Expert"/>
              </a:rPr>
              <a:t> </a:t>
            </a:r>
            <a:r>
              <a:rPr lang="cs-CZ" sz="2000">
                <a:latin typeface="Source Sans Pro Semibold" panose="020b0604020202020204" charset="-18"/>
                <a:cs typeface="Source Sans Pro Semibold" panose="020b0604020202020204" charset="0"/>
                <a:sym typeface="Symbol Tiger Expert"/>
              </a:rPr>
              <a:t>,</a:t>
            </a:r>
            <a:r>
              <a:rPr lang="en-US" sz="2000">
                <a:latin typeface="Source Sans Pro Semibold" panose="020b0604020202020204" charset="-18"/>
                <a:cs typeface="Source Sans Pro Semibold" panose="020b0604020202020204" charset="0"/>
                <a:sym typeface="Symbol Tiger Expert"/>
              </a:rPr>
              <a:t> </a:t>
            </a:r>
            <a:r>
              <a:rPr lang="en-US" sz="2000" i="1">
                <a:latin typeface="Source Sans Pro Semibold" panose="020b0604020202020204" charset="-18"/>
                <a:cs typeface="Source Sans Pro Semibold" panose="020b0604020202020204" charset="0"/>
              </a:rPr>
              <a:t>]</a:t>
            </a:r>
            <a:r>
              <a:rPr lang="cs-CZ" sz="2000" i="1" baseline="30000">
                <a:latin typeface="Source Sans Pro Semibold" panose="020b0604020202020204" charset="-18"/>
                <a:cs typeface="Source Sans Pro Semibold" panose="020b0604020202020204" charset="0"/>
              </a:rPr>
              <a:t>T</a:t>
            </a:r>
            <a:r>
              <a:rPr lang="cs-CZ" sz="2000" i="1">
                <a:latin typeface="Source Sans Pro Semibold" panose="020b0604020202020204" charset="-18"/>
                <a:cs typeface="Source Sans Pro Semibold" panose="020b0604020202020204" charset="0"/>
              </a:rPr>
              <a:t> .</a:t>
            </a:r>
            <a:endParaRPr lang="en-US" sz="2000">
              <a:latin typeface="Source Sans Pro Semibold" panose="020b0604020202020204" charset="-18"/>
              <a:cs typeface="Source Sans Pro Semibold" panose="020b0604020202020204" charset="0"/>
            </a:endParaRPr>
          </a:p>
          <a:p>
            <a:endParaRPr lang="cs-CZ" sz="2000" b="1">
              <a:latin typeface="Source Sans Pro Semibold" panose="020b0604020202020204" charset="-18"/>
              <a:cs typeface="Source Sans Pro Semibold" panose="020b0604020202020204" charset="0"/>
            </a:endParaRPr>
          </a:p>
          <a:p>
            <a:endParaRPr lang="cs-CZ" sz="2000"/>
          </a:p>
        </p:txBody>
      </p:sp>
      <p:pic>
        <p:nvPicPr>
          <p:cNvPr id="10"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478241" y="2103794"/>
            <a:ext cx="5104159" cy="3538646"/>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5758334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53" presetClass="entr" presetSubtype="16" dur="500" fill="hold" nodeType="clickEffect">
                                  <p:stCondLst>
                                    <p:cond delay="0"/>
                                  </p:stCondLst>
                                  <p:childTnLst>
                                    <p:set>
                                      <p:cBhvr>
                                        <p:cTn id="6" dur="1" fill="hold">
                                          <p:stCondLst>
                                            <p:cond delay="0"/>
                                          </p:stCondLst>
                                        </p:cTn>
                                        <p:tgtEl>
                                          <p:spTgt spid="5">
                                            <p:txEl>
                                              <p:pRg st="5" end="5"/>
                                            </p:txEl>
                                          </p:spTgt>
                                        </p:tgtEl>
                                        <p:attrNameLst>
                                          <p:attrName>style.visibility</p:attrName>
                                        </p:attrNameLst>
                                      </p:cBhvr>
                                      <p:to>
                                        <p:strVal val="visible"/>
                                      </p:to>
                                    </p:set>
                                    <p:anim calcmode="lin" valueType="num">
                                      <p:cBhvr>
                                        <p:cTn id="7" dur="500" fill="hold"/>
                                        <p:tgtEl>
                                          <p:spTgt spid="5">
                                            <p:txEl>
                                              <p:pRg st="5" end="5"/>
                                            </p:txEl>
                                          </p:spTgt>
                                        </p:tgtEl>
                                        <p:attrNameLst>
                                          <p:attrName>ppt_w</p:attrName>
                                        </p:attrNameLst>
                                      </p:cBhvr>
                                      <p:tavLst>
                                        <p:tav tm="0">
                                          <p:val>
                                            <p:fltVal val="0"/>
                                          </p:val>
                                        </p:tav>
                                        <p:tav tm="100000">
                                          <p:val>
                                            <p:strVal val="#ppt_w"/>
                                          </p:val>
                                        </p:tav>
                                      </p:tavLst>
                                    </p:anim>
                                    <p:anim calcmode="lin" valueType="num">
                                      <p:cBhvr>
                                        <p:cTn id="8" dur="500" fill="hold"/>
                                        <p:tgtEl>
                                          <p:spTgt spid="5">
                                            <p:txEl>
                                              <p:pRg st="5" end="5"/>
                                            </p:txEl>
                                          </p:spTgt>
                                        </p:tgtEl>
                                        <p:attrNameLst>
                                          <p:attrName>ppt_h</p:attrName>
                                        </p:attrNameLst>
                                      </p:cBhvr>
                                      <p:tavLst>
                                        <p:tav tm="0">
                                          <p:val>
                                            <p:fltVal val="0"/>
                                          </p:val>
                                        </p:tav>
                                        <p:tav tm="100000">
                                          <p:val>
                                            <p:strVal val="#ppt_h"/>
                                          </p:val>
                                        </p:tav>
                                      </p:tavLst>
                                    </p:anim>
                                    <p:animEffect transition="in" filter="fade">
                                      <p:cBhvr>
                                        <p:cTn id="9" dur="500"/>
                                        <p:tgtEl>
                                          <p:spTgt spid="5">
                                            <p:txEl>
                                              <p:pRg st="5" end="5"/>
                                            </p:txEl>
                                          </p:spTgt>
                                        </p:tgtEl>
                                      </p:cBhvr>
                                    </p:animEffect>
                                  </p:childTnLst>
                                </p:cTn>
                              </p:par>
                              <p:par>
                                <p:cTn id="10" presetID="53" presetClass="entr" presetSubtype="16" dur="500" fill="hold" nodeType="withEffect">
                                  <p:stCondLst>
                                    <p:cond delay="0"/>
                                  </p:stCondLst>
                                  <p:childTnLst>
                                    <p:set>
                                      <p:cBhvr>
                                        <p:cTn id="11" dur="1" fill="hold">
                                          <p:stCondLst>
                                            <p:cond delay="0"/>
                                          </p:stCondLst>
                                        </p:cTn>
                                        <p:tgtEl>
                                          <p:spTgt spid="5">
                                            <p:txEl>
                                              <p:pRg st="6" end="6"/>
                                            </p:txEl>
                                          </p:spTgt>
                                        </p:tgtEl>
                                        <p:attrNameLst>
                                          <p:attrName>style.visibility</p:attrName>
                                        </p:attrNameLst>
                                      </p:cBhvr>
                                      <p:to>
                                        <p:strVal val="visible"/>
                                      </p:to>
                                    </p:set>
                                    <p:anim calcmode="lin" valueType="num">
                                      <p:cBhvr>
                                        <p:cTn id="12" dur="500" fill="hold"/>
                                        <p:tgtEl>
                                          <p:spTgt spid="5">
                                            <p:txEl>
                                              <p:pRg st="6" end="6"/>
                                            </p:txEl>
                                          </p:spTgt>
                                        </p:tgtEl>
                                        <p:attrNameLst>
                                          <p:attrName>ppt_w</p:attrName>
                                        </p:attrNameLst>
                                      </p:cBhvr>
                                      <p:tavLst>
                                        <p:tav tm="0">
                                          <p:val>
                                            <p:fltVal val="0"/>
                                          </p:val>
                                        </p:tav>
                                        <p:tav tm="100000">
                                          <p:val>
                                            <p:strVal val="#ppt_w"/>
                                          </p:val>
                                        </p:tav>
                                      </p:tavLst>
                                    </p:anim>
                                    <p:anim calcmode="lin" valueType="num">
                                      <p:cBhvr>
                                        <p:cTn id="13" dur="500" fill="hold"/>
                                        <p:tgtEl>
                                          <p:spTgt spid="5">
                                            <p:txEl>
                                              <p:pRg st="6" end="6"/>
                                            </p:txEl>
                                          </p:spTgt>
                                        </p:tgtEl>
                                        <p:attrNameLst>
                                          <p:attrName>ppt_h</p:attrName>
                                        </p:attrNameLst>
                                      </p:cBhvr>
                                      <p:tavLst>
                                        <p:tav tm="0">
                                          <p:val>
                                            <p:fltVal val="0"/>
                                          </p:val>
                                        </p:tav>
                                        <p:tav tm="100000">
                                          <p:val>
                                            <p:strVal val="#ppt_h"/>
                                          </p:val>
                                        </p:tav>
                                      </p:tavLst>
                                    </p:anim>
                                    <p:animEffect transition="in" filter="fade">
                                      <p:cBhvr>
                                        <p:cTn id="14" dur="500"/>
                                        <p:tgtEl>
                                          <p:spTgt spid="5">
                                            <p:txEl>
                                              <p:pRg st="6" end="6"/>
                                            </p:txEl>
                                          </p:spTgt>
                                        </p:tgtEl>
                                      </p:cBhvr>
                                    </p:animEffect>
                                  </p:childTnLst>
                                </p:cTn>
                              </p:par>
                              <p:par>
                                <p:cTn id="15" presetID="53" presetClass="entr" presetSubtype="16" dur="500" fill="hold" nodeType="withEffect">
                                  <p:stCondLst>
                                    <p:cond delay="0"/>
                                  </p:stCondLst>
                                  <p:childTnLst>
                                    <p:set>
                                      <p:cBhvr>
                                        <p:cTn id="16" dur="1" fill="hold">
                                          <p:stCondLst>
                                            <p:cond delay="0"/>
                                          </p:stCondLst>
                                        </p:cTn>
                                        <p:tgtEl>
                                          <p:spTgt spid="5">
                                            <p:txEl>
                                              <p:pRg st="7" end="7"/>
                                            </p:txEl>
                                          </p:spTgt>
                                        </p:tgtEl>
                                        <p:attrNameLst>
                                          <p:attrName>style.visibility</p:attrName>
                                        </p:attrNameLst>
                                      </p:cBhvr>
                                      <p:to>
                                        <p:strVal val="visible"/>
                                      </p:to>
                                    </p:set>
                                    <p:anim calcmode="lin" valueType="num">
                                      <p:cBhvr>
                                        <p:cTn id="17" dur="500" fill="hold"/>
                                        <p:tgtEl>
                                          <p:spTgt spid="5">
                                            <p:txEl>
                                              <p:pRg st="7" end="7"/>
                                            </p:txEl>
                                          </p:spTgt>
                                        </p:tgtEl>
                                        <p:attrNameLst>
                                          <p:attrName>ppt_w</p:attrName>
                                        </p:attrNameLst>
                                      </p:cBhvr>
                                      <p:tavLst>
                                        <p:tav tm="0">
                                          <p:val>
                                            <p:fltVal val="0"/>
                                          </p:val>
                                        </p:tav>
                                        <p:tav tm="100000">
                                          <p:val>
                                            <p:strVal val="#ppt_w"/>
                                          </p:val>
                                        </p:tav>
                                      </p:tavLst>
                                    </p:anim>
                                    <p:anim calcmode="lin" valueType="num">
                                      <p:cBhvr>
                                        <p:cTn id="18" dur="500" fill="hold"/>
                                        <p:tgtEl>
                                          <p:spTgt spid="5">
                                            <p:txEl>
                                              <p:pRg st="7" end="7"/>
                                            </p:txEl>
                                          </p:spTgt>
                                        </p:tgtEl>
                                        <p:attrNameLst>
                                          <p:attrName>ppt_h</p:attrName>
                                        </p:attrNameLst>
                                      </p:cBhvr>
                                      <p:tavLst>
                                        <p:tav tm="0">
                                          <p:val>
                                            <p:fltVal val="0"/>
                                          </p:val>
                                        </p:tav>
                                        <p:tav tm="100000">
                                          <p:val>
                                            <p:strVal val="#ppt_h"/>
                                          </p:val>
                                        </p:tav>
                                      </p:tavLst>
                                    </p:anim>
                                    <p:animEffect transition="in" filter="fade">
                                      <p:cBhvr>
                                        <p:cTn id="19" dur="500"/>
                                        <p:tgtEl>
                                          <p:spTgt spid="5">
                                            <p:txEl>
                                              <p:pRg st="7" end="7"/>
                                            </p:txEl>
                                          </p:spTgt>
                                        </p:tgtEl>
                                      </p:cBhvr>
                                    </p:animEffect>
                                  </p:childTnLst>
                                </p:cTn>
                              </p:par>
                            </p:childTnLst>
                          </p:cTn>
                        </p:par>
                      </p:childTnLst>
                    </p:cTn>
                  </p:par>
                  <p:par>
                    <p:cTn id="20" fill="hold" nodeType="clickPar">
                      <p:stCondLst>
                        <p:cond delay="indefinite"/>
                      </p:stCondLst>
                      <p:childTnLst>
                        <p:par>
                          <p:cTn id="21" fill="hold">
                            <p:stCondLst>
                              <p:cond delay="0"/>
                            </p:stCondLst>
                            <p:childTnLst>
                              <p:par>
                                <p:cTn id="22" presetID="53" presetClass="entr" presetSubtype="16" dur="500" fill="hold" nodeType="clickEffect">
                                  <p:stCondLst>
                                    <p:cond delay="0"/>
                                  </p:stCondLst>
                                  <p:childTnLst>
                                    <p:set>
                                      <p:cBhvr>
                                        <p:cTn id="23" dur="1" fill="hold">
                                          <p:stCondLst>
                                            <p:cond delay="0"/>
                                          </p:stCondLst>
                                        </p:cTn>
                                        <p:tgtEl>
                                          <p:spTgt spid="5">
                                            <p:txEl>
                                              <p:pRg st="9" end="9"/>
                                            </p:txEl>
                                          </p:spTgt>
                                        </p:tgtEl>
                                        <p:attrNameLst>
                                          <p:attrName>style.visibility</p:attrName>
                                        </p:attrNameLst>
                                      </p:cBhvr>
                                      <p:to>
                                        <p:strVal val="visible"/>
                                      </p:to>
                                    </p:set>
                                    <p:anim calcmode="lin" valueType="num">
                                      <p:cBhvr>
                                        <p:cTn id="24" dur="500" fill="hold"/>
                                        <p:tgtEl>
                                          <p:spTgt spid="5">
                                            <p:txEl>
                                              <p:pRg st="9" end="9"/>
                                            </p:txEl>
                                          </p:spTgt>
                                        </p:tgtEl>
                                        <p:attrNameLst>
                                          <p:attrName>ppt_w</p:attrName>
                                        </p:attrNameLst>
                                      </p:cBhvr>
                                      <p:tavLst>
                                        <p:tav tm="0">
                                          <p:val>
                                            <p:fltVal val="0"/>
                                          </p:val>
                                        </p:tav>
                                        <p:tav tm="100000">
                                          <p:val>
                                            <p:strVal val="#ppt_w"/>
                                          </p:val>
                                        </p:tav>
                                      </p:tavLst>
                                    </p:anim>
                                    <p:anim calcmode="lin" valueType="num">
                                      <p:cBhvr>
                                        <p:cTn id="25" dur="500" fill="hold"/>
                                        <p:tgtEl>
                                          <p:spTgt spid="5">
                                            <p:txEl>
                                              <p:pRg st="9" end="9"/>
                                            </p:txEl>
                                          </p:spTgt>
                                        </p:tgtEl>
                                        <p:attrNameLst>
                                          <p:attrName>ppt_h</p:attrName>
                                        </p:attrNameLst>
                                      </p:cBhvr>
                                      <p:tavLst>
                                        <p:tav tm="0">
                                          <p:val>
                                            <p:fltVal val="0"/>
                                          </p:val>
                                        </p:tav>
                                        <p:tav tm="100000">
                                          <p:val>
                                            <p:strVal val="#ppt_h"/>
                                          </p:val>
                                        </p:tav>
                                      </p:tavLst>
                                    </p:anim>
                                    <p:animEffect transition="in" filter="fade">
                                      <p:cBhvr>
                                        <p:cTn id="26" dur="500"/>
                                        <p:tgtEl>
                                          <p:spTgt spid="5">
                                            <p:txEl>
                                              <p:pRg st="9" end="9"/>
                                            </p:txEl>
                                          </p:spTgt>
                                        </p:tgtEl>
                                      </p:cBhvr>
                                    </p:animEffect>
                                  </p:childTnLst>
                                </p:cTn>
                              </p:par>
                              <p:par>
                                <p:cTn id="27" presetID="53" presetClass="entr" presetSubtype="16" dur="500" fill="hold" nodeType="withEffect">
                                  <p:stCondLst>
                                    <p:cond delay="0"/>
                                  </p:stCondLst>
                                  <p:childTnLst>
                                    <p:set>
                                      <p:cBhvr>
                                        <p:cTn id="28" dur="1" fill="hold">
                                          <p:stCondLst>
                                            <p:cond delay="0"/>
                                          </p:stCondLst>
                                        </p:cTn>
                                        <p:tgtEl>
                                          <p:spTgt spid="5">
                                            <p:txEl>
                                              <p:pRg st="10" end="10"/>
                                            </p:txEl>
                                          </p:spTgt>
                                        </p:tgtEl>
                                        <p:attrNameLst>
                                          <p:attrName>style.visibility</p:attrName>
                                        </p:attrNameLst>
                                      </p:cBhvr>
                                      <p:to>
                                        <p:strVal val="visible"/>
                                      </p:to>
                                    </p:set>
                                    <p:anim calcmode="lin" valueType="num">
                                      <p:cBhvr>
                                        <p:cTn id="29" dur="500" fill="hold"/>
                                        <p:tgtEl>
                                          <p:spTgt spid="5">
                                            <p:txEl>
                                              <p:pRg st="10" end="10"/>
                                            </p:txEl>
                                          </p:spTgt>
                                        </p:tgtEl>
                                        <p:attrNameLst>
                                          <p:attrName>ppt_w</p:attrName>
                                        </p:attrNameLst>
                                      </p:cBhvr>
                                      <p:tavLst>
                                        <p:tav tm="0">
                                          <p:val>
                                            <p:fltVal val="0"/>
                                          </p:val>
                                        </p:tav>
                                        <p:tav tm="100000">
                                          <p:val>
                                            <p:strVal val="#ppt_w"/>
                                          </p:val>
                                        </p:tav>
                                      </p:tavLst>
                                    </p:anim>
                                    <p:anim calcmode="lin" valueType="num">
                                      <p:cBhvr>
                                        <p:cTn id="30" dur="500" fill="hold"/>
                                        <p:tgtEl>
                                          <p:spTgt spid="5">
                                            <p:txEl>
                                              <p:pRg st="10" end="10"/>
                                            </p:txEl>
                                          </p:spTgt>
                                        </p:tgtEl>
                                        <p:attrNameLst>
                                          <p:attrName>ppt_h</p:attrName>
                                        </p:attrNameLst>
                                      </p:cBhvr>
                                      <p:tavLst>
                                        <p:tav tm="0">
                                          <p:val>
                                            <p:fltVal val="0"/>
                                          </p:val>
                                        </p:tav>
                                        <p:tav tm="100000">
                                          <p:val>
                                            <p:strVal val="#ppt_h"/>
                                          </p:val>
                                        </p:tav>
                                      </p:tavLst>
                                    </p:anim>
                                    <p:animEffect transition="in" filter="fade">
                                      <p:cBhvr>
                                        <p:cTn id="31" dur="500"/>
                                        <p:tgtEl>
                                          <p:spTgt spid="5">
                                            <p:txEl>
                                              <p:pRg st="10" end="10"/>
                                            </p:txEl>
                                          </p:spTgt>
                                        </p:tgtEl>
                                      </p:cBhvr>
                                    </p:animEffect>
                                  </p:childTnLst>
                                </p:cTn>
                              </p:par>
                              <p:par>
                                <p:cTn id="32" presetID="53" presetClass="entr" presetSubtype="16" dur="500" fill="hold" nodeType="withEffect">
                                  <p:stCondLst>
                                    <p:cond delay="0"/>
                                  </p:stCondLst>
                                  <p:childTnLst>
                                    <p:set>
                                      <p:cBhvr>
                                        <p:cTn id="33" dur="1" fill="hold">
                                          <p:stCondLst>
                                            <p:cond delay="0"/>
                                          </p:stCondLst>
                                        </p:cTn>
                                        <p:tgtEl>
                                          <p:spTgt spid="5">
                                            <p:txEl>
                                              <p:pRg st="11" end="11"/>
                                            </p:txEl>
                                          </p:spTgt>
                                        </p:tgtEl>
                                        <p:attrNameLst>
                                          <p:attrName>style.visibility</p:attrName>
                                        </p:attrNameLst>
                                      </p:cBhvr>
                                      <p:to>
                                        <p:strVal val="visible"/>
                                      </p:to>
                                    </p:set>
                                    <p:anim calcmode="lin" valueType="num">
                                      <p:cBhvr>
                                        <p:cTn id="34" dur="500" fill="hold"/>
                                        <p:tgtEl>
                                          <p:spTgt spid="5">
                                            <p:txEl>
                                              <p:pRg st="11" end="11"/>
                                            </p:txEl>
                                          </p:spTgt>
                                        </p:tgtEl>
                                        <p:attrNameLst>
                                          <p:attrName>ppt_w</p:attrName>
                                        </p:attrNameLst>
                                      </p:cBhvr>
                                      <p:tavLst>
                                        <p:tav tm="0">
                                          <p:val>
                                            <p:fltVal val="0"/>
                                          </p:val>
                                        </p:tav>
                                        <p:tav tm="100000">
                                          <p:val>
                                            <p:strVal val="#ppt_w"/>
                                          </p:val>
                                        </p:tav>
                                      </p:tavLst>
                                    </p:anim>
                                    <p:anim calcmode="lin" valueType="num">
                                      <p:cBhvr>
                                        <p:cTn id="35" dur="500" fill="hold"/>
                                        <p:tgtEl>
                                          <p:spTgt spid="5">
                                            <p:txEl>
                                              <p:pRg st="11" end="11"/>
                                            </p:txEl>
                                          </p:spTgt>
                                        </p:tgtEl>
                                        <p:attrNameLst>
                                          <p:attrName>ppt_h</p:attrName>
                                        </p:attrNameLst>
                                      </p:cBhvr>
                                      <p:tavLst>
                                        <p:tav tm="0">
                                          <p:val>
                                            <p:fltVal val="0"/>
                                          </p:val>
                                        </p:tav>
                                        <p:tav tm="100000">
                                          <p:val>
                                            <p:strVal val="#ppt_h"/>
                                          </p:val>
                                        </p:tav>
                                      </p:tavLst>
                                    </p:anim>
                                    <p:animEffect transition="in" filter="fade">
                                      <p:cBhvr>
                                        <p:cTn id="36" dur="500"/>
                                        <p:tgtEl>
                                          <p:spTgt spid="5">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Nadpis 1"/>
          <p:cNvSpPr>
            <a:spLocks noGrp="1"/>
          </p:cNvSpPr>
          <p:nvPr>
            <p:ph type="title"/>
          </p:nvPr>
        </p:nvSpPr>
        <p:spPr/>
        <p:txBody>
          <a:bodyPr/>
          <a:lstStyle/>
          <a:p>
            <a:r>
              <a:rPr lang="en-US" b="1" err="1">
                <a:solidFill>
                  <a:srgbClr val="C00000"/>
                </a:solidFill>
              </a:rPr>
              <a:t>Algoritmus</a:t>
            </a:r>
            <a:r>
              <a:rPr lang="cs-CZ" b="1">
                <a:solidFill>
                  <a:srgbClr val="C00000"/>
                </a:solidFill>
              </a:rPr>
              <a:t> Dijkstrova metoda</a:t>
            </a:r>
            <a:endParaRPr lang="en-US">
              <a:solidFill>
                <a:srgbClr val="C00000"/>
              </a:solidFill>
            </a:endParaRPr>
          </a:p>
        </p:txBody>
      </p:sp>
      <p:sp>
        <p:nvSpPr>
          <p:cNvPr id="4" name="Zástupný symbol pro číslo snímku 3"/>
          <p:cNvSpPr>
            <a:spLocks noGrp="1"/>
          </p:cNvSpPr>
          <p:nvPr>
            <p:ph type="sldNum" sz="quarter" idx="12"/>
          </p:nvPr>
        </p:nvSpPr>
        <p:spPr/>
        <p:txBody>
          <a:bodyPr/>
          <a:lstStyle/>
          <a:p>
            <a:fld id="{58ACF089-6BD9-4FF9-8F05-3BF27D933551}" type="slidenum">
              <a:rPr lang="cs-CZ" smtClean="0"/>
              <a:t>105</a:t>
            </a:fld>
            <a:endParaRPr lang="cs-CZ"/>
          </a:p>
        </p:txBody>
      </p:sp>
      <p:sp>
        <p:nvSpPr>
          <p:cNvPr id="5" name="TextovéPole 4"/>
          <p:cNvSpPr txBox="1"/>
          <p:nvPr/>
        </p:nvSpPr>
        <p:spPr>
          <a:xfrm>
            <a:off x="1127448" y="1361478"/>
            <a:ext cx="5350794" cy="4093428"/>
          </a:xfrm>
          <a:prstGeom prst="rect">
            <a:avLst/>
          </a:prstGeom>
          <a:noFill/>
        </p:spPr>
        <p:txBody>
          <a:bodyPr wrap="square" rtlCol="0">
            <a:spAutoFit/>
          </a:bodyPr>
          <a:lstStyle>
            <a:defPPr>
              <a:defRPr lang="cs-CZ"/>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cs-CZ" sz="2000">
                <a:latin typeface="Source Sans Pro Semibold" panose="020b0604020202020204" charset="-18"/>
                <a:cs typeface="Source Sans Pro Semibold" panose="020b0604020202020204" charset="0"/>
              </a:rPr>
              <a:t>Další postup přes uzly D,E,F,G,H charakterizuje následující  vývoj Z, U, </a:t>
            </a:r>
            <a:r>
              <a:rPr lang="cs-CZ" sz="2000" b="1">
                <a:latin typeface="Source Sans Pro Semibold" panose="020b0604020202020204" charset="-18"/>
                <a:cs typeface="Source Sans Pro Semibold" panose="020b0604020202020204" charset="0"/>
              </a:rPr>
              <a:t>d</a:t>
            </a:r>
            <a:r>
              <a:rPr lang="cs-CZ" sz="2000">
                <a:latin typeface="Source Sans Pro Semibold" panose="020b0604020202020204" charset="-18"/>
                <a:cs typeface="Source Sans Pro Semibold" panose="020b0604020202020204" charset="0"/>
              </a:rPr>
              <a:t>, </a:t>
            </a:r>
            <a:r>
              <a:rPr lang="cs-CZ" sz="2000" b="1">
                <a:latin typeface="Source Sans Pro Semibold" panose="020b0604020202020204" charset="-18"/>
                <a:cs typeface="Source Sans Pro Semibold" panose="020b0604020202020204" charset="0"/>
              </a:rPr>
              <a:t>p</a:t>
            </a:r>
            <a:r>
              <a:rPr lang="cs-CZ" sz="2000">
                <a:latin typeface="Source Sans Pro Semibold" panose="020b0604020202020204" charset="-18"/>
                <a:cs typeface="Source Sans Pro Semibold" panose="020b0604020202020204" charset="0"/>
              </a:rPr>
              <a:t>:</a:t>
            </a:r>
          </a:p>
          <a:p>
            <a:endParaRPr lang="cs-CZ" sz="2000">
              <a:latin typeface="Source Sans Pro Semibold" panose="020b0604020202020204" charset="-18"/>
              <a:cs typeface="Source Sans Pro Semibold" panose="020b0604020202020204" charset="0"/>
            </a:endParaRPr>
          </a:p>
          <a:p>
            <a:r>
              <a:rPr lang="cs-CZ" sz="2000" b="1">
                <a:latin typeface="Source Sans Pro Semibold" panose="020b0604020202020204" charset="-18"/>
                <a:cs typeface="Source Sans Pro Semibold" panose="020b0604020202020204" charset="0"/>
              </a:rPr>
              <a:t>Pro uzel  E </a:t>
            </a:r>
            <a:r>
              <a:rPr lang="cs-CZ" sz="2000">
                <a:latin typeface="Source Sans Pro Semibold" panose="020b0604020202020204" charset="-18"/>
                <a:cs typeface="Source Sans Pro Semibold" panose="020b0604020202020204" charset="0"/>
              </a:rPr>
              <a:t>je </a:t>
            </a:r>
            <a:r>
              <a:rPr lang="cs-CZ" sz="2000" i="1">
                <a:latin typeface="Source Sans Pro Semibold" panose="020b0604020202020204" charset="-18"/>
                <a:cs typeface="Source Sans Pro Semibold" panose="020b0604020202020204" charset="0"/>
              </a:rPr>
              <a:t>Z=</a:t>
            </a:r>
            <a:r>
              <a:rPr lang="cs-CZ" sz="2000">
                <a:latin typeface="Source Sans Pro Semibold" panose="020b0604020202020204" charset="-18"/>
                <a:cs typeface="Source Sans Pro Semibold" panose="020b0604020202020204" charset="0"/>
                <a:sym typeface="Symbol Tiger Expert"/>
              </a:rPr>
              <a:t>A,BC,E a </a:t>
            </a:r>
            <a:r>
              <a:rPr lang="cs-CZ" sz="2000">
                <a:latin typeface="Source Sans Pro Semibold" panose="020b0604020202020204" charset="-18"/>
                <a:cs typeface="Source Sans Pro Semibold" panose="020b0604020202020204" charset="0"/>
              </a:rPr>
              <a:t>U=</a:t>
            </a:r>
            <a:r>
              <a:rPr lang="cs-CZ" sz="2000">
                <a:latin typeface="Source Sans Pro Semibold" panose="020b0604020202020204" charset="-18"/>
                <a:cs typeface="Source Sans Pro Semibold" panose="020b0604020202020204" charset="0"/>
                <a:sym typeface="Symbol Tiger Expert"/>
              </a:rPr>
              <a:t>D,F,G,H,I a vektory </a:t>
            </a:r>
          </a:p>
          <a:p>
            <a:r>
              <a:rPr lang="cs-CZ" sz="2000" b="1" i="1">
                <a:latin typeface="Source Sans Pro Semibold" panose="020b0604020202020204" charset="-18"/>
                <a:cs typeface="Source Sans Pro Semibold" panose="020b0604020202020204" charset="0"/>
              </a:rPr>
              <a:t>d</a:t>
            </a:r>
            <a:r>
              <a:rPr lang="cs-CZ" sz="2000" i="1">
                <a:latin typeface="Source Sans Pro Semibold" panose="020b0604020202020204" charset="-18"/>
                <a:cs typeface="Source Sans Pro Semibold" panose="020b0604020202020204" charset="0"/>
              </a:rPr>
              <a:t>=</a:t>
            </a:r>
            <a:r>
              <a:rPr lang="en-US" sz="2000" i="1">
                <a:latin typeface="Source Sans Pro Semibold" panose="020b0604020202020204" charset="-18"/>
                <a:cs typeface="Source Sans Pro Semibold" panose="020b0604020202020204" charset="0"/>
              </a:rPr>
              <a:t>[</a:t>
            </a:r>
            <a:r>
              <a:rPr lang="cs-CZ" sz="2000">
                <a:latin typeface="Source Sans Pro Semibold" panose="020b0604020202020204" charset="-18"/>
                <a:cs typeface="Source Sans Pro Semibold" panose="020b0604020202020204" charset="0"/>
              </a:rPr>
              <a:t>0,3, 3,</a:t>
            </a:r>
            <a:r>
              <a:rPr lang="cs-CZ" sz="2000">
                <a:latin typeface="Source Sans Pro Semibold" panose="020b0604020202020204" charset="-18"/>
                <a:cs typeface="Source Sans Pro Semibold" panose="020b0604020202020204" charset="0"/>
                <a:sym typeface="Symbol Tiger Expert"/>
              </a:rPr>
              <a:t>,4,7,9,5,</a:t>
            </a:r>
            <a:r>
              <a:rPr lang="cs-CZ" sz="2000">
                <a:latin typeface="Source Sans Pro Semibold" panose="020b0604020202020204" charset="-18"/>
                <a:cs typeface="Source Sans Pro Semibold" panose="020b0604020202020204" charset="0"/>
              </a:rPr>
              <a:t> </a:t>
            </a:r>
            <a:r>
              <a:rPr lang="en-US" sz="2000" i="1">
                <a:latin typeface="Source Sans Pro Semibold" panose="020b0604020202020204" charset="-18"/>
                <a:cs typeface="Source Sans Pro Semibold" panose="020b0604020202020204" charset="0"/>
              </a:rPr>
              <a:t>]</a:t>
            </a:r>
            <a:r>
              <a:rPr lang="cs-CZ" sz="2000" i="1" baseline="30000">
                <a:latin typeface="Source Sans Pro Semibold" panose="020b0604020202020204" charset="-18"/>
                <a:cs typeface="Source Sans Pro Semibold" panose="020b0604020202020204" charset="0"/>
              </a:rPr>
              <a:t>T</a:t>
            </a:r>
            <a:r>
              <a:rPr lang="cs-CZ" sz="2000" i="1">
                <a:latin typeface="Source Sans Pro Semibold" panose="020b0604020202020204" charset="-18"/>
                <a:cs typeface="Source Sans Pro Semibold" panose="020b0604020202020204" charset="0"/>
              </a:rPr>
              <a:t> , </a:t>
            </a:r>
          </a:p>
          <a:p>
            <a:r>
              <a:rPr lang="cs-CZ" sz="2000" b="1" i="1">
                <a:latin typeface="Source Sans Pro Semibold" panose="020b0604020202020204" charset="-18"/>
                <a:cs typeface="Source Sans Pro Semibold" panose="020b0604020202020204" charset="0"/>
              </a:rPr>
              <a:t>p</a:t>
            </a:r>
            <a:r>
              <a:rPr lang="cs-CZ" sz="2000" i="1">
                <a:latin typeface="Source Sans Pro Semibold" panose="020b0604020202020204" charset="-18"/>
                <a:cs typeface="Source Sans Pro Semibold" panose="020b0604020202020204" charset="0"/>
              </a:rPr>
              <a:t>=</a:t>
            </a:r>
            <a:r>
              <a:rPr lang="en-US" sz="2000" i="1">
                <a:latin typeface="Source Sans Pro Semibold" panose="020b0604020202020204" charset="-18"/>
                <a:cs typeface="Source Sans Pro Semibold" panose="020b0604020202020204" charset="0"/>
              </a:rPr>
              <a:t> [</a:t>
            </a:r>
            <a:r>
              <a:rPr lang="en-US" sz="2000" i="1">
                <a:latin typeface="Source Sans Pro Semibold" panose="020b0604020202020204" charset="-18"/>
                <a:cs typeface="Source Sans Pro Semibold" panose="020b0604020202020204" charset="0"/>
                <a:sym typeface="Symbol Tiger Expert"/>
              </a:rPr>
              <a:t> </a:t>
            </a:r>
            <a:r>
              <a:rPr lang="en-US" sz="2000">
                <a:latin typeface="Source Sans Pro Semibold" panose="020b0604020202020204" charset="-18"/>
                <a:cs typeface="Source Sans Pro Semibold" panose="020b0604020202020204" charset="0"/>
                <a:sym typeface="Symbol Tiger Expert"/>
              </a:rPr>
              <a:t></a:t>
            </a:r>
            <a:r>
              <a:rPr lang="cs-CZ" sz="2000">
                <a:latin typeface="Source Sans Pro Semibold" panose="020b0604020202020204" charset="-18"/>
                <a:cs typeface="Source Sans Pro Semibold" panose="020b0604020202020204" charset="0"/>
                <a:sym typeface="Symbol Tiger Expert"/>
              </a:rPr>
              <a:t>,A,A,</a:t>
            </a:r>
            <a:r>
              <a:rPr lang="en-US" sz="2000">
                <a:latin typeface="Source Sans Pro Semibold" panose="020b0604020202020204" charset="-18"/>
                <a:cs typeface="Source Sans Pro Semibold" panose="020b0604020202020204" charset="0"/>
                <a:sym typeface="Symbol Tiger Expert"/>
              </a:rPr>
              <a:t> </a:t>
            </a:r>
            <a:r>
              <a:rPr lang="cs-CZ" sz="2000">
                <a:latin typeface="Source Sans Pro Semibold" panose="020b0604020202020204" charset="-18"/>
                <a:cs typeface="Source Sans Pro Semibold" panose="020b0604020202020204" charset="0"/>
                <a:sym typeface="Symbol Tiger Expert"/>
              </a:rPr>
              <a:t>,B, A ,C,E</a:t>
            </a:r>
            <a:r>
              <a:rPr lang="en-US" sz="2000">
                <a:latin typeface="Source Sans Pro Semibold" panose="020b0604020202020204" charset="-18"/>
                <a:cs typeface="Source Sans Pro Semibold" panose="020b0604020202020204" charset="0"/>
                <a:sym typeface="Symbol Tiger Expert"/>
              </a:rPr>
              <a:t> </a:t>
            </a:r>
            <a:r>
              <a:rPr lang="cs-CZ" sz="2000">
                <a:latin typeface="Source Sans Pro Semibold" panose="020b0604020202020204" charset="-18"/>
                <a:cs typeface="Source Sans Pro Semibold" panose="020b0604020202020204" charset="0"/>
                <a:sym typeface="Symbol Tiger Expert"/>
              </a:rPr>
              <a:t>,</a:t>
            </a:r>
            <a:r>
              <a:rPr lang="en-US" sz="2000">
                <a:latin typeface="Source Sans Pro Semibold" panose="020b0604020202020204" charset="-18"/>
                <a:cs typeface="Source Sans Pro Semibold" panose="020b0604020202020204" charset="0"/>
                <a:sym typeface="Symbol Tiger Expert"/>
              </a:rPr>
              <a:t> </a:t>
            </a:r>
            <a:r>
              <a:rPr lang="en-US" sz="2000" i="1">
                <a:latin typeface="Source Sans Pro Semibold" panose="020b0604020202020204" charset="-18"/>
                <a:cs typeface="Source Sans Pro Semibold" panose="020b0604020202020204" charset="0"/>
              </a:rPr>
              <a:t>]</a:t>
            </a:r>
            <a:r>
              <a:rPr lang="cs-CZ" sz="2000" i="1" baseline="30000">
                <a:latin typeface="Source Sans Pro Semibold" panose="020b0604020202020204" charset="-18"/>
                <a:cs typeface="Source Sans Pro Semibold" panose="020b0604020202020204" charset="0"/>
              </a:rPr>
              <a:t>T</a:t>
            </a:r>
            <a:r>
              <a:rPr lang="cs-CZ" sz="2000" i="1">
                <a:latin typeface="Source Sans Pro Semibold" panose="020b0604020202020204" charset="-18"/>
                <a:cs typeface="Source Sans Pro Semibold" panose="020b0604020202020204" charset="0"/>
              </a:rPr>
              <a:t> .</a:t>
            </a:r>
          </a:p>
          <a:p>
            <a:endParaRPr lang="cs-CZ" sz="2000" i="1">
              <a:latin typeface="Source Sans Pro Semibold" panose="020b0604020202020204" charset="-18"/>
              <a:cs typeface="Source Sans Pro Semibold" panose="020b0604020202020204" charset="0"/>
            </a:endParaRPr>
          </a:p>
          <a:p>
            <a:r>
              <a:rPr lang="cs-CZ" sz="2000" b="1">
                <a:latin typeface="Source Sans Pro Semibold" panose="020b0604020202020204" charset="-18"/>
                <a:cs typeface="Source Sans Pro Semibold" panose="020b0604020202020204" charset="0"/>
              </a:rPr>
              <a:t>Pro uzel  H </a:t>
            </a:r>
            <a:r>
              <a:rPr lang="cs-CZ" sz="2000">
                <a:latin typeface="Source Sans Pro Semibold" panose="020b0604020202020204" charset="-18"/>
                <a:cs typeface="Source Sans Pro Semibold" panose="020b0604020202020204" charset="0"/>
              </a:rPr>
              <a:t>je </a:t>
            </a:r>
            <a:r>
              <a:rPr lang="cs-CZ" sz="2000" i="1">
                <a:latin typeface="Source Sans Pro Semibold" panose="020b0604020202020204" charset="-18"/>
                <a:cs typeface="Source Sans Pro Semibold" panose="020b0604020202020204" charset="0"/>
              </a:rPr>
              <a:t>Z=</a:t>
            </a:r>
            <a:r>
              <a:rPr lang="cs-CZ" sz="2000">
                <a:latin typeface="Source Sans Pro Semibold" panose="020b0604020202020204" charset="-18"/>
                <a:cs typeface="Source Sans Pro Semibold" panose="020b0604020202020204" charset="0"/>
                <a:sym typeface="Symbol Tiger Expert"/>
              </a:rPr>
              <a:t>A,BC,E,H a </a:t>
            </a:r>
            <a:r>
              <a:rPr lang="cs-CZ" sz="2000">
                <a:latin typeface="Source Sans Pro Semibold" panose="020b0604020202020204" charset="-18"/>
                <a:cs typeface="Source Sans Pro Semibold" panose="020b0604020202020204" charset="0"/>
              </a:rPr>
              <a:t>U=</a:t>
            </a:r>
            <a:r>
              <a:rPr lang="cs-CZ" sz="2000">
                <a:latin typeface="Source Sans Pro Semibold" panose="020b0604020202020204" charset="-18"/>
                <a:cs typeface="Source Sans Pro Semibold" panose="020b0604020202020204" charset="0"/>
                <a:sym typeface="Symbol Tiger Expert"/>
              </a:rPr>
              <a:t>D,F,G,I a vektory </a:t>
            </a:r>
          </a:p>
          <a:p>
            <a:r>
              <a:rPr lang="cs-CZ" sz="2000" b="1" i="1">
                <a:latin typeface="Source Sans Pro Semibold" panose="020b0604020202020204" charset="-18"/>
                <a:cs typeface="Source Sans Pro Semibold" panose="020b0604020202020204" charset="0"/>
              </a:rPr>
              <a:t>d</a:t>
            </a:r>
            <a:r>
              <a:rPr lang="cs-CZ" sz="2000" i="1">
                <a:latin typeface="Source Sans Pro Semibold" panose="020b0604020202020204" charset="-18"/>
                <a:cs typeface="Source Sans Pro Semibold" panose="020b0604020202020204" charset="0"/>
              </a:rPr>
              <a:t>=</a:t>
            </a:r>
            <a:r>
              <a:rPr lang="en-US" sz="2000" i="1">
                <a:latin typeface="Source Sans Pro Semibold" panose="020b0604020202020204" charset="-18"/>
                <a:cs typeface="Source Sans Pro Semibold" panose="020b0604020202020204" charset="0"/>
              </a:rPr>
              <a:t>[</a:t>
            </a:r>
            <a:r>
              <a:rPr lang="cs-CZ" sz="2000">
                <a:latin typeface="Source Sans Pro Semibold" panose="020b0604020202020204" charset="-18"/>
                <a:cs typeface="Source Sans Pro Semibold" panose="020b0604020202020204" charset="0"/>
              </a:rPr>
              <a:t>0,3, 3,</a:t>
            </a:r>
            <a:r>
              <a:rPr lang="cs-CZ" sz="2000">
                <a:latin typeface="Source Sans Pro Semibold" panose="020b0604020202020204" charset="-18"/>
                <a:cs typeface="Source Sans Pro Semibold" panose="020b0604020202020204" charset="0"/>
                <a:sym typeface="Symbol Tiger Expert"/>
              </a:rPr>
              <a:t>7,4,7,7,5,</a:t>
            </a:r>
            <a:r>
              <a:rPr lang="cs-CZ" sz="2000">
                <a:latin typeface="Source Sans Pro Semibold" panose="020b0604020202020204" charset="-18"/>
                <a:cs typeface="Source Sans Pro Semibold" panose="020b0604020202020204" charset="0"/>
              </a:rPr>
              <a:t> </a:t>
            </a:r>
            <a:r>
              <a:rPr lang="en-US" sz="2000" i="1">
                <a:latin typeface="Source Sans Pro Semibold" panose="020b0604020202020204" charset="-18"/>
                <a:cs typeface="Source Sans Pro Semibold" panose="020b0604020202020204" charset="0"/>
              </a:rPr>
              <a:t>]</a:t>
            </a:r>
            <a:r>
              <a:rPr lang="cs-CZ" sz="2000" i="1" baseline="30000">
                <a:latin typeface="Source Sans Pro Semibold" panose="020b0604020202020204" charset="-18"/>
                <a:cs typeface="Source Sans Pro Semibold" panose="020b0604020202020204" charset="0"/>
              </a:rPr>
              <a:t>T</a:t>
            </a:r>
            <a:r>
              <a:rPr lang="cs-CZ" sz="2000" i="1">
                <a:latin typeface="Source Sans Pro Semibold" panose="020b0604020202020204" charset="-18"/>
                <a:cs typeface="Source Sans Pro Semibold" panose="020b0604020202020204" charset="0"/>
              </a:rPr>
              <a:t> , </a:t>
            </a:r>
          </a:p>
          <a:p>
            <a:r>
              <a:rPr lang="cs-CZ" sz="2000" b="1" i="1">
                <a:latin typeface="Source Sans Pro Semibold" panose="020b0604020202020204" charset="-18"/>
                <a:cs typeface="Source Sans Pro Semibold" panose="020b0604020202020204" charset="0"/>
              </a:rPr>
              <a:t>p</a:t>
            </a:r>
            <a:r>
              <a:rPr lang="cs-CZ" sz="2000" i="1">
                <a:latin typeface="Source Sans Pro Semibold" panose="020b0604020202020204" charset="-18"/>
                <a:cs typeface="Source Sans Pro Semibold" panose="020b0604020202020204" charset="0"/>
              </a:rPr>
              <a:t>=</a:t>
            </a:r>
            <a:r>
              <a:rPr lang="en-US" sz="2000" i="1">
                <a:latin typeface="Source Sans Pro Semibold" panose="020b0604020202020204" charset="-18"/>
                <a:cs typeface="Source Sans Pro Semibold" panose="020b0604020202020204" charset="0"/>
              </a:rPr>
              <a:t> [</a:t>
            </a:r>
            <a:r>
              <a:rPr lang="en-US" sz="2000" i="1">
                <a:latin typeface="Source Sans Pro Semibold" panose="020b0604020202020204" charset="-18"/>
                <a:cs typeface="Source Sans Pro Semibold" panose="020b0604020202020204" charset="0"/>
                <a:sym typeface="Symbol Tiger Expert"/>
              </a:rPr>
              <a:t> </a:t>
            </a:r>
            <a:r>
              <a:rPr lang="en-US" sz="2000">
                <a:latin typeface="Source Sans Pro Semibold" panose="020b0604020202020204" charset="-18"/>
                <a:cs typeface="Source Sans Pro Semibold" panose="020b0604020202020204" charset="0"/>
                <a:sym typeface="Symbol Tiger Expert"/>
              </a:rPr>
              <a:t> </a:t>
            </a:r>
            <a:r>
              <a:rPr lang="cs-CZ" sz="2000">
                <a:latin typeface="Source Sans Pro Semibold" panose="020b0604020202020204" charset="-18"/>
                <a:cs typeface="Source Sans Pro Semibold" panose="020b0604020202020204" charset="0"/>
                <a:sym typeface="Symbol Tiger Expert"/>
              </a:rPr>
              <a:t>,A,A,H</a:t>
            </a:r>
            <a:r>
              <a:rPr lang="en-US" sz="2000">
                <a:latin typeface="Source Sans Pro Semibold" panose="020b0604020202020204" charset="-18"/>
                <a:cs typeface="Source Sans Pro Semibold" panose="020b0604020202020204" charset="0"/>
                <a:sym typeface="Symbol Tiger Expert"/>
              </a:rPr>
              <a:t> </a:t>
            </a:r>
            <a:r>
              <a:rPr lang="cs-CZ" sz="2000">
                <a:latin typeface="Source Sans Pro Semibold" panose="020b0604020202020204" charset="-18"/>
                <a:cs typeface="Source Sans Pro Semibold" panose="020b0604020202020204" charset="0"/>
                <a:sym typeface="Symbol Tiger Expert"/>
              </a:rPr>
              <a:t>,C, A ,H,E</a:t>
            </a:r>
            <a:r>
              <a:rPr lang="en-US" sz="2000">
                <a:latin typeface="Source Sans Pro Semibold" panose="020b0604020202020204" charset="-18"/>
                <a:cs typeface="Source Sans Pro Semibold" panose="020b0604020202020204" charset="0"/>
                <a:sym typeface="Symbol Tiger Expert"/>
              </a:rPr>
              <a:t> </a:t>
            </a:r>
            <a:r>
              <a:rPr lang="cs-CZ" sz="2000">
                <a:latin typeface="Source Sans Pro Semibold" panose="020b0604020202020204" charset="-18"/>
                <a:cs typeface="Source Sans Pro Semibold" panose="020b0604020202020204" charset="0"/>
                <a:sym typeface="Symbol Tiger Expert"/>
              </a:rPr>
              <a:t>,</a:t>
            </a:r>
            <a:r>
              <a:rPr lang="en-US" sz="2000">
                <a:latin typeface="Source Sans Pro Semibold" panose="020b0604020202020204" charset="-18"/>
                <a:cs typeface="Source Sans Pro Semibold" panose="020b0604020202020204" charset="0"/>
                <a:sym typeface="Symbol Tiger Expert"/>
              </a:rPr>
              <a:t> </a:t>
            </a:r>
            <a:r>
              <a:rPr lang="en-US" sz="2000" i="1">
                <a:latin typeface="Source Sans Pro Semibold" panose="020b0604020202020204" charset="-18"/>
                <a:cs typeface="Source Sans Pro Semibold" panose="020b0604020202020204" charset="0"/>
              </a:rPr>
              <a:t>]</a:t>
            </a:r>
            <a:r>
              <a:rPr lang="cs-CZ" sz="2000" i="1" baseline="30000">
                <a:latin typeface="Source Sans Pro Semibold" panose="020b0604020202020204" charset="-18"/>
                <a:cs typeface="Source Sans Pro Semibold" panose="020b0604020202020204" charset="0"/>
              </a:rPr>
              <a:t>T</a:t>
            </a:r>
            <a:r>
              <a:rPr lang="cs-CZ" sz="2000" i="1">
                <a:latin typeface="Source Sans Pro Semibold" panose="020b0604020202020204" charset="-18"/>
                <a:cs typeface="Source Sans Pro Semibold" panose="020b0604020202020204" charset="0"/>
              </a:rPr>
              <a:t> .</a:t>
            </a:r>
          </a:p>
          <a:p>
            <a:endParaRPr lang="cs-CZ" sz="2000" i="1">
              <a:latin typeface="Source Sans Pro Semibold" panose="020b0604020202020204" charset="-18"/>
              <a:cs typeface="Source Sans Pro Semibold" panose="020b0604020202020204" charset="0"/>
            </a:endParaRPr>
          </a:p>
        </p:txBody>
      </p:sp>
      <p:pic>
        <p:nvPicPr>
          <p:cNvPr id="10"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478241" y="2103794"/>
            <a:ext cx="5104159" cy="3538646"/>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9381222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53" presetClass="entr" presetSubtype="16" dur="50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anim calcmode="lin" valueType="num">
                                      <p:cBhvr>
                                        <p:cTn id="7" dur="500" fill="hold"/>
                                        <p:tgtEl>
                                          <p:spTgt spid="5">
                                            <p:txEl>
                                              <p:pRg st="2" end="2"/>
                                            </p:txEl>
                                          </p:spTgt>
                                        </p:tgtEl>
                                        <p:attrNameLst>
                                          <p:attrName>ppt_w</p:attrName>
                                        </p:attrNameLst>
                                      </p:cBhvr>
                                      <p:tavLst>
                                        <p:tav tm="0">
                                          <p:val>
                                            <p:fltVal val="0"/>
                                          </p:val>
                                        </p:tav>
                                        <p:tav tm="100000">
                                          <p:val>
                                            <p:strVal val="#ppt_w"/>
                                          </p:val>
                                        </p:tav>
                                      </p:tavLst>
                                    </p:anim>
                                    <p:anim calcmode="lin" valueType="num">
                                      <p:cBhvr>
                                        <p:cTn id="8" dur="500" fill="hold"/>
                                        <p:tgtEl>
                                          <p:spTgt spid="5">
                                            <p:txEl>
                                              <p:pRg st="2" end="2"/>
                                            </p:txEl>
                                          </p:spTgt>
                                        </p:tgtEl>
                                        <p:attrNameLst>
                                          <p:attrName>ppt_h</p:attrName>
                                        </p:attrNameLst>
                                      </p:cBhvr>
                                      <p:tavLst>
                                        <p:tav tm="0">
                                          <p:val>
                                            <p:fltVal val="0"/>
                                          </p:val>
                                        </p:tav>
                                        <p:tav tm="100000">
                                          <p:val>
                                            <p:strVal val="#ppt_h"/>
                                          </p:val>
                                        </p:tav>
                                      </p:tavLst>
                                    </p:anim>
                                    <p:animEffect transition="in" filter="fade">
                                      <p:cBhvr>
                                        <p:cTn id="9" dur="500"/>
                                        <p:tgtEl>
                                          <p:spTgt spid="5">
                                            <p:txEl>
                                              <p:pRg st="2" end="2"/>
                                            </p:txEl>
                                          </p:spTgt>
                                        </p:tgtEl>
                                      </p:cBhvr>
                                    </p:animEffect>
                                  </p:childTnLst>
                                </p:cTn>
                              </p:par>
                              <p:par>
                                <p:cTn id="10" presetID="53" presetClass="entr" presetSubtype="16" dur="500" fill="hold" nodeType="withEffect">
                                  <p:stCondLst>
                                    <p:cond delay="0"/>
                                  </p:stCondLst>
                                  <p:childTnLst>
                                    <p:set>
                                      <p:cBhvr>
                                        <p:cTn id="11" dur="1" fill="hold">
                                          <p:stCondLst>
                                            <p:cond delay="0"/>
                                          </p:stCondLst>
                                        </p:cTn>
                                        <p:tgtEl>
                                          <p:spTgt spid="5">
                                            <p:txEl>
                                              <p:pRg st="3" end="3"/>
                                            </p:txEl>
                                          </p:spTgt>
                                        </p:tgtEl>
                                        <p:attrNameLst>
                                          <p:attrName>style.visibility</p:attrName>
                                        </p:attrNameLst>
                                      </p:cBhvr>
                                      <p:to>
                                        <p:strVal val="visible"/>
                                      </p:to>
                                    </p:set>
                                    <p:anim calcmode="lin" valueType="num">
                                      <p:cBhvr>
                                        <p:cTn id="12" dur="500" fill="hold"/>
                                        <p:tgtEl>
                                          <p:spTgt spid="5">
                                            <p:txEl>
                                              <p:pRg st="3" end="3"/>
                                            </p:txEl>
                                          </p:spTgt>
                                        </p:tgtEl>
                                        <p:attrNameLst>
                                          <p:attrName>ppt_w</p:attrName>
                                        </p:attrNameLst>
                                      </p:cBhvr>
                                      <p:tavLst>
                                        <p:tav tm="0">
                                          <p:val>
                                            <p:fltVal val="0"/>
                                          </p:val>
                                        </p:tav>
                                        <p:tav tm="100000">
                                          <p:val>
                                            <p:strVal val="#ppt_w"/>
                                          </p:val>
                                        </p:tav>
                                      </p:tavLst>
                                    </p:anim>
                                    <p:anim calcmode="lin" valueType="num">
                                      <p:cBhvr>
                                        <p:cTn id="13" dur="500" fill="hold"/>
                                        <p:tgtEl>
                                          <p:spTgt spid="5">
                                            <p:txEl>
                                              <p:pRg st="3" end="3"/>
                                            </p:txEl>
                                          </p:spTgt>
                                        </p:tgtEl>
                                        <p:attrNameLst>
                                          <p:attrName>ppt_h</p:attrName>
                                        </p:attrNameLst>
                                      </p:cBhvr>
                                      <p:tavLst>
                                        <p:tav tm="0">
                                          <p:val>
                                            <p:fltVal val="0"/>
                                          </p:val>
                                        </p:tav>
                                        <p:tav tm="100000">
                                          <p:val>
                                            <p:strVal val="#ppt_h"/>
                                          </p:val>
                                        </p:tav>
                                      </p:tavLst>
                                    </p:anim>
                                    <p:animEffect transition="in" filter="fade">
                                      <p:cBhvr>
                                        <p:cTn id="14" dur="500"/>
                                        <p:tgtEl>
                                          <p:spTgt spid="5">
                                            <p:txEl>
                                              <p:pRg st="3" end="3"/>
                                            </p:txEl>
                                          </p:spTgt>
                                        </p:tgtEl>
                                      </p:cBhvr>
                                    </p:animEffect>
                                  </p:childTnLst>
                                </p:cTn>
                              </p:par>
                              <p:par>
                                <p:cTn id="15" presetID="53" presetClass="entr" presetSubtype="16" dur="500" fill="hold" nodeType="with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anim calcmode="lin" valueType="num">
                                      <p:cBhvr>
                                        <p:cTn id="17" dur="500" fill="hold"/>
                                        <p:tgtEl>
                                          <p:spTgt spid="5">
                                            <p:txEl>
                                              <p:pRg st="4" end="4"/>
                                            </p:txEl>
                                          </p:spTgt>
                                        </p:tgtEl>
                                        <p:attrNameLst>
                                          <p:attrName>ppt_w</p:attrName>
                                        </p:attrNameLst>
                                      </p:cBhvr>
                                      <p:tavLst>
                                        <p:tav tm="0">
                                          <p:val>
                                            <p:fltVal val="0"/>
                                          </p:val>
                                        </p:tav>
                                        <p:tav tm="100000">
                                          <p:val>
                                            <p:strVal val="#ppt_w"/>
                                          </p:val>
                                        </p:tav>
                                      </p:tavLst>
                                    </p:anim>
                                    <p:anim calcmode="lin" valueType="num">
                                      <p:cBhvr>
                                        <p:cTn id="18" dur="500" fill="hold"/>
                                        <p:tgtEl>
                                          <p:spTgt spid="5">
                                            <p:txEl>
                                              <p:pRg st="4" end="4"/>
                                            </p:txEl>
                                          </p:spTgt>
                                        </p:tgtEl>
                                        <p:attrNameLst>
                                          <p:attrName>ppt_h</p:attrName>
                                        </p:attrNameLst>
                                      </p:cBhvr>
                                      <p:tavLst>
                                        <p:tav tm="0">
                                          <p:val>
                                            <p:fltVal val="0"/>
                                          </p:val>
                                        </p:tav>
                                        <p:tav tm="100000">
                                          <p:val>
                                            <p:strVal val="#ppt_h"/>
                                          </p:val>
                                        </p:tav>
                                      </p:tavLst>
                                    </p:anim>
                                    <p:animEffect transition="in" filter="fade">
                                      <p:cBhvr>
                                        <p:cTn id="19" dur="500"/>
                                        <p:tgtEl>
                                          <p:spTgt spid="5">
                                            <p:txEl>
                                              <p:pRg st="4" end="4"/>
                                            </p:txEl>
                                          </p:spTgt>
                                        </p:tgtEl>
                                      </p:cBhvr>
                                    </p:animEffect>
                                  </p:childTnLst>
                                </p:cTn>
                              </p:par>
                            </p:childTnLst>
                          </p:cTn>
                        </p:par>
                      </p:childTnLst>
                    </p:cTn>
                  </p:par>
                  <p:par>
                    <p:cTn id="20" fill="hold" nodeType="clickPar">
                      <p:stCondLst>
                        <p:cond delay="indefinite"/>
                      </p:stCondLst>
                      <p:childTnLst>
                        <p:par>
                          <p:cTn id="21" fill="hold">
                            <p:stCondLst>
                              <p:cond delay="0"/>
                            </p:stCondLst>
                            <p:childTnLst>
                              <p:par>
                                <p:cTn id="22" presetID="53" presetClass="entr" presetSubtype="16" dur="500" fill="hold" nodeType="clickEffect">
                                  <p:stCondLst>
                                    <p:cond delay="0"/>
                                  </p:stCondLst>
                                  <p:childTnLst>
                                    <p:set>
                                      <p:cBhvr>
                                        <p:cTn id="23" dur="1" fill="hold">
                                          <p:stCondLst>
                                            <p:cond delay="0"/>
                                          </p:stCondLst>
                                        </p:cTn>
                                        <p:tgtEl>
                                          <p:spTgt spid="5">
                                            <p:txEl>
                                              <p:pRg st="6" end="6"/>
                                            </p:txEl>
                                          </p:spTgt>
                                        </p:tgtEl>
                                        <p:attrNameLst>
                                          <p:attrName>style.visibility</p:attrName>
                                        </p:attrNameLst>
                                      </p:cBhvr>
                                      <p:to>
                                        <p:strVal val="visible"/>
                                      </p:to>
                                    </p:set>
                                    <p:anim calcmode="lin" valueType="num">
                                      <p:cBhvr>
                                        <p:cTn id="24" dur="500" fill="hold"/>
                                        <p:tgtEl>
                                          <p:spTgt spid="5">
                                            <p:txEl>
                                              <p:pRg st="6" end="6"/>
                                            </p:txEl>
                                          </p:spTgt>
                                        </p:tgtEl>
                                        <p:attrNameLst>
                                          <p:attrName>ppt_w</p:attrName>
                                        </p:attrNameLst>
                                      </p:cBhvr>
                                      <p:tavLst>
                                        <p:tav tm="0">
                                          <p:val>
                                            <p:fltVal val="0"/>
                                          </p:val>
                                        </p:tav>
                                        <p:tav tm="100000">
                                          <p:val>
                                            <p:strVal val="#ppt_w"/>
                                          </p:val>
                                        </p:tav>
                                      </p:tavLst>
                                    </p:anim>
                                    <p:anim calcmode="lin" valueType="num">
                                      <p:cBhvr>
                                        <p:cTn id="25" dur="500" fill="hold"/>
                                        <p:tgtEl>
                                          <p:spTgt spid="5">
                                            <p:txEl>
                                              <p:pRg st="6" end="6"/>
                                            </p:txEl>
                                          </p:spTgt>
                                        </p:tgtEl>
                                        <p:attrNameLst>
                                          <p:attrName>ppt_h</p:attrName>
                                        </p:attrNameLst>
                                      </p:cBhvr>
                                      <p:tavLst>
                                        <p:tav tm="0">
                                          <p:val>
                                            <p:fltVal val="0"/>
                                          </p:val>
                                        </p:tav>
                                        <p:tav tm="100000">
                                          <p:val>
                                            <p:strVal val="#ppt_h"/>
                                          </p:val>
                                        </p:tav>
                                      </p:tavLst>
                                    </p:anim>
                                    <p:animEffect transition="in" filter="fade">
                                      <p:cBhvr>
                                        <p:cTn id="26" dur="500"/>
                                        <p:tgtEl>
                                          <p:spTgt spid="5">
                                            <p:txEl>
                                              <p:pRg st="6" end="6"/>
                                            </p:txEl>
                                          </p:spTgt>
                                        </p:tgtEl>
                                      </p:cBhvr>
                                    </p:animEffect>
                                  </p:childTnLst>
                                </p:cTn>
                              </p:par>
                              <p:par>
                                <p:cTn id="27" presetID="53" presetClass="entr" presetSubtype="16" dur="500" fill="hold" nodeType="withEffect">
                                  <p:stCondLst>
                                    <p:cond delay="0"/>
                                  </p:stCondLst>
                                  <p:childTnLst>
                                    <p:set>
                                      <p:cBhvr>
                                        <p:cTn id="28" dur="1" fill="hold">
                                          <p:stCondLst>
                                            <p:cond delay="0"/>
                                          </p:stCondLst>
                                        </p:cTn>
                                        <p:tgtEl>
                                          <p:spTgt spid="5">
                                            <p:txEl>
                                              <p:pRg st="7" end="7"/>
                                            </p:txEl>
                                          </p:spTgt>
                                        </p:tgtEl>
                                        <p:attrNameLst>
                                          <p:attrName>style.visibility</p:attrName>
                                        </p:attrNameLst>
                                      </p:cBhvr>
                                      <p:to>
                                        <p:strVal val="visible"/>
                                      </p:to>
                                    </p:set>
                                    <p:anim calcmode="lin" valueType="num">
                                      <p:cBhvr>
                                        <p:cTn id="29" dur="500" fill="hold"/>
                                        <p:tgtEl>
                                          <p:spTgt spid="5">
                                            <p:txEl>
                                              <p:pRg st="7" end="7"/>
                                            </p:txEl>
                                          </p:spTgt>
                                        </p:tgtEl>
                                        <p:attrNameLst>
                                          <p:attrName>ppt_w</p:attrName>
                                        </p:attrNameLst>
                                      </p:cBhvr>
                                      <p:tavLst>
                                        <p:tav tm="0">
                                          <p:val>
                                            <p:fltVal val="0"/>
                                          </p:val>
                                        </p:tav>
                                        <p:tav tm="100000">
                                          <p:val>
                                            <p:strVal val="#ppt_w"/>
                                          </p:val>
                                        </p:tav>
                                      </p:tavLst>
                                    </p:anim>
                                    <p:anim calcmode="lin" valueType="num">
                                      <p:cBhvr>
                                        <p:cTn id="30" dur="500" fill="hold"/>
                                        <p:tgtEl>
                                          <p:spTgt spid="5">
                                            <p:txEl>
                                              <p:pRg st="7" end="7"/>
                                            </p:txEl>
                                          </p:spTgt>
                                        </p:tgtEl>
                                        <p:attrNameLst>
                                          <p:attrName>ppt_h</p:attrName>
                                        </p:attrNameLst>
                                      </p:cBhvr>
                                      <p:tavLst>
                                        <p:tav tm="0">
                                          <p:val>
                                            <p:fltVal val="0"/>
                                          </p:val>
                                        </p:tav>
                                        <p:tav tm="100000">
                                          <p:val>
                                            <p:strVal val="#ppt_h"/>
                                          </p:val>
                                        </p:tav>
                                      </p:tavLst>
                                    </p:anim>
                                    <p:animEffect transition="in" filter="fade">
                                      <p:cBhvr>
                                        <p:cTn id="31" dur="500"/>
                                        <p:tgtEl>
                                          <p:spTgt spid="5">
                                            <p:txEl>
                                              <p:pRg st="7" end="7"/>
                                            </p:txEl>
                                          </p:spTgt>
                                        </p:tgtEl>
                                      </p:cBhvr>
                                    </p:animEffect>
                                  </p:childTnLst>
                                </p:cTn>
                              </p:par>
                              <p:par>
                                <p:cTn id="32" presetID="53" presetClass="entr" presetSubtype="16" dur="500" fill="hold" nodeType="withEffect">
                                  <p:stCondLst>
                                    <p:cond delay="0"/>
                                  </p:stCondLst>
                                  <p:childTnLst>
                                    <p:set>
                                      <p:cBhvr>
                                        <p:cTn id="33" dur="1" fill="hold">
                                          <p:stCondLst>
                                            <p:cond delay="0"/>
                                          </p:stCondLst>
                                        </p:cTn>
                                        <p:tgtEl>
                                          <p:spTgt spid="5">
                                            <p:txEl>
                                              <p:pRg st="8" end="8"/>
                                            </p:txEl>
                                          </p:spTgt>
                                        </p:tgtEl>
                                        <p:attrNameLst>
                                          <p:attrName>style.visibility</p:attrName>
                                        </p:attrNameLst>
                                      </p:cBhvr>
                                      <p:to>
                                        <p:strVal val="visible"/>
                                      </p:to>
                                    </p:set>
                                    <p:anim calcmode="lin" valueType="num">
                                      <p:cBhvr>
                                        <p:cTn id="34" dur="500" fill="hold"/>
                                        <p:tgtEl>
                                          <p:spTgt spid="5">
                                            <p:txEl>
                                              <p:pRg st="8" end="8"/>
                                            </p:txEl>
                                          </p:spTgt>
                                        </p:tgtEl>
                                        <p:attrNameLst>
                                          <p:attrName>ppt_w</p:attrName>
                                        </p:attrNameLst>
                                      </p:cBhvr>
                                      <p:tavLst>
                                        <p:tav tm="0">
                                          <p:val>
                                            <p:fltVal val="0"/>
                                          </p:val>
                                        </p:tav>
                                        <p:tav tm="100000">
                                          <p:val>
                                            <p:strVal val="#ppt_w"/>
                                          </p:val>
                                        </p:tav>
                                      </p:tavLst>
                                    </p:anim>
                                    <p:anim calcmode="lin" valueType="num">
                                      <p:cBhvr>
                                        <p:cTn id="35" dur="500" fill="hold"/>
                                        <p:tgtEl>
                                          <p:spTgt spid="5">
                                            <p:txEl>
                                              <p:pRg st="8" end="8"/>
                                            </p:txEl>
                                          </p:spTgt>
                                        </p:tgtEl>
                                        <p:attrNameLst>
                                          <p:attrName>ppt_h</p:attrName>
                                        </p:attrNameLst>
                                      </p:cBhvr>
                                      <p:tavLst>
                                        <p:tav tm="0">
                                          <p:val>
                                            <p:fltVal val="0"/>
                                          </p:val>
                                        </p:tav>
                                        <p:tav tm="100000">
                                          <p:val>
                                            <p:strVal val="#ppt_h"/>
                                          </p:val>
                                        </p:tav>
                                      </p:tavLst>
                                    </p:anim>
                                    <p:animEffect transition="in" filter="fade">
                                      <p:cBhvr>
                                        <p:cTn id="36" dur="500"/>
                                        <p:tgtEl>
                                          <p:spTgt spid="5">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Nadpis 1"/>
          <p:cNvSpPr>
            <a:spLocks noGrp="1"/>
          </p:cNvSpPr>
          <p:nvPr>
            <p:ph type="title"/>
          </p:nvPr>
        </p:nvSpPr>
        <p:spPr/>
        <p:txBody>
          <a:bodyPr/>
          <a:lstStyle/>
          <a:p>
            <a:r>
              <a:rPr lang="en-US" b="1" err="1">
                <a:solidFill>
                  <a:srgbClr val="C00000"/>
                </a:solidFill>
              </a:rPr>
              <a:t>Algoritmus</a:t>
            </a:r>
            <a:r>
              <a:rPr lang="cs-CZ" b="1">
                <a:solidFill>
                  <a:srgbClr val="C00000"/>
                </a:solidFill>
              </a:rPr>
              <a:t> Dijkstrova metoda</a:t>
            </a:r>
            <a:endParaRPr lang="en-US">
              <a:solidFill>
                <a:srgbClr val="C00000"/>
              </a:solidFill>
            </a:endParaRPr>
          </a:p>
        </p:txBody>
      </p:sp>
      <p:sp>
        <p:nvSpPr>
          <p:cNvPr id="4" name="Zástupný symbol pro číslo snímku 3"/>
          <p:cNvSpPr>
            <a:spLocks noGrp="1"/>
          </p:cNvSpPr>
          <p:nvPr>
            <p:ph type="sldNum" sz="quarter" idx="12"/>
          </p:nvPr>
        </p:nvSpPr>
        <p:spPr/>
        <p:txBody>
          <a:bodyPr/>
          <a:lstStyle/>
          <a:p>
            <a:fld id="{58ACF089-6BD9-4FF9-8F05-3BF27D933551}" type="slidenum">
              <a:rPr lang="cs-CZ" smtClean="0"/>
              <a:t>106</a:t>
            </a:fld>
            <a:endParaRPr lang="cs-CZ"/>
          </a:p>
        </p:txBody>
      </p:sp>
      <p:sp>
        <p:nvSpPr>
          <p:cNvPr id="5" name="TextovéPole 4"/>
          <p:cNvSpPr txBox="1"/>
          <p:nvPr/>
        </p:nvSpPr>
        <p:spPr>
          <a:xfrm>
            <a:off x="1768736" y="1361478"/>
            <a:ext cx="4709506" cy="4401205"/>
          </a:xfrm>
          <a:prstGeom prst="rect">
            <a:avLst/>
          </a:prstGeom>
          <a:noFill/>
        </p:spPr>
        <p:txBody>
          <a:bodyPr wrap="square" rtlCol="0">
            <a:spAutoFit/>
          </a:bodyPr>
          <a:lstStyle>
            <a:defPPr>
              <a:defRPr lang="cs-CZ"/>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cs-CZ" sz="2000" b="1"/>
              <a:t>Pro uzel D je</a:t>
            </a:r>
            <a:r>
              <a:rPr lang="cs-CZ" sz="2000"/>
              <a:t> </a:t>
            </a:r>
            <a:r>
              <a:rPr lang="cs-CZ" sz="2000" i="1"/>
              <a:t>Z=</a:t>
            </a:r>
            <a:r>
              <a:rPr lang="cs-CZ" sz="2000">
                <a:sym typeface="Symbol Tiger Expert"/>
              </a:rPr>
              <a:t>A,B,C,D,E,H a </a:t>
            </a:r>
            <a:r>
              <a:rPr lang="cs-CZ" sz="2000"/>
              <a:t>U=</a:t>
            </a:r>
            <a:r>
              <a:rPr lang="cs-CZ" sz="2000">
                <a:sym typeface="Symbol Tiger Expert"/>
              </a:rPr>
              <a:t>F,G,I a vektory </a:t>
            </a:r>
          </a:p>
          <a:p>
            <a:r>
              <a:rPr lang="cs-CZ" sz="2000" b="1" i="1"/>
              <a:t>d</a:t>
            </a:r>
            <a:r>
              <a:rPr lang="cs-CZ" sz="2000" i="1"/>
              <a:t>=</a:t>
            </a:r>
            <a:r>
              <a:rPr lang="en-US" sz="2000" i="1"/>
              <a:t>[</a:t>
            </a:r>
            <a:r>
              <a:rPr lang="cs-CZ" sz="2000"/>
              <a:t>0,3,3,</a:t>
            </a:r>
            <a:r>
              <a:rPr lang="cs-CZ" sz="2000">
                <a:sym typeface="Symbol Tiger Expert"/>
              </a:rPr>
              <a:t>7,4,7,7,5,12</a:t>
            </a:r>
            <a:r>
              <a:rPr lang="cs-CZ" sz="2000"/>
              <a:t> </a:t>
            </a:r>
            <a:r>
              <a:rPr lang="en-US" sz="2000" i="1"/>
              <a:t>]</a:t>
            </a:r>
            <a:r>
              <a:rPr lang="cs-CZ" sz="2000" i="1" baseline="30000"/>
              <a:t>T</a:t>
            </a:r>
            <a:r>
              <a:rPr lang="cs-CZ" sz="2000" i="1"/>
              <a:t> ,</a:t>
            </a:r>
          </a:p>
          <a:p>
            <a:r>
              <a:rPr lang="cs-CZ" sz="2000" i="1"/>
              <a:t> </a:t>
            </a:r>
            <a:r>
              <a:rPr lang="cs-CZ" sz="2000" b="1" i="1"/>
              <a:t>p</a:t>
            </a:r>
            <a:r>
              <a:rPr lang="cs-CZ" sz="2000" i="1"/>
              <a:t>=</a:t>
            </a:r>
            <a:r>
              <a:rPr lang="en-US" sz="2000" i="1"/>
              <a:t> [</a:t>
            </a:r>
            <a:r>
              <a:rPr lang="en-US" sz="2000" i="1">
                <a:sym typeface="Symbol Tiger Expert"/>
              </a:rPr>
              <a:t> </a:t>
            </a:r>
            <a:r>
              <a:rPr lang="en-US" sz="2000">
                <a:sym typeface="Symbol Tiger Expert"/>
              </a:rPr>
              <a:t> </a:t>
            </a:r>
            <a:r>
              <a:rPr lang="cs-CZ" sz="2000">
                <a:sym typeface="Symbol Tiger Expert"/>
              </a:rPr>
              <a:t>,A,A,H</a:t>
            </a:r>
            <a:r>
              <a:rPr lang="en-US" sz="2000">
                <a:sym typeface="Symbol Tiger Expert"/>
              </a:rPr>
              <a:t> </a:t>
            </a:r>
            <a:r>
              <a:rPr lang="cs-CZ" sz="2000">
                <a:sym typeface="Symbol Tiger Expert"/>
              </a:rPr>
              <a:t>,C, A ,H,E</a:t>
            </a:r>
            <a:r>
              <a:rPr lang="en-US" sz="2000">
                <a:sym typeface="Symbol Tiger Expert"/>
              </a:rPr>
              <a:t> </a:t>
            </a:r>
            <a:r>
              <a:rPr lang="cs-CZ" sz="2000">
                <a:sym typeface="Symbol Tiger Expert"/>
              </a:rPr>
              <a:t>,D</a:t>
            </a:r>
            <a:r>
              <a:rPr lang="en-US" sz="2000" i="1"/>
              <a:t>]</a:t>
            </a:r>
            <a:r>
              <a:rPr lang="cs-CZ" sz="2000" i="1" baseline="30000"/>
              <a:t>T</a:t>
            </a:r>
            <a:r>
              <a:rPr lang="cs-CZ" sz="2000" i="1"/>
              <a:t> .</a:t>
            </a:r>
            <a:endParaRPr lang="en-US" sz="2000"/>
          </a:p>
          <a:p>
            <a:endParaRPr lang="cs-CZ" sz="2000"/>
          </a:p>
          <a:p>
            <a:r>
              <a:rPr lang="cs-CZ" sz="2000" b="1"/>
              <a:t>Pro uzel F je </a:t>
            </a:r>
            <a:r>
              <a:rPr lang="cs-CZ" sz="2000" i="1"/>
              <a:t>Z=</a:t>
            </a:r>
            <a:r>
              <a:rPr lang="cs-CZ" sz="2000">
                <a:sym typeface="Symbol Tiger Expert"/>
              </a:rPr>
              <a:t> A,B,C,E,F, H  a </a:t>
            </a:r>
            <a:r>
              <a:rPr lang="cs-CZ" sz="2000"/>
              <a:t>U=</a:t>
            </a:r>
            <a:r>
              <a:rPr lang="cs-CZ" sz="2000">
                <a:sym typeface="Symbol Tiger Expert"/>
              </a:rPr>
              <a:t>G,I a vektory </a:t>
            </a:r>
          </a:p>
          <a:p>
            <a:r>
              <a:rPr lang="cs-CZ" sz="2000" b="1" i="1"/>
              <a:t>d</a:t>
            </a:r>
            <a:r>
              <a:rPr lang="cs-CZ" sz="2000" i="1"/>
              <a:t>=</a:t>
            </a:r>
            <a:r>
              <a:rPr lang="en-US" sz="2000" i="1"/>
              <a:t>[</a:t>
            </a:r>
            <a:r>
              <a:rPr lang="cs-CZ" sz="2000"/>
              <a:t>0,3,3,</a:t>
            </a:r>
            <a:r>
              <a:rPr lang="cs-CZ" sz="2000">
                <a:sym typeface="Symbol Tiger Expert"/>
              </a:rPr>
              <a:t>7,4,7,7,5,12</a:t>
            </a:r>
            <a:r>
              <a:rPr lang="en-US" sz="2000" i="1"/>
              <a:t>]</a:t>
            </a:r>
            <a:r>
              <a:rPr lang="cs-CZ" sz="2000" i="1" baseline="30000"/>
              <a:t>T</a:t>
            </a:r>
            <a:r>
              <a:rPr lang="cs-CZ" sz="2000" i="1"/>
              <a:t> , </a:t>
            </a:r>
          </a:p>
          <a:p>
            <a:r>
              <a:rPr lang="cs-CZ" sz="2000" b="1" i="1"/>
              <a:t>p</a:t>
            </a:r>
            <a:r>
              <a:rPr lang="cs-CZ" sz="2000" i="1"/>
              <a:t>=</a:t>
            </a:r>
            <a:r>
              <a:rPr lang="en-US" sz="2000" i="1"/>
              <a:t> [</a:t>
            </a:r>
            <a:r>
              <a:rPr lang="en-US" sz="2000" i="1">
                <a:sym typeface="Symbol Tiger Expert"/>
              </a:rPr>
              <a:t> </a:t>
            </a:r>
            <a:r>
              <a:rPr lang="en-US" sz="2000">
                <a:sym typeface="Symbol Tiger Expert"/>
              </a:rPr>
              <a:t> </a:t>
            </a:r>
            <a:r>
              <a:rPr lang="cs-CZ" sz="2000">
                <a:sym typeface="Symbol Tiger Expert"/>
              </a:rPr>
              <a:t>,A,A,H</a:t>
            </a:r>
            <a:r>
              <a:rPr lang="en-US" sz="2000">
                <a:sym typeface="Symbol Tiger Expert"/>
              </a:rPr>
              <a:t> </a:t>
            </a:r>
            <a:r>
              <a:rPr lang="cs-CZ" sz="2000">
                <a:sym typeface="Symbol Tiger Expert"/>
              </a:rPr>
              <a:t>,C, A ,H,E</a:t>
            </a:r>
            <a:r>
              <a:rPr lang="en-US" sz="2000">
                <a:sym typeface="Symbol Tiger Expert"/>
              </a:rPr>
              <a:t> </a:t>
            </a:r>
            <a:r>
              <a:rPr lang="cs-CZ" sz="2000">
                <a:sym typeface="Symbol Tiger Expert"/>
              </a:rPr>
              <a:t>,D</a:t>
            </a:r>
            <a:r>
              <a:rPr lang="en-US" sz="2000">
                <a:sym typeface="Symbol Tiger Expert"/>
              </a:rPr>
              <a:t> </a:t>
            </a:r>
            <a:r>
              <a:rPr lang="en-US" sz="2000" i="1"/>
              <a:t>]</a:t>
            </a:r>
            <a:r>
              <a:rPr lang="cs-CZ" sz="2000" i="1" baseline="30000"/>
              <a:t>T</a:t>
            </a:r>
            <a:r>
              <a:rPr lang="cs-CZ" sz="2000" i="1"/>
              <a:t> .</a:t>
            </a:r>
          </a:p>
          <a:p>
            <a:endParaRPr lang="cs-CZ" sz="2000" i="1"/>
          </a:p>
          <a:p>
            <a:r>
              <a:rPr lang="cs-CZ" sz="2000" b="1"/>
              <a:t>Pro uzel G je </a:t>
            </a:r>
            <a:r>
              <a:rPr lang="cs-CZ" sz="2000" i="1"/>
              <a:t>Z=</a:t>
            </a:r>
            <a:r>
              <a:rPr lang="cs-CZ" sz="2000">
                <a:sym typeface="Symbol Tiger Expert"/>
              </a:rPr>
              <a:t> A,B,C,D,E,F,G,H  a </a:t>
            </a:r>
            <a:r>
              <a:rPr lang="cs-CZ" sz="2000"/>
              <a:t>U=</a:t>
            </a:r>
            <a:r>
              <a:rPr lang="cs-CZ" sz="2000">
                <a:sym typeface="Symbol Tiger Expert"/>
              </a:rPr>
              <a:t>I a vektory </a:t>
            </a:r>
          </a:p>
          <a:p>
            <a:r>
              <a:rPr lang="cs-CZ" sz="2000" b="1" i="1"/>
              <a:t>d</a:t>
            </a:r>
            <a:r>
              <a:rPr lang="cs-CZ" sz="2000" i="1"/>
              <a:t>=</a:t>
            </a:r>
            <a:r>
              <a:rPr lang="en-US" sz="2000" i="1"/>
              <a:t>[</a:t>
            </a:r>
            <a:r>
              <a:rPr lang="cs-CZ" sz="2000"/>
              <a:t>0,3,3,</a:t>
            </a:r>
            <a:r>
              <a:rPr lang="cs-CZ" sz="2000">
                <a:sym typeface="Symbol Tiger Expert"/>
              </a:rPr>
              <a:t>7,4,7,7,5,10</a:t>
            </a:r>
            <a:r>
              <a:rPr lang="en-US" sz="2000" i="1"/>
              <a:t>]</a:t>
            </a:r>
            <a:r>
              <a:rPr lang="cs-CZ" sz="2000" i="1" baseline="30000"/>
              <a:t>T</a:t>
            </a:r>
            <a:r>
              <a:rPr lang="cs-CZ" sz="2000" i="1"/>
              <a:t> ,</a:t>
            </a:r>
          </a:p>
          <a:p>
            <a:r>
              <a:rPr lang="cs-CZ" sz="2000" i="1"/>
              <a:t> </a:t>
            </a:r>
            <a:r>
              <a:rPr lang="cs-CZ" sz="2000" b="1" i="1"/>
              <a:t>p</a:t>
            </a:r>
            <a:r>
              <a:rPr lang="cs-CZ" sz="2000" i="1"/>
              <a:t>=</a:t>
            </a:r>
            <a:r>
              <a:rPr lang="en-US" sz="2000" i="1"/>
              <a:t> [</a:t>
            </a:r>
            <a:r>
              <a:rPr lang="en-US" sz="2000" i="1">
                <a:sym typeface="Symbol Tiger Expert"/>
              </a:rPr>
              <a:t> </a:t>
            </a:r>
            <a:r>
              <a:rPr lang="en-US" sz="2000">
                <a:sym typeface="Symbol Tiger Expert"/>
              </a:rPr>
              <a:t> </a:t>
            </a:r>
            <a:r>
              <a:rPr lang="cs-CZ" sz="2000">
                <a:sym typeface="Symbol Tiger Expert"/>
              </a:rPr>
              <a:t>,A,A,H,C, A ,H,E</a:t>
            </a:r>
            <a:r>
              <a:rPr lang="en-US" sz="2000">
                <a:sym typeface="Symbol Tiger Expert"/>
              </a:rPr>
              <a:t> </a:t>
            </a:r>
            <a:r>
              <a:rPr lang="cs-CZ" sz="2000">
                <a:sym typeface="Symbol Tiger Expert"/>
              </a:rPr>
              <a:t>,G</a:t>
            </a:r>
            <a:r>
              <a:rPr lang="en-US" sz="2000">
                <a:sym typeface="Symbol Tiger Expert"/>
              </a:rPr>
              <a:t> </a:t>
            </a:r>
            <a:r>
              <a:rPr lang="en-US" sz="2000" i="1"/>
              <a:t>]</a:t>
            </a:r>
            <a:r>
              <a:rPr lang="cs-CZ" sz="2000" i="1" baseline="30000"/>
              <a:t>T</a:t>
            </a:r>
            <a:r>
              <a:rPr lang="cs-CZ" sz="2000" i="1"/>
              <a:t> .</a:t>
            </a:r>
            <a:endParaRPr lang="en-US" sz="2000"/>
          </a:p>
        </p:txBody>
      </p:sp>
      <p:pic>
        <p:nvPicPr>
          <p:cNvPr id="10"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478241" y="2103794"/>
            <a:ext cx="5104159" cy="3538646"/>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9680588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53" presetClass="entr" presetSubtype="16" dur="50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p:cTn id="7" dur="500" fill="hold"/>
                                        <p:tgtEl>
                                          <p:spTgt spid="5">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5">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5">
                                            <p:txEl>
                                              <p:pRg st="0" end="0"/>
                                            </p:txEl>
                                          </p:spTgt>
                                        </p:tgtEl>
                                      </p:cBhvr>
                                    </p:animEffect>
                                  </p:childTnLst>
                                </p:cTn>
                              </p:par>
                              <p:par>
                                <p:cTn id="10" presetID="53" presetClass="entr" presetSubtype="16" dur="500" fill="hold" nodeType="with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 calcmode="lin" valueType="num">
                                      <p:cBhvr>
                                        <p:cTn id="12" dur="500" fill="hold"/>
                                        <p:tgtEl>
                                          <p:spTgt spid="5">
                                            <p:txEl>
                                              <p:pRg st="1" end="1"/>
                                            </p:txEl>
                                          </p:spTgt>
                                        </p:tgtEl>
                                        <p:attrNameLst>
                                          <p:attrName>ppt_w</p:attrName>
                                        </p:attrNameLst>
                                      </p:cBhvr>
                                      <p:tavLst>
                                        <p:tav tm="0">
                                          <p:val>
                                            <p:fltVal val="0"/>
                                          </p:val>
                                        </p:tav>
                                        <p:tav tm="100000">
                                          <p:val>
                                            <p:strVal val="#ppt_w"/>
                                          </p:val>
                                        </p:tav>
                                      </p:tavLst>
                                    </p:anim>
                                    <p:anim calcmode="lin" valueType="num">
                                      <p:cBhvr>
                                        <p:cTn id="13" dur="500" fill="hold"/>
                                        <p:tgtEl>
                                          <p:spTgt spid="5">
                                            <p:txEl>
                                              <p:pRg st="1" end="1"/>
                                            </p:txEl>
                                          </p:spTgt>
                                        </p:tgtEl>
                                        <p:attrNameLst>
                                          <p:attrName>ppt_h</p:attrName>
                                        </p:attrNameLst>
                                      </p:cBhvr>
                                      <p:tavLst>
                                        <p:tav tm="0">
                                          <p:val>
                                            <p:fltVal val="0"/>
                                          </p:val>
                                        </p:tav>
                                        <p:tav tm="100000">
                                          <p:val>
                                            <p:strVal val="#ppt_h"/>
                                          </p:val>
                                        </p:tav>
                                      </p:tavLst>
                                    </p:anim>
                                    <p:animEffect transition="in" filter="fade">
                                      <p:cBhvr>
                                        <p:cTn id="14" dur="500"/>
                                        <p:tgtEl>
                                          <p:spTgt spid="5">
                                            <p:txEl>
                                              <p:pRg st="1" end="1"/>
                                            </p:txEl>
                                          </p:spTgt>
                                        </p:tgtEl>
                                      </p:cBhvr>
                                    </p:animEffect>
                                  </p:childTnLst>
                                </p:cTn>
                              </p:par>
                              <p:par>
                                <p:cTn id="15" presetID="53" presetClass="entr" presetSubtype="16" dur="500" fill="hold" nodeType="with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 calcmode="lin" valueType="num">
                                      <p:cBhvr>
                                        <p:cTn id="17" dur="500" fill="hold"/>
                                        <p:tgtEl>
                                          <p:spTgt spid="5">
                                            <p:txEl>
                                              <p:pRg st="2" end="2"/>
                                            </p:txEl>
                                          </p:spTgt>
                                        </p:tgtEl>
                                        <p:attrNameLst>
                                          <p:attrName>ppt_w</p:attrName>
                                        </p:attrNameLst>
                                      </p:cBhvr>
                                      <p:tavLst>
                                        <p:tav tm="0">
                                          <p:val>
                                            <p:fltVal val="0"/>
                                          </p:val>
                                        </p:tav>
                                        <p:tav tm="100000">
                                          <p:val>
                                            <p:strVal val="#ppt_w"/>
                                          </p:val>
                                        </p:tav>
                                      </p:tavLst>
                                    </p:anim>
                                    <p:anim calcmode="lin" valueType="num">
                                      <p:cBhvr>
                                        <p:cTn id="18" dur="500" fill="hold"/>
                                        <p:tgtEl>
                                          <p:spTgt spid="5">
                                            <p:txEl>
                                              <p:pRg st="2" end="2"/>
                                            </p:txEl>
                                          </p:spTgt>
                                        </p:tgtEl>
                                        <p:attrNameLst>
                                          <p:attrName>ppt_h</p:attrName>
                                        </p:attrNameLst>
                                      </p:cBhvr>
                                      <p:tavLst>
                                        <p:tav tm="0">
                                          <p:val>
                                            <p:fltVal val="0"/>
                                          </p:val>
                                        </p:tav>
                                        <p:tav tm="100000">
                                          <p:val>
                                            <p:strVal val="#ppt_h"/>
                                          </p:val>
                                        </p:tav>
                                      </p:tavLst>
                                    </p:anim>
                                    <p:animEffect transition="in" filter="fade">
                                      <p:cBhvr>
                                        <p:cTn id="19" dur="500"/>
                                        <p:tgtEl>
                                          <p:spTgt spid="5">
                                            <p:txEl>
                                              <p:pRg st="2" end="2"/>
                                            </p:txEl>
                                          </p:spTgt>
                                        </p:tgtEl>
                                      </p:cBhvr>
                                    </p:animEffect>
                                  </p:childTnLst>
                                </p:cTn>
                              </p:par>
                            </p:childTnLst>
                          </p:cTn>
                        </p:par>
                      </p:childTnLst>
                    </p:cTn>
                  </p:par>
                  <p:par>
                    <p:cTn id="20" fill="hold" nodeType="clickPar">
                      <p:stCondLst>
                        <p:cond delay="indefinite"/>
                      </p:stCondLst>
                      <p:childTnLst>
                        <p:par>
                          <p:cTn id="21" fill="hold">
                            <p:stCondLst>
                              <p:cond delay="0"/>
                            </p:stCondLst>
                            <p:childTnLst>
                              <p:par>
                                <p:cTn id="22" presetID="53" presetClass="entr" presetSubtype="16" dur="500" fill="hold" nodeType="clickEffect">
                                  <p:stCondLst>
                                    <p:cond delay="0"/>
                                  </p:stCondLst>
                                  <p:childTnLst>
                                    <p:set>
                                      <p:cBhvr>
                                        <p:cTn id="23" dur="1" fill="hold">
                                          <p:stCondLst>
                                            <p:cond delay="0"/>
                                          </p:stCondLst>
                                        </p:cTn>
                                        <p:tgtEl>
                                          <p:spTgt spid="5">
                                            <p:txEl>
                                              <p:pRg st="4" end="4"/>
                                            </p:txEl>
                                          </p:spTgt>
                                        </p:tgtEl>
                                        <p:attrNameLst>
                                          <p:attrName>style.visibility</p:attrName>
                                        </p:attrNameLst>
                                      </p:cBhvr>
                                      <p:to>
                                        <p:strVal val="visible"/>
                                      </p:to>
                                    </p:set>
                                    <p:anim calcmode="lin" valueType="num">
                                      <p:cBhvr>
                                        <p:cTn id="24" dur="500" fill="hold"/>
                                        <p:tgtEl>
                                          <p:spTgt spid="5">
                                            <p:txEl>
                                              <p:pRg st="4" end="4"/>
                                            </p:txEl>
                                          </p:spTgt>
                                        </p:tgtEl>
                                        <p:attrNameLst>
                                          <p:attrName>ppt_w</p:attrName>
                                        </p:attrNameLst>
                                      </p:cBhvr>
                                      <p:tavLst>
                                        <p:tav tm="0">
                                          <p:val>
                                            <p:fltVal val="0"/>
                                          </p:val>
                                        </p:tav>
                                        <p:tav tm="100000">
                                          <p:val>
                                            <p:strVal val="#ppt_w"/>
                                          </p:val>
                                        </p:tav>
                                      </p:tavLst>
                                    </p:anim>
                                    <p:anim calcmode="lin" valueType="num">
                                      <p:cBhvr>
                                        <p:cTn id="25" dur="500" fill="hold"/>
                                        <p:tgtEl>
                                          <p:spTgt spid="5">
                                            <p:txEl>
                                              <p:pRg st="4" end="4"/>
                                            </p:txEl>
                                          </p:spTgt>
                                        </p:tgtEl>
                                        <p:attrNameLst>
                                          <p:attrName>ppt_h</p:attrName>
                                        </p:attrNameLst>
                                      </p:cBhvr>
                                      <p:tavLst>
                                        <p:tav tm="0">
                                          <p:val>
                                            <p:fltVal val="0"/>
                                          </p:val>
                                        </p:tav>
                                        <p:tav tm="100000">
                                          <p:val>
                                            <p:strVal val="#ppt_h"/>
                                          </p:val>
                                        </p:tav>
                                      </p:tavLst>
                                    </p:anim>
                                    <p:animEffect transition="in" filter="fade">
                                      <p:cBhvr>
                                        <p:cTn id="26" dur="500"/>
                                        <p:tgtEl>
                                          <p:spTgt spid="5">
                                            <p:txEl>
                                              <p:pRg st="4" end="4"/>
                                            </p:txEl>
                                          </p:spTgt>
                                        </p:tgtEl>
                                      </p:cBhvr>
                                    </p:animEffect>
                                  </p:childTnLst>
                                </p:cTn>
                              </p:par>
                              <p:par>
                                <p:cTn id="27" presetID="53" presetClass="entr" presetSubtype="16" dur="500" fill="hold" nodeType="withEffect">
                                  <p:stCondLst>
                                    <p:cond delay="0"/>
                                  </p:stCondLst>
                                  <p:childTnLst>
                                    <p:set>
                                      <p:cBhvr>
                                        <p:cTn id="28" dur="1" fill="hold">
                                          <p:stCondLst>
                                            <p:cond delay="0"/>
                                          </p:stCondLst>
                                        </p:cTn>
                                        <p:tgtEl>
                                          <p:spTgt spid="5">
                                            <p:txEl>
                                              <p:pRg st="5" end="5"/>
                                            </p:txEl>
                                          </p:spTgt>
                                        </p:tgtEl>
                                        <p:attrNameLst>
                                          <p:attrName>style.visibility</p:attrName>
                                        </p:attrNameLst>
                                      </p:cBhvr>
                                      <p:to>
                                        <p:strVal val="visible"/>
                                      </p:to>
                                    </p:set>
                                    <p:anim calcmode="lin" valueType="num">
                                      <p:cBhvr>
                                        <p:cTn id="29" dur="500" fill="hold"/>
                                        <p:tgtEl>
                                          <p:spTgt spid="5">
                                            <p:txEl>
                                              <p:pRg st="5" end="5"/>
                                            </p:txEl>
                                          </p:spTgt>
                                        </p:tgtEl>
                                        <p:attrNameLst>
                                          <p:attrName>ppt_w</p:attrName>
                                        </p:attrNameLst>
                                      </p:cBhvr>
                                      <p:tavLst>
                                        <p:tav tm="0">
                                          <p:val>
                                            <p:fltVal val="0"/>
                                          </p:val>
                                        </p:tav>
                                        <p:tav tm="100000">
                                          <p:val>
                                            <p:strVal val="#ppt_w"/>
                                          </p:val>
                                        </p:tav>
                                      </p:tavLst>
                                    </p:anim>
                                    <p:anim calcmode="lin" valueType="num">
                                      <p:cBhvr>
                                        <p:cTn id="30" dur="500" fill="hold"/>
                                        <p:tgtEl>
                                          <p:spTgt spid="5">
                                            <p:txEl>
                                              <p:pRg st="5" end="5"/>
                                            </p:txEl>
                                          </p:spTgt>
                                        </p:tgtEl>
                                        <p:attrNameLst>
                                          <p:attrName>ppt_h</p:attrName>
                                        </p:attrNameLst>
                                      </p:cBhvr>
                                      <p:tavLst>
                                        <p:tav tm="0">
                                          <p:val>
                                            <p:fltVal val="0"/>
                                          </p:val>
                                        </p:tav>
                                        <p:tav tm="100000">
                                          <p:val>
                                            <p:strVal val="#ppt_h"/>
                                          </p:val>
                                        </p:tav>
                                      </p:tavLst>
                                    </p:anim>
                                    <p:animEffect transition="in" filter="fade">
                                      <p:cBhvr>
                                        <p:cTn id="31" dur="500"/>
                                        <p:tgtEl>
                                          <p:spTgt spid="5">
                                            <p:txEl>
                                              <p:pRg st="5" end="5"/>
                                            </p:txEl>
                                          </p:spTgt>
                                        </p:tgtEl>
                                      </p:cBhvr>
                                    </p:animEffect>
                                  </p:childTnLst>
                                </p:cTn>
                              </p:par>
                              <p:par>
                                <p:cTn id="32" presetID="53" presetClass="entr" presetSubtype="16" dur="500" fill="hold" nodeType="withEffect">
                                  <p:stCondLst>
                                    <p:cond delay="0"/>
                                  </p:stCondLst>
                                  <p:childTnLst>
                                    <p:set>
                                      <p:cBhvr>
                                        <p:cTn id="33" dur="1" fill="hold">
                                          <p:stCondLst>
                                            <p:cond delay="0"/>
                                          </p:stCondLst>
                                        </p:cTn>
                                        <p:tgtEl>
                                          <p:spTgt spid="5">
                                            <p:txEl>
                                              <p:pRg st="6" end="6"/>
                                            </p:txEl>
                                          </p:spTgt>
                                        </p:tgtEl>
                                        <p:attrNameLst>
                                          <p:attrName>style.visibility</p:attrName>
                                        </p:attrNameLst>
                                      </p:cBhvr>
                                      <p:to>
                                        <p:strVal val="visible"/>
                                      </p:to>
                                    </p:set>
                                    <p:anim calcmode="lin" valueType="num">
                                      <p:cBhvr>
                                        <p:cTn id="34" dur="500" fill="hold"/>
                                        <p:tgtEl>
                                          <p:spTgt spid="5">
                                            <p:txEl>
                                              <p:pRg st="6" end="6"/>
                                            </p:txEl>
                                          </p:spTgt>
                                        </p:tgtEl>
                                        <p:attrNameLst>
                                          <p:attrName>ppt_w</p:attrName>
                                        </p:attrNameLst>
                                      </p:cBhvr>
                                      <p:tavLst>
                                        <p:tav tm="0">
                                          <p:val>
                                            <p:fltVal val="0"/>
                                          </p:val>
                                        </p:tav>
                                        <p:tav tm="100000">
                                          <p:val>
                                            <p:strVal val="#ppt_w"/>
                                          </p:val>
                                        </p:tav>
                                      </p:tavLst>
                                    </p:anim>
                                    <p:anim calcmode="lin" valueType="num">
                                      <p:cBhvr>
                                        <p:cTn id="35" dur="500" fill="hold"/>
                                        <p:tgtEl>
                                          <p:spTgt spid="5">
                                            <p:txEl>
                                              <p:pRg st="6" end="6"/>
                                            </p:txEl>
                                          </p:spTgt>
                                        </p:tgtEl>
                                        <p:attrNameLst>
                                          <p:attrName>ppt_h</p:attrName>
                                        </p:attrNameLst>
                                      </p:cBhvr>
                                      <p:tavLst>
                                        <p:tav tm="0">
                                          <p:val>
                                            <p:fltVal val="0"/>
                                          </p:val>
                                        </p:tav>
                                        <p:tav tm="100000">
                                          <p:val>
                                            <p:strVal val="#ppt_h"/>
                                          </p:val>
                                        </p:tav>
                                      </p:tavLst>
                                    </p:anim>
                                    <p:animEffect transition="in" filter="fade">
                                      <p:cBhvr>
                                        <p:cTn id="36" dur="500"/>
                                        <p:tgtEl>
                                          <p:spTgt spid="5">
                                            <p:txEl>
                                              <p:pRg st="6" end="6"/>
                                            </p:txEl>
                                          </p:spTgt>
                                        </p:tgtEl>
                                      </p:cBhvr>
                                    </p:animEffect>
                                  </p:childTnLst>
                                </p:cTn>
                              </p:par>
                            </p:childTnLst>
                          </p:cTn>
                        </p:par>
                      </p:childTnLst>
                    </p:cTn>
                  </p:par>
                  <p:par>
                    <p:cTn id="37" fill="hold" nodeType="clickPar">
                      <p:stCondLst>
                        <p:cond delay="indefinite"/>
                      </p:stCondLst>
                      <p:childTnLst>
                        <p:par>
                          <p:cTn id="38" fill="hold">
                            <p:stCondLst>
                              <p:cond delay="0"/>
                            </p:stCondLst>
                            <p:childTnLst>
                              <p:par>
                                <p:cTn id="39" presetID="53" presetClass="entr" presetSubtype="16" dur="500" fill="hold" nodeType="clickEffect">
                                  <p:stCondLst>
                                    <p:cond delay="0"/>
                                  </p:stCondLst>
                                  <p:childTnLst>
                                    <p:set>
                                      <p:cBhvr>
                                        <p:cTn id="40" dur="1" fill="hold">
                                          <p:stCondLst>
                                            <p:cond delay="0"/>
                                          </p:stCondLst>
                                        </p:cTn>
                                        <p:tgtEl>
                                          <p:spTgt spid="5">
                                            <p:txEl>
                                              <p:pRg st="8" end="8"/>
                                            </p:txEl>
                                          </p:spTgt>
                                        </p:tgtEl>
                                        <p:attrNameLst>
                                          <p:attrName>style.visibility</p:attrName>
                                        </p:attrNameLst>
                                      </p:cBhvr>
                                      <p:to>
                                        <p:strVal val="visible"/>
                                      </p:to>
                                    </p:set>
                                    <p:anim calcmode="lin" valueType="num">
                                      <p:cBhvr>
                                        <p:cTn id="41" dur="500" fill="hold"/>
                                        <p:tgtEl>
                                          <p:spTgt spid="5">
                                            <p:txEl>
                                              <p:pRg st="8" end="8"/>
                                            </p:txEl>
                                          </p:spTgt>
                                        </p:tgtEl>
                                        <p:attrNameLst>
                                          <p:attrName>ppt_w</p:attrName>
                                        </p:attrNameLst>
                                      </p:cBhvr>
                                      <p:tavLst>
                                        <p:tav tm="0">
                                          <p:val>
                                            <p:fltVal val="0"/>
                                          </p:val>
                                        </p:tav>
                                        <p:tav tm="100000">
                                          <p:val>
                                            <p:strVal val="#ppt_w"/>
                                          </p:val>
                                        </p:tav>
                                      </p:tavLst>
                                    </p:anim>
                                    <p:anim calcmode="lin" valueType="num">
                                      <p:cBhvr>
                                        <p:cTn id="42" dur="500" fill="hold"/>
                                        <p:tgtEl>
                                          <p:spTgt spid="5">
                                            <p:txEl>
                                              <p:pRg st="8" end="8"/>
                                            </p:txEl>
                                          </p:spTgt>
                                        </p:tgtEl>
                                        <p:attrNameLst>
                                          <p:attrName>ppt_h</p:attrName>
                                        </p:attrNameLst>
                                      </p:cBhvr>
                                      <p:tavLst>
                                        <p:tav tm="0">
                                          <p:val>
                                            <p:fltVal val="0"/>
                                          </p:val>
                                        </p:tav>
                                        <p:tav tm="100000">
                                          <p:val>
                                            <p:strVal val="#ppt_h"/>
                                          </p:val>
                                        </p:tav>
                                      </p:tavLst>
                                    </p:anim>
                                    <p:animEffect transition="in" filter="fade">
                                      <p:cBhvr>
                                        <p:cTn id="43" dur="500"/>
                                        <p:tgtEl>
                                          <p:spTgt spid="5">
                                            <p:txEl>
                                              <p:pRg st="8" end="8"/>
                                            </p:txEl>
                                          </p:spTgt>
                                        </p:tgtEl>
                                      </p:cBhvr>
                                    </p:animEffect>
                                  </p:childTnLst>
                                </p:cTn>
                              </p:par>
                              <p:par>
                                <p:cTn id="44" presetID="53" presetClass="entr" presetSubtype="16" dur="500" fill="hold" nodeType="withEffect">
                                  <p:stCondLst>
                                    <p:cond delay="0"/>
                                  </p:stCondLst>
                                  <p:childTnLst>
                                    <p:set>
                                      <p:cBhvr>
                                        <p:cTn id="45" dur="1" fill="hold">
                                          <p:stCondLst>
                                            <p:cond delay="0"/>
                                          </p:stCondLst>
                                        </p:cTn>
                                        <p:tgtEl>
                                          <p:spTgt spid="5">
                                            <p:txEl>
                                              <p:pRg st="9" end="9"/>
                                            </p:txEl>
                                          </p:spTgt>
                                        </p:tgtEl>
                                        <p:attrNameLst>
                                          <p:attrName>style.visibility</p:attrName>
                                        </p:attrNameLst>
                                      </p:cBhvr>
                                      <p:to>
                                        <p:strVal val="visible"/>
                                      </p:to>
                                    </p:set>
                                    <p:anim calcmode="lin" valueType="num">
                                      <p:cBhvr>
                                        <p:cTn id="46" dur="500" fill="hold"/>
                                        <p:tgtEl>
                                          <p:spTgt spid="5">
                                            <p:txEl>
                                              <p:pRg st="9" end="9"/>
                                            </p:txEl>
                                          </p:spTgt>
                                        </p:tgtEl>
                                        <p:attrNameLst>
                                          <p:attrName>ppt_w</p:attrName>
                                        </p:attrNameLst>
                                      </p:cBhvr>
                                      <p:tavLst>
                                        <p:tav tm="0">
                                          <p:val>
                                            <p:fltVal val="0"/>
                                          </p:val>
                                        </p:tav>
                                        <p:tav tm="100000">
                                          <p:val>
                                            <p:strVal val="#ppt_w"/>
                                          </p:val>
                                        </p:tav>
                                      </p:tavLst>
                                    </p:anim>
                                    <p:anim calcmode="lin" valueType="num">
                                      <p:cBhvr>
                                        <p:cTn id="47" dur="500" fill="hold"/>
                                        <p:tgtEl>
                                          <p:spTgt spid="5">
                                            <p:txEl>
                                              <p:pRg st="9" end="9"/>
                                            </p:txEl>
                                          </p:spTgt>
                                        </p:tgtEl>
                                        <p:attrNameLst>
                                          <p:attrName>ppt_h</p:attrName>
                                        </p:attrNameLst>
                                      </p:cBhvr>
                                      <p:tavLst>
                                        <p:tav tm="0">
                                          <p:val>
                                            <p:fltVal val="0"/>
                                          </p:val>
                                        </p:tav>
                                        <p:tav tm="100000">
                                          <p:val>
                                            <p:strVal val="#ppt_h"/>
                                          </p:val>
                                        </p:tav>
                                      </p:tavLst>
                                    </p:anim>
                                    <p:animEffect transition="in" filter="fade">
                                      <p:cBhvr>
                                        <p:cTn id="48" dur="500"/>
                                        <p:tgtEl>
                                          <p:spTgt spid="5">
                                            <p:txEl>
                                              <p:pRg st="9" end="9"/>
                                            </p:txEl>
                                          </p:spTgt>
                                        </p:tgtEl>
                                      </p:cBhvr>
                                    </p:animEffect>
                                  </p:childTnLst>
                                </p:cTn>
                              </p:par>
                              <p:par>
                                <p:cTn id="49" presetID="53" presetClass="entr" presetSubtype="16" dur="500" fill="hold" nodeType="withEffect">
                                  <p:stCondLst>
                                    <p:cond delay="0"/>
                                  </p:stCondLst>
                                  <p:childTnLst>
                                    <p:set>
                                      <p:cBhvr>
                                        <p:cTn id="50" dur="1" fill="hold">
                                          <p:stCondLst>
                                            <p:cond delay="0"/>
                                          </p:stCondLst>
                                        </p:cTn>
                                        <p:tgtEl>
                                          <p:spTgt spid="5">
                                            <p:txEl>
                                              <p:pRg st="10" end="10"/>
                                            </p:txEl>
                                          </p:spTgt>
                                        </p:tgtEl>
                                        <p:attrNameLst>
                                          <p:attrName>style.visibility</p:attrName>
                                        </p:attrNameLst>
                                      </p:cBhvr>
                                      <p:to>
                                        <p:strVal val="visible"/>
                                      </p:to>
                                    </p:set>
                                    <p:anim calcmode="lin" valueType="num">
                                      <p:cBhvr>
                                        <p:cTn id="51" dur="500" fill="hold"/>
                                        <p:tgtEl>
                                          <p:spTgt spid="5">
                                            <p:txEl>
                                              <p:pRg st="10" end="10"/>
                                            </p:txEl>
                                          </p:spTgt>
                                        </p:tgtEl>
                                        <p:attrNameLst>
                                          <p:attrName>ppt_w</p:attrName>
                                        </p:attrNameLst>
                                      </p:cBhvr>
                                      <p:tavLst>
                                        <p:tav tm="0">
                                          <p:val>
                                            <p:fltVal val="0"/>
                                          </p:val>
                                        </p:tav>
                                        <p:tav tm="100000">
                                          <p:val>
                                            <p:strVal val="#ppt_w"/>
                                          </p:val>
                                        </p:tav>
                                      </p:tavLst>
                                    </p:anim>
                                    <p:anim calcmode="lin" valueType="num">
                                      <p:cBhvr>
                                        <p:cTn id="52" dur="500" fill="hold"/>
                                        <p:tgtEl>
                                          <p:spTgt spid="5">
                                            <p:txEl>
                                              <p:pRg st="10" end="10"/>
                                            </p:txEl>
                                          </p:spTgt>
                                        </p:tgtEl>
                                        <p:attrNameLst>
                                          <p:attrName>ppt_h</p:attrName>
                                        </p:attrNameLst>
                                      </p:cBhvr>
                                      <p:tavLst>
                                        <p:tav tm="0">
                                          <p:val>
                                            <p:fltVal val="0"/>
                                          </p:val>
                                        </p:tav>
                                        <p:tav tm="100000">
                                          <p:val>
                                            <p:strVal val="#ppt_h"/>
                                          </p:val>
                                        </p:tav>
                                      </p:tavLst>
                                    </p:anim>
                                    <p:animEffect transition="in" filter="fade">
                                      <p:cBhvr>
                                        <p:cTn id="53" dur="500"/>
                                        <p:tgtEl>
                                          <p:spTgt spid="5">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Nadpis 1"/>
          <p:cNvSpPr>
            <a:spLocks noGrp="1"/>
          </p:cNvSpPr>
          <p:nvPr>
            <p:ph type="title"/>
          </p:nvPr>
        </p:nvSpPr>
        <p:spPr/>
        <p:txBody>
          <a:bodyPr/>
          <a:lstStyle/>
          <a:p>
            <a:r>
              <a:rPr lang="en-US" b="1" err="1">
                <a:solidFill>
                  <a:srgbClr val="C00000"/>
                </a:solidFill>
              </a:rPr>
              <a:t>Algoritmus</a:t>
            </a:r>
            <a:r>
              <a:rPr lang="cs-CZ" b="1">
                <a:solidFill>
                  <a:srgbClr val="C00000"/>
                </a:solidFill>
              </a:rPr>
              <a:t> Dijkstrova metoda</a:t>
            </a:r>
            <a:endParaRPr lang="en-US">
              <a:solidFill>
                <a:srgbClr val="C00000"/>
              </a:solidFill>
            </a:endParaRPr>
          </a:p>
        </p:txBody>
      </p:sp>
      <p:sp>
        <p:nvSpPr>
          <p:cNvPr id="4" name="Zástupný symbol pro číslo snímku 3"/>
          <p:cNvSpPr>
            <a:spLocks noGrp="1"/>
          </p:cNvSpPr>
          <p:nvPr>
            <p:ph type="sldNum" sz="quarter" idx="12"/>
          </p:nvPr>
        </p:nvSpPr>
        <p:spPr/>
        <p:txBody>
          <a:bodyPr/>
          <a:lstStyle/>
          <a:p>
            <a:fld id="{58ACF089-6BD9-4FF9-8F05-3BF27D933551}" type="slidenum">
              <a:rPr lang="cs-CZ" smtClean="0"/>
              <a:t>107</a:t>
            </a:fld>
            <a:endParaRPr lang="cs-CZ"/>
          </a:p>
        </p:txBody>
      </p:sp>
      <p:sp>
        <p:nvSpPr>
          <p:cNvPr id="5" name="TextovéPole 4"/>
          <p:cNvSpPr txBox="1"/>
          <p:nvPr/>
        </p:nvSpPr>
        <p:spPr>
          <a:xfrm>
            <a:off x="1768736" y="1361478"/>
            <a:ext cx="4709506" cy="5016758"/>
          </a:xfrm>
          <a:prstGeom prst="rect">
            <a:avLst/>
          </a:prstGeom>
          <a:noFill/>
        </p:spPr>
        <p:txBody>
          <a:bodyPr wrap="square" rtlCol="0">
            <a:spAutoFit/>
          </a:bodyPr>
          <a:lstStyle>
            <a:defPPr>
              <a:defRPr lang="cs-CZ"/>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cs-CZ" sz="2000">
                <a:latin typeface="Source Sans Pro Semibold" panose="020b0604020202020204" charset="-18"/>
                <a:cs typeface="Source Sans Pro Semibold" panose="020b0604020202020204" charset="0"/>
              </a:rPr>
              <a:t>Závěr : </a:t>
            </a:r>
          </a:p>
          <a:p>
            <a:r>
              <a:rPr lang="cs-CZ" sz="2000">
                <a:latin typeface="Source Sans Pro Semibold" panose="020b0604020202020204" charset="-18"/>
                <a:cs typeface="Source Sans Pro Semibold" panose="020b0604020202020204" charset="0"/>
              </a:rPr>
              <a:t>V množině nenavštívených uzlů je poslední cílový uzel </a:t>
            </a:r>
            <a:r>
              <a:rPr lang="cs-CZ" sz="2000" i="1">
                <a:latin typeface="Source Sans Pro Semibold" panose="020b0604020202020204" charset="-18"/>
                <a:cs typeface="Source Sans Pro Semibold" panose="020b0604020202020204" charset="0"/>
              </a:rPr>
              <a:t>I</a:t>
            </a:r>
            <a:r>
              <a:rPr lang="cs-CZ" sz="2000">
                <a:latin typeface="Source Sans Pro Semibold" panose="020b0604020202020204" charset="-18"/>
                <a:cs typeface="Source Sans Pro Semibold" panose="020b0604020202020204" charset="0"/>
              </a:rPr>
              <a:t>. </a:t>
            </a:r>
          </a:p>
          <a:p>
            <a:endParaRPr lang="cs-CZ" sz="2000">
              <a:latin typeface="Source Sans Pro Semibold" panose="020b0604020202020204" charset="-18"/>
              <a:cs typeface="Source Sans Pro Semibold" panose="020b0604020202020204" charset="0"/>
            </a:endParaRPr>
          </a:p>
          <a:p>
            <a:r>
              <a:rPr lang="cs-CZ" sz="2000">
                <a:latin typeface="Source Sans Pro Semibold" panose="020b0604020202020204" charset="-18"/>
                <a:cs typeface="Source Sans Pro Semibold" panose="020b0604020202020204" charset="0"/>
              </a:rPr>
              <a:t>Nyní lze vykonat zpětný chod. </a:t>
            </a:r>
          </a:p>
          <a:p>
            <a:endParaRPr lang="cs-CZ" sz="2000">
              <a:latin typeface="Source Sans Pro Semibold" panose="020b0604020202020204" charset="-18"/>
              <a:cs typeface="Source Sans Pro Semibold" panose="020b0604020202020204" charset="0"/>
            </a:endParaRPr>
          </a:p>
          <a:p>
            <a:r>
              <a:rPr lang="cs-CZ" sz="2000">
                <a:latin typeface="Source Sans Pro Semibold" panose="020b0604020202020204" charset="-18"/>
                <a:cs typeface="Source Sans Pro Semibold" panose="020b0604020202020204" charset="0"/>
              </a:rPr>
              <a:t>Pro uzel G je  </a:t>
            </a:r>
            <a:r>
              <a:rPr lang="cs-CZ" sz="2000" i="1">
                <a:latin typeface="Source Sans Pro Semibold" panose="020b0604020202020204" charset="-18"/>
                <a:cs typeface="Source Sans Pro Semibold" panose="020b0604020202020204" charset="0"/>
              </a:rPr>
              <a:t>p</a:t>
            </a:r>
            <a:r>
              <a:rPr lang="cs-CZ" sz="2000" i="1" baseline="-25000">
                <a:latin typeface="Source Sans Pro Semibold" panose="020b0604020202020204" charset="-18"/>
                <a:cs typeface="Source Sans Pro Semibold" panose="020b0604020202020204" charset="0"/>
              </a:rPr>
              <a:t>9</a:t>
            </a:r>
            <a:r>
              <a:rPr lang="cs-CZ" sz="2000">
                <a:latin typeface="Source Sans Pro Semibold" panose="020b0604020202020204" charset="-18"/>
                <a:cs typeface="Source Sans Pro Semibold" panose="020b0604020202020204" charset="0"/>
              </a:rPr>
              <a:t> = G. </a:t>
            </a:r>
          </a:p>
          <a:p>
            <a:r>
              <a:rPr lang="cs-CZ" sz="2000">
                <a:latin typeface="Source Sans Pro Semibold" panose="020b0604020202020204" charset="-18"/>
                <a:cs typeface="Source Sans Pro Semibold" panose="020b0604020202020204" charset="0"/>
              </a:rPr>
              <a:t>Předchůdce G je H, </a:t>
            </a:r>
          </a:p>
          <a:p>
            <a:r>
              <a:rPr lang="cs-CZ" sz="2000">
                <a:latin typeface="Source Sans Pro Semibold" panose="020b0604020202020204" charset="-18"/>
                <a:cs typeface="Source Sans Pro Semibold" panose="020b0604020202020204" charset="0"/>
              </a:rPr>
              <a:t>předchůdce H je E, </a:t>
            </a:r>
          </a:p>
          <a:p>
            <a:r>
              <a:rPr lang="cs-CZ" sz="2000">
                <a:latin typeface="Source Sans Pro Semibold" panose="020b0604020202020204" charset="-18"/>
                <a:cs typeface="Source Sans Pro Semibold" panose="020b0604020202020204" charset="0"/>
              </a:rPr>
              <a:t>předchůdce E je C, </a:t>
            </a:r>
          </a:p>
          <a:p>
            <a:r>
              <a:rPr lang="cs-CZ" sz="2000">
                <a:latin typeface="Source Sans Pro Semibold" panose="020b0604020202020204" charset="-18"/>
                <a:cs typeface="Source Sans Pro Semibold" panose="020b0604020202020204" charset="0"/>
              </a:rPr>
              <a:t>předchůdce C je A. </a:t>
            </a:r>
          </a:p>
          <a:p>
            <a:endParaRPr lang="cs-CZ" sz="2000">
              <a:latin typeface="Source Sans Pro Semibold" panose="020b0604020202020204" charset="-18"/>
              <a:cs typeface="Source Sans Pro Semibold" panose="020b0604020202020204" charset="0"/>
            </a:endParaRPr>
          </a:p>
          <a:p>
            <a:r>
              <a:rPr lang="cs-CZ" sz="2000">
                <a:latin typeface="Source Sans Pro Semibold" panose="020b0604020202020204" charset="-18"/>
                <a:cs typeface="Source Sans Pro Semibold" panose="020b0604020202020204" charset="0"/>
              </a:rPr>
              <a:t>Minimální hodnota je 10 a trasa vede přes uzly A C E H G I.</a:t>
            </a:r>
          </a:p>
          <a:p>
            <a:r>
              <a:rPr lang="cs-CZ" sz="2000">
                <a:latin typeface="Source Sans Pro Semibold" panose="020b0604020202020204" charset="-18"/>
                <a:cs typeface="Source Sans Pro Semibold" panose="020b0604020202020204" charset="0"/>
              </a:rPr>
              <a:t>Kontrolu lze vykonat součtem přes větve, tedy </a:t>
            </a:r>
            <a:r>
              <a:rPr lang="cs-CZ" sz="2000" i="1">
                <a:latin typeface="Source Sans Pro Semibold" panose="020b0604020202020204" charset="-18"/>
                <a:cs typeface="Source Sans Pro Semibold" panose="020b0604020202020204" charset="0"/>
              </a:rPr>
              <a:t>3+1+1+2+3 = 10.</a:t>
            </a:r>
          </a:p>
        </p:txBody>
      </p:sp>
      <p:pic>
        <p:nvPicPr>
          <p:cNvPr id="10"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478241" y="2103794"/>
            <a:ext cx="5104159" cy="3538646"/>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40360655"/>
      </p:ext>
    </p:extLst>
  </p:cSld>
  <p:clrMapOvr>
    <a:masterClrMapping/>
  </p:clrMapOvr>
  <p:transition/>
  <p:timing/>
</p:sld>
</file>

<file path=ppt/slides/slide10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Nadpis 1"/>
          <p:cNvSpPr>
            <a:spLocks noGrp="1"/>
          </p:cNvSpPr>
          <p:nvPr>
            <p:ph type="title"/>
          </p:nvPr>
        </p:nvSpPr>
        <p:spPr/>
        <p:txBody>
          <a:bodyPr/>
          <a:lstStyle/>
          <a:p>
            <a:r>
              <a:rPr lang="cs-CZ" b="1">
                <a:solidFill>
                  <a:srgbClr val="C00000"/>
                </a:solidFill>
              </a:rPr>
              <a:t>Dynamické programování</a:t>
            </a:r>
            <a:endParaRPr lang="en-US">
              <a:solidFill>
                <a:srgbClr val="C00000"/>
              </a:solidFill>
            </a:endParaRPr>
          </a:p>
        </p:txBody>
      </p:sp>
      <p:sp>
        <p:nvSpPr>
          <p:cNvPr id="4" name="Zástupný symbol pro číslo snímku 3"/>
          <p:cNvSpPr>
            <a:spLocks noGrp="1"/>
          </p:cNvSpPr>
          <p:nvPr>
            <p:ph type="sldNum" sz="quarter" idx="12"/>
          </p:nvPr>
        </p:nvSpPr>
        <p:spPr/>
        <p:txBody>
          <a:bodyPr/>
          <a:lstStyle/>
          <a:p>
            <a:fld id="{58ACF089-6BD9-4FF9-8F05-3BF27D933551}" type="slidenum">
              <a:rPr lang="cs-CZ" smtClean="0"/>
              <a:t>108</a:t>
            </a:fld>
            <a:endParaRPr lang="cs-CZ"/>
          </a:p>
        </p:txBody>
      </p:sp>
      <p:sp>
        <p:nvSpPr>
          <p:cNvPr id="5" name="TextovéPole 4"/>
          <p:cNvSpPr txBox="1"/>
          <p:nvPr/>
        </p:nvSpPr>
        <p:spPr>
          <a:xfrm>
            <a:off x="839416" y="1361478"/>
            <a:ext cx="10801200" cy="400110"/>
          </a:xfrm>
          <a:prstGeom prst="rect">
            <a:avLst/>
          </a:prstGeom>
          <a:noFill/>
        </p:spPr>
        <p:txBody>
          <a:bodyPr wrap="square" rtlCol="0">
            <a:spAutoFit/>
          </a:bodyPr>
          <a:lstStyle>
            <a:defPPr>
              <a:defRPr lang="cs-CZ"/>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cs-CZ" sz="2000">
                <a:latin typeface="Source Sans Pro Semibold" panose="020b0604020202020204" charset="-18"/>
                <a:cs typeface="Source Sans Pro Semibold" panose="020b0604020202020204" charset="0"/>
              </a:rPr>
              <a:t>Nalezení optimální optimální trajektorie Dijkstrovým algoritmem ACEHGI s hodnotou 10.</a:t>
            </a:r>
            <a:endParaRPr lang="en-US" sz="2000">
              <a:latin typeface="Source Sans Pro Semibold" panose="020b0604020202020204" charset="-18"/>
              <a:cs typeface="Source Sans Pro Semibold" panose="020b0604020202020204" charset="0"/>
            </a:endParaRPr>
          </a:p>
        </p:txBody>
      </p:sp>
      <p:pic>
        <p:nvPicPr>
          <p:cNvPr id="7"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302024" y="2504478"/>
            <a:ext cx="5941208" cy="3746052"/>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20415137"/>
      </p:ext>
    </p:extLst>
  </p:cSld>
  <p:clrMapOvr>
    <a:masterClrMapping/>
  </p:clrMapOvr>
  <p:transition/>
  <p:timing/>
</p:sld>
</file>

<file path=ppt/slides/slide10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Nadpis 1"/>
          <p:cNvSpPr>
            <a:spLocks noGrp="1"/>
          </p:cNvSpPr>
          <p:nvPr>
            <p:ph type="title"/>
          </p:nvPr>
        </p:nvSpPr>
        <p:spPr/>
        <p:txBody>
          <a:bodyPr/>
          <a:lstStyle/>
          <a:p>
            <a:r>
              <a:rPr lang="cs-CZ" b="1">
                <a:solidFill>
                  <a:srgbClr val="C00000"/>
                </a:solidFill>
              </a:rPr>
              <a:t>Dynamické programování</a:t>
            </a:r>
            <a:endParaRPr lang="en-US">
              <a:solidFill>
                <a:srgbClr val="C00000"/>
              </a:solidFill>
            </a:endParaRPr>
          </a:p>
        </p:txBody>
      </p:sp>
      <p:sp>
        <p:nvSpPr>
          <p:cNvPr id="4" name="Zástupný symbol pro číslo snímku 3"/>
          <p:cNvSpPr>
            <a:spLocks noGrp="1"/>
          </p:cNvSpPr>
          <p:nvPr>
            <p:ph type="sldNum" sz="quarter" idx="12"/>
          </p:nvPr>
        </p:nvSpPr>
        <p:spPr/>
        <p:txBody>
          <a:bodyPr/>
          <a:lstStyle/>
          <a:p>
            <a:fld id="{58ACF089-6BD9-4FF9-8F05-3BF27D933551}" type="slidenum">
              <a:rPr lang="cs-CZ" smtClean="0"/>
              <a:t>109</a:t>
            </a:fld>
            <a:endParaRPr lang="cs-CZ"/>
          </a:p>
        </p:txBody>
      </p:sp>
      <p:sp>
        <p:nvSpPr>
          <p:cNvPr id="5" name="TextovéPole 4"/>
          <p:cNvSpPr txBox="1"/>
          <p:nvPr/>
        </p:nvSpPr>
        <p:spPr>
          <a:xfrm>
            <a:off x="839416" y="1361478"/>
            <a:ext cx="9937104" cy="400110"/>
          </a:xfrm>
          <a:prstGeom prst="rect">
            <a:avLst/>
          </a:prstGeom>
          <a:noFill/>
        </p:spPr>
        <p:txBody>
          <a:bodyPr wrap="square" rtlCol="0">
            <a:spAutoFit/>
          </a:bodyPr>
          <a:lstStyle>
            <a:defPPr>
              <a:defRPr lang="cs-CZ"/>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cs-CZ" sz="2000">
                <a:latin typeface="Source Sans Pro Semibold" panose="020b0604020202020204" charset="-18"/>
                <a:cs typeface="Source Sans Pro Semibold" panose="020b0604020202020204" charset="0"/>
              </a:rPr>
              <a:t>Příklad nejednoznačného řešení optimální trajektorie Dijkstrovým algoritmem</a:t>
            </a:r>
            <a:r>
              <a:rPr lang="cs-CZ" sz="2000"/>
              <a:t>.</a:t>
            </a:r>
            <a:endParaRPr lang="en-US" sz="2000"/>
          </a:p>
        </p:txBody>
      </p:sp>
      <p:pic>
        <p:nvPicPr>
          <p:cNvPr id="6" name="Picture 3"/>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232464" y="2504478"/>
            <a:ext cx="6080327" cy="3838946"/>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8" name="Přímá spojnice se šipkou 7"/>
          <p:cNvCxnSpPr/>
          <p:nvPr/>
        </p:nvCxnSpPr>
        <p:spPr>
          <a:xfrm flipV="1">
            <a:off x="4439816" y="3140968"/>
            <a:ext cx="1584176" cy="1008112"/>
          </a:xfrm>
          <a:prstGeom prst="straightConnector1">
            <a:avLst/>
          </a:prstGeom>
          <a:ln w="60325">
            <a:tailEnd type="arrow"/>
          </a:ln>
        </p:spPr>
        <p:style>
          <a:lnRef idx="2">
            <a:schemeClr val="accent2"/>
          </a:lnRef>
          <a:fillRef idx="0">
            <a:schemeClr val="accent2"/>
          </a:fillRef>
          <a:effectRef idx="1">
            <a:schemeClr val="accent2"/>
          </a:effectRef>
          <a:fontRef idx="minor">
            <a:schemeClr val="tx1"/>
          </a:fontRef>
        </p:style>
      </p:cxnSp>
      <p:cxnSp>
        <p:nvCxnSpPr>
          <p:cNvPr id="9" name="Přímá spojnice se šipkou 8"/>
          <p:cNvCxnSpPr/>
          <p:nvPr/>
        </p:nvCxnSpPr>
        <p:spPr>
          <a:xfrm>
            <a:off x="6744072" y="3140968"/>
            <a:ext cx="1368152" cy="1008112"/>
          </a:xfrm>
          <a:prstGeom prst="straightConnector1">
            <a:avLst/>
          </a:prstGeom>
          <a:ln w="60325">
            <a:tailEnd type="arrow"/>
          </a:ln>
        </p:spPr>
        <p:style>
          <a:lnRef idx="2">
            <a:schemeClr val="accent2"/>
          </a:lnRef>
          <a:fillRef idx="0">
            <a:schemeClr val="accent2"/>
          </a:fillRef>
          <a:effectRef idx="1">
            <a:schemeClr val="accent2"/>
          </a:effectRef>
          <a:fontRef idx="minor">
            <a:schemeClr val="tx1"/>
          </a:fontRef>
        </p:style>
      </p:cxnSp>
      <p:cxnSp>
        <p:nvCxnSpPr>
          <p:cNvPr id="10" name="Přímá spojnice se šipkou 9"/>
          <p:cNvCxnSpPr/>
          <p:nvPr/>
        </p:nvCxnSpPr>
        <p:spPr>
          <a:xfrm flipH="1" flipV="1">
            <a:off x="6456040" y="3140968"/>
            <a:ext cx="0" cy="936104"/>
          </a:xfrm>
          <a:prstGeom prst="straightConnector1">
            <a:avLst/>
          </a:prstGeom>
          <a:ln w="60325">
            <a:tailEnd type="arrow"/>
          </a:ln>
        </p:spPr>
        <p:style>
          <a:lnRef idx="2">
            <a:schemeClr val="accent2"/>
          </a:lnRef>
          <a:fillRef idx="0">
            <a:schemeClr val="accent2"/>
          </a:fillRef>
          <a:effectRef idx="1">
            <a:schemeClr val="accent2"/>
          </a:effectRef>
          <a:fontRef idx="minor">
            <a:schemeClr val="tx1"/>
          </a:fontRef>
        </p:style>
      </p:cxnSp>
      <p:cxnSp>
        <p:nvCxnSpPr>
          <p:cNvPr id="11" name="Přímá spojnice se šipkou 10"/>
          <p:cNvCxnSpPr/>
          <p:nvPr/>
        </p:nvCxnSpPr>
        <p:spPr>
          <a:xfrm>
            <a:off x="4727848" y="4365104"/>
            <a:ext cx="1008112" cy="0"/>
          </a:xfrm>
          <a:prstGeom prst="straightConnector1">
            <a:avLst/>
          </a:prstGeom>
          <a:ln w="60325">
            <a:tailEnd type="arrow"/>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3505973408"/>
      </p:ext>
    </p:extLst>
  </p:cSld>
  <p:clrMapOvr>
    <a:masterClrMapping/>
  </p:clrMapOvr>
  <p:transition/>
  <p:timing/>
</p:sld>
</file>

<file path=ppt/slides/slide1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pic>
        <p:nvPicPr>
          <p:cNvPr id="11" name="Obrázek 8"/>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9424231" y="1600202"/>
            <a:ext cx="2521580" cy="27028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Nadpis 1"/>
          <p:cNvSpPr>
            <a:spLocks noGrp="1"/>
          </p:cNvSpPr>
          <p:nvPr>
            <p:ph type="title"/>
          </p:nvPr>
        </p:nvSpPr>
        <p:spPr/>
        <p:txBody>
          <a:bodyPr>
            <a:noAutofit/>
          </a:bodyPr>
          <a:lstStyle/>
          <a:p>
            <a:r>
              <a:rPr lang="cs-CZ" altLang="cs-CZ" b="1">
                <a:cs typeface="Times New Roman" pitchFamily="18" charset="0"/>
              </a:rPr>
              <a:t>Daniel Bernoulli</a:t>
            </a:r>
            <a:r>
              <a:rPr lang="cs-CZ" altLang="cs-CZ">
                <a:cs typeface="Times New Roman" pitchFamily="18" charset="0"/>
              </a:rPr>
              <a:t> (1700-1782</a:t>
            </a:r>
            <a:r>
              <a:rPr lang="cs-CZ" altLang="cs-CZ">
                <a:solidFill>
                  <a:schemeClr val="accent1"/>
                </a:solidFill>
                <a:cs typeface="Times New Roman" pitchFamily="18" charset="0"/>
              </a:rPr>
              <a:t>)</a:t>
            </a:r>
          </a:p>
        </p:txBody>
      </p:sp>
      <p:sp>
        <p:nvSpPr>
          <p:cNvPr id="3" name="Zástupný symbol pro obsah 2"/>
          <p:cNvSpPr>
            <a:spLocks noGrp="1"/>
          </p:cNvSpPr>
          <p:nvPr>
            <p:ph idx="1"/>
          </p:nvPr>
        </p:nvSpPr>
        <p:spPr>
          <a:xfrm>
            <a:off x="609600" y="1600201"/>
            <a:ext cx="10546080" cy="4757568"/>
          </a:xfrm>
        </p:spPr>
        <p:txBody>
          <a:bodyPr>
            <a:normAutofit fontScale="85000" lnSpcReduction="10000"/>
          </a:bodyPr>
          <a:lstStyle/>
          <a:p>
            <a:pPr marL="90488" indent="0" algn="just">
              <a:lnSpc>
                <a:spcPts val="2400"/>
              </a:lnSpc>
              <a:spcBef>
                <a:spcPct val="0"/>
              </a:spcBef>
              <a:buSzPct val="125000"/>
              <a:buNone/>
              <a:defRPr/>
            </a:pPr>
            <a:r>
              <a:rPr lang="cs-CZ" altLang="cs-CZ" sz="2300">
                <a:latin typeface="Source Sans Pro Semibold" panose="020b0604020202020204" charset="-18"/>
                <a:cs typeface="Times New Roman" pitchFamily="18" charset="0"/>
              </a:rPr>
              <a:t>Narodil se v Groningenu v Nizozemí, švýcarské rodině významných </a:t>
            </a:r>
          </a:p>
          <a:p>
            <a:pPr marL="90488" indent="0" algn="just">
              <a:lnSpc>
                <a:spcPts val="2400"/>
              </a:lnSpc>
              <a:spcBef>
                <a:spcPct val="0"/>
              </a:spcBef>
              <a:buSzPct val="125000"/>
              <a:buNone/>
              <a:defRPr/>
            </a:pPr>
            <a:r>
              <a:rPr lang="cs-CZ" altLang="cs-CZ" sz="2300" smtClean="0">
                <a:latin typeface="Source Sans Pro Semibold" panose="020b0604020202020204" charset="-18"/>
                <a:cs typeface="Times New Roman" pitchFamily="18" charset="0"/>
              </a:rPr>
              <a:t>matematiků </a:t>
            </a:r>
            <a:r>
              <a:rPr lang="cs-CZ" altLang="cs-CZ" sz="2300">
                <a:latin typeface="Source Sans Pro Semibold" panose="020b0604020202020204" charset="-18"/>
                <a:cs typeface="Times New Roman" pitchFamily="18" charset="0"/>
              </a:rPr>
              <a:t>(syn Johanna Bernoulliho).  </a:t>
            </a:r>
          </a:p>
          <a:p>
            <a:pPr marL="90488" indent="0" algn="just">
              <a:lnSpc>
                <a:spcPts val="2400"/>
              </a:lnSpc>
              <a:spcBef>
                <a:spcPct val="0"/>
              </a:spcBef>
              <a:buSzPct val="125000"/>
              <a:buNone/>
              <a:defRPr/>
            </a:pPr>
            <a:endParaRPr lang="cs-CZ" altLang="cs-CZ" sz="2300">
              <a:latin typeface="Source Sans Pro Semibold" panose="020b0604020202020204" charset="-18"/>
              <a:cs typeface="Times New Roman" pitchFamily="18" charset="0"/>
            </a:endParaRPr>
          </a:p>
          <a:p>
            <a:pPr marL="90488" indent="0" algn="just">
              <a:lnSpc>
                <a:spcPts val="2400"/>
              </a:lnSpc>
              <a:spcBef>
                <a:spcPct val="0"/>
              </a:spcBef>
              <a:buSzPct val="125000"/>
              <a:buNone/>
              <a:defRPr/>
            </a:pPr>
            <a:r>
              <a:rPr lang="cs-CZ" altLang="cs-CZ" sz="2300">
                <a:latin typeface="Source Sans Pro Semibold" panose="020b0604020202020204" charset="-18"/>
                <a:cs typeface="Times New Roman" pitchFamily="18" charset="0"/>
              </a:rPr>
              <a:t>Studoval fyziku, matematiku a medicínu.</a:t>
            </a:r>
          </a:p>
          <a:p>
            <a:pPr marL="90488" indent="0" algn="just">
              <a:lnSpc>
                <a:spcPts val="2400"/>
              </a:lnSpc>
              <a:spcBef>
                <a:spcPct val="0"/>
              </a:spcBef>
              <a:buSzPct val="125000"/>
              <a:buNone/>
              <a:defRPr/>
            </a:pPr>
            <a:endParaRPr lang="cs-CZ" altLang="cs-CZ" sz="2300">
              <a:latin typeface="Source Sans Pro Semibold" panose="020b0604020202020204" charset="-18"/>
              <a:cs typeface="Times New Roman" pitchFamily="18" charset="0"/>
            </a:endParaRPr>
          </a:p>
          <a:p>
            <a:pPr marL="90488" indent="0" algn="just">
              <a:lnSpc>
                <a:spcPts val="2400"/>
              </a:lnSpc>
              <a:spcBef>
                <a:spcPct val="0"/>
              </a:spcBef>
              <a:buSzPct val="125000"/>
              <a:buNone/>
              <a:defRPr/>
            </a:pPr>
            <a:r>
              <a:rPr lang="cs-CZ" altLang="cs-CZ" sz="2300">
                <a:latin typeface="Source Sans Pro Semibold" panose="020b0604020202020204" charset="-18"/>
                <a:cs typeface="Times New Roman" pitchFamily="18" charset="0"/>
              </a:rPr>
              <a:t>Byl zakladatel hydrodynamiky, věnoval se  mechanickým </a:t>
            </a:r>
            <a:r>
              <a:rPr lang="cs-CZ" altLang="cs-CZ" sz="2300" smtClean="0">
                <a:latin typeface="Source Sans Pro Semibold" panose="020b0604020202020204" charset="-18"/>
                <a:cs typeface="Times New Roman" pitchFamily="18" charset="0"/>
              </a:rPr>
              <a:t>otázkám </a:t>
            </a:r>
            <a:r>
              <a:rPr lang="cs-CZ" altLang="cs-CZ" sz="2300">
                <a:latin typeface="Source Sans Pro Semibold" panose="020b0604020202020204" charset="-18"/>
                <a:cs typeface="Times New Roman" pitchFamily="18" charset="0"/>
              </a:rPr>
              <a:t>(vibrující </a:t>
            </a:r>
            <a:endParaRPr lang="cs-CZ" altLang="cs-CZ" sz="2300" smtClean="0">
              <a:latin typeface="Source Sans Pro Semibold" panose="020b0604020202020204" charset="-18"/>
              <a:cs typeface="Times New Roman" pitchFamily="18" charset="0"/>
            </a:endParaRPr>
          </a:p>
          <a:p>
            <a:pPr marL="90488" indent="0" algn="just">
              <a:lnSpc>
                <a:spcPts val="2400"/>
              </a:lnSpc>
              <a:spcBef>
                <a:spcPct val="0"/>
              </a:spcBef>
              <a:buSzPct val="125000"/>
              <a:buNone/>
              <a:defRPr/>
            </a:pPr>
            <a:r>
              <a:rPr lang="cs-CZ" altLang="cs-CZ" sz="2300" smtClean="0">
                <a:latin typeface="Source Sans Pro Semibold" panose="020b0604020202020204" charset="-18"/>
                <a:cs typeface="Times New Roman" pitchFamily="18" charset="0"/>
              </a:rPr>
              <a:t>struny</a:t>
            </a:r>
            <a:r>
              <a:rPr lang="cs-CZ" altLang="cs-CZ" sz="2300">
                <a:latin typeface="Source Sans Pro Semibold" panose="020b0604020202020204" charset="-18"/>
                <a:cs typeface="Times New Roman" pitchFamily="18" charset="0"/>
              </a:rPr>
              <a:t>), </a:t>
            </a:r>
            <a:r>
              <a:rPr lang="cs-CZ" altLang="cs-CZ" sz="2300" smtClean="0">
                <a:latin typeface="Source Sans Pro Semibold" panose="020b0604020202020204" charset="-18"/>
                <a:cs typeface="Times New Roman" pitchFamily="18" charset="0"/>
              </a:rPr>
              <a:t>proudění </a:t>
            </a:r>
            <a:r>
              <a:rPr lang="cs-CZ" altLang="cs-CZ" sz="2300">
                <a:latin typeface="Source Sans Pro Semibold" panose="020b0604020202020204" charset="-18"/>
                <a:cs typeface="Times New Roman" pitchFamily="18" charset="0"/>
              </a:rPr>
              <a:t>tekutin, kinetická teorie </a:t>
            </a:r>
            <a:r>
              <a:rPr lang="cs-CZ" altLang="cs-CZ" sz="2300" smtClean="0">
                <a:latin typeface="Source Sans Pro Semibold" panose="020b0604020202020204" charset="-18"/>
                <a:cs typeface="Times New Roman" pitchFamily="18" charset="0"/>
              </a:rPr>
              <a:t>plynů. </a:t>
            </a:r>
            <a:r>
              <a:rPr lang="cs-CZ" altLang="cs-CZ" sz="2300">
                <a:latin typeface="Source Sans Pro Semibold" panose="020b0604020202020204" charset="-18"/>
                <a:cs typeface="Times New Roman" pitchFamily="18" charset="0"/>
              </a:rPr>
              <a:t>Spolupracoval s Eulerem </a:t>
            </a:r>
            <a:endParaRPr lang="cs-CZ" altLang="cs-CZ" sz="2300" smtClean="0">
              <a:latin typeface="Source Sans Pro Semibold" panose="020b0604020202020204" charset="-18"/>
              <a:cs typeface="Times New Roman" pitchFamily="18" charset="0"/>
            </a:endParaRPr>
          </a:p>
          <a:p>
            <a:pPr marL="90488" indent="0" algn="just">
              <a:lnSpc>
                <a:spcPts val="2400"/>
              </a:lnSpc>
              <a:spcBef>
                <a:spcPct val="0"/>
              </a:spcBef>
              <a:buSzPct val="125000"/>
              <a:buNone/>
              <a:defRPr/>
            </a:pPr>
            <a:r>
              <a:rPr lang="cs-CZ" altLang="cs-CZ" sz="2300" smtClean="0">
                <a:latin typeface="Source Sans Pro Semibold" panose="020b0604020202020204" charset="-18"/>
                <a:cs typeface="Times New Roman" pitchFamily="18" charset="0"/>
              </a:rPr>
              <a:t>na </a:t>
            </a:r>
            <a:r>
              <a:rPr lang="cs-CZ" altLang="cs-CZ" sz="2300">
                <a:latin typeface="Source Sans Pro Semibold" panose="020b0604020202020204" charset="-18"/>
                <a:cs typeface="Times New Roman" pitchFamily="18" charset="0"/>
              </a:rPr>
              <a:t>rovnici paprsku a</a:t>
            </a:r>
            <a:r>
              <a:rPr lang="cs-CZ" sz="2300" spc="-100">
                <a:latin typeface="Source Sans Pro Semibold" panose="020b0604020202020204" charset="-18"/>
              </a:rPr>
              <a:t> </a:t>
            </a:r>
            <a:r>
              <a:rPr lang="cs-CZ" altLang="cs-CZ" sz="2300">
                <a:latin typeface="Source Sans Pro Semibold" panose="020b0604020202020204" charset="-18"/>
                <a:cs typeface="Times New Roman" pitchFamily="18" charset="0"/>
              </a:rPr>
              <a:t>pružnosti.</a:t>
            </a:r>
          </a:p>
          <a:p>
            <a:pPr marL="90488" indent="0" algn="just">
              <a:lnSpc>
                <a:spcPts val="2400"/>
              </a:lnSpc>
              <a:spcBef>
                <a:spcPct val="0"/>
              </a:spcBef>
              <a:buSzPct val="125000"/>
              <a:buNone/>
              <a:defRPr/>
            </a:pPr>
            <a:endParaRPr lang="cs-CZ" altLang="cs-CZ" sz="2300" smtClean="0">
              <a:latin typeface="Source Sans Pro Semibold" panose="020b0604020202020204" charset="-18"/>
              <a:cs typeface="Times New Roman" pitchFamily="18" charset="0"/>
            </a:endParaRPr>
          </a:p>
          <a:p>
            <a:pPr marL="90488" indent="0" algn="just">
              <a:lnSpc>
                <a:spcPts val="2400"/>
              </a:lnSpc>
              <a:spcBef>
                <a:spcPct val="0"/>
              </a:spcBef>
              <a:buSzPct val="125000"/>
              <a:buNone/>
              <a:defRPr/>
            </a:pPr>
            <a:r>
              <a:rPr lang="cs-CZ" altLang="cs-CZ" sz="2300">
                <a:latin typeface="Source Sans Pro Semibold" panose="020b0604020202020204" charset="-18"/>
                <a:cs typeface="Times New Roman" pitchFamily="18" charset="0"/>
              </a:rPr>
              <a:t>Roky 1725-1733 strávil v Rusku, kde byl profesorem </a:t>
            </a:r>
            <a:r>
              <a:rPr lang="cs-CZ" altLang="cs-CZ" sz="2300" smtClean="0">
                <a:latin typeface="Source Sans Pro Semibold" panose="020b0604020202020204" charset="-18"/>
                <a:cs typeface="Times New Roman" pitchFamily="18" charset="0"/>
              </a:rPr>
              <a:t>matematiky </a:t>
            </a:r>
            <a:r>
              <a:rPr lang="cs-CZ" altLang="cs-CZ" sz="2300">
                <a:latin typeface="Source Sans Pro Semibold" panose="020b0604020202020204" charset="-18"/>
                <a:cs typeface="Times New Roman" pitchFamily="18" charset="0"/>
              </a:rPr>
              <a:t>v</a:t>
            </a:r>
            <a:r>
              <a:rPr lang="cs-CZ" sz="2300" spc="-100">
                <a:latin typeface="Source Sans Pro Semibold" panose="020b0604020202020204" charset="-18"/>
              </a:rPr>
              <a:t> </a:t>
            </a:r>
            <a:r>
              <a:rPr lang="cs-CZ" altLang="cs-CZ" sz="2300">
                <a:latin typeface="Source Sans Pro Semibold" panose="020b0604020202020204" charset="-18"/>
                <a:cs typeface="Times New Roman" pitchFamily="18" charset="0"/>
              </a:rPr>
              <a:t>Petrohradské Akademii věd. </a:t>
            </a:r>
          </a:p>
          <a:p>
            <a:pPr marL="90488" indent="0" algn="just">
              <a:lnSpc>
                <a:spcPts val="2400"/>
              </a:lnSpc>
              <a:spcBef>
                <a:spcPct val="0"/>
              </a:spcBef>
              <a:buSzPct val="125000"/>
              <a:buNone/>
              <a:defRPr/>
            </a:pPr>
            <a:endParaRPr lang="cs-CZ" altLang="cs-CZ" sz="2300">
              <a:latin typeface="Source Sans Pro Semibold" panose="020b0604020202020204" charset="-18"/>
              <a:cs typeface="Times New Roman" pitchFamily="18" charset="0"/>
            </a:endParaRPr>
          </a:p>
          <a:p>
            <a:pPr marL="90488" indent="0" algn="just">
              <a:lnSpc>
                <a:spcPts val="2400"/>
              </a:lnSpc>
              <a:spcBef>
                <a:spcPct val="0"/>
              </a:spcBef>
              <a:buSzPct val="125000"/>
              <a:buNone/>
              <a:defRPr/>
            </a:pPr>
            <a:r>
              <a:rPr lang="cs-CZ" altLang="cs-CZ" sz="2300">
                <a:latin typeface="Source Sans Pro Semibold" panose="020b0604020202020204" charset="-18"/>
                <a:cs typeface="Times New Roman" pitchFamily="18" charset="0"/>
              </a:rPr>
              <a:t>V roce 1738 zformuloval petrohradský paradox, týkající se rozhodování a nejistoty.</a:t>
            </a:r>
          </a:p>
          <a:p>
            <a:pPr marL="90488" indent="0" algn="just">
              <a:lnSpc>
                <a:spcPts val="2400"/>
              </a:lnSpc>
              <a:spcBef>
                <a:spcPct val="0"/>
              </a:spcBef>
              <a:buSzPct val="125000"/>
              <a:buNone/>
              <a:defRPr/>
            </a:pPr>
            <a:endParaRPr lang="cs-CZ" altLang="cs-CZ" sz="2300">
              <a:latin typeface="Source Sans Pro Semibold" panose="020b0604020202020204" charset="-18"/>
              <a:cs typeface="Times New Roman" pitchFamily="18" charset="0"/>
            </a:endParaRPr>
          </a:p>
          <a:p>
            <a:pPr marL="90488" indent="0" algn="just">
              <a:lnSpc>
                <a:spcPts val="2400"/>
              </a:lnSpc>
              <a:spcBef>
                <a:spcPct val="0"/>
              </a:spcBef>
              <a:buSzPct val="125000"/>
              <a:buNone/>
              <a:defRPr/>
            </a:pPr>
            <a:r>
              <a:rPr lang="cs-CZ" altLang="cs-CZ" sz="2300">
                <a:latin typeface="Source Sans Pro Semibold" panose="020b0604020202020204" charset="-18"/>
                <a:cs typeface="Times New Roman" pitchFamily="18" charset="0"/>
              </a:rPr>
              <a:t>Cestoval a přednášel matematiku, botaniku, fyziku, anatomii na</a:t>
            </a:r>
            <a:r>
              <a:rPr lang="cs-CZ" sz="2300" spc="-100">
                <a:latin typeface="Source Sans Pro Semibold" panose="020b0604020202020204" charset="-18"/>
              </a:rPr>
              <a:t> </a:t>
            </a:r>
            <a:r>
              <a:rPr lang="cs-CZ" altLang="cs-CZ" sz="2300">
                <a:latin typeface="Source Sans Pro Semibold" panose="020b0604020202020204" charset="-18"/>
                <a:cs typeface="Times New Roman" pitchFamily="18" charset="0"/>
              </a:rPr>
              <a:t>univerzitách v Basileji a  v Groningenu.</a:t>
            </a:r>
          </a:p>
          <a:p>
            <a:pPr marL="90488" indent="0" algn="just">
              <a:lnSpc>
                <a:spcPts val="2400"/>
              </a:lnSpc>
              <a:spcBef>
                <a:spcPct val="0"/>
              </a:spcBef>
              <a:buSzPct val="125000"/>
              <a:buNone/>
              <a:defRPr/>
            </a:pPr>
            <a:endParaRPr lang="cs-CZ" altLang="cs-CZ" sz="2000">
              <a:latin typeface="Source Sans Pro Semibold" panose="020b0604020202020204" charset="-18"/>
              <a:cs typeface="Times New Roman" pitchFamily="18" charset="0"/>
            </a:endParaRPr>
          </a:p>
        </p:txBody>
      </p:sp>
    </p:spTree>
    <p:extLst>
      <p:ext uri="{BB962C8B-B14F-4D97-AF65-F5344CB8AC3E}">
        <p14:creationId xmlns:p14="http://schemas.microsoft.com/office/powerpoint/2010/main" val="230569794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53" presetClass="entr" presetSubtype="16" dur="50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Effect transition="in" filter="fade">
                                      <p:cBhvr>
                                        <p:cTn id="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Nadpis 1"/>
          <p:cNvSpPr>
            <a:spLocks noGrp="1"/>
          </p:cNvSpPr>
          <p:nvPr>
            <p:ph type="title"/>
          </p:nvPr>
        </p:nvSpPr>
        <p:spPr/>
        <p:txBody>
          <a:bodyPr/>
          <a:lstStyle/>
          <a:p>
            <a:r>
              <a:rPr lang="cs-CZ" b="1">
                <a:solidFill>
                  <a:srgbClr val="C00000"/>
                </a:solidFill>
              </a:rPr>
              <a:t>Dynamické programování – tabulkový tvar</a:t>
            </a:r>
            <a:endParaRPr lang="en-US">
              <a:solidFill>
                <a:srgbClr val="C00000"/>
              </a:solidFill>
            </a:endParaRPr>
          </a:p>
        </p:txBody>
      </p:sp>
      <p:sp>
        <p:nvSpPr>
          <p:cNvPr id="4" name="Zástupný symbol pro číslo snímku 3"/>
          <p:cNvSpPr>
            <a:spLocks noGrp="1"/>
          </p:cNvSpPr>
          <p:nvPr>
            <p:ph type="sldNum" sz="quarter" idx="12"/>
          </p:nvPr>
        </p:nvSpPr>
        <p:spPr/>
        <p:txBody>
          <a:bodyPr/>
          <a:lstStyle/>
          <a:p>
            <a:fld id="{58ACF089-6BD9-4FF9-8F05-3BF27D933551}" type="slidenum">
              <a:rPr lang="cs-CZ" smtClean="0"/>
              <a:t>110</a:t>
            </a:fld>
            <a:endParaRPr lang="cs-CZ"/>
          </a:p>
        </p:txBody>
      </p:sp>
      <p:sp>
        <p:nvSpPr>
          <p:cNvPr id="5" name="TextovéPole 4"/>
          <p:cNvSpPr txBox="1"/>
          <p:nvPr/>
        </p:nvSpPr>
        <p:spPr>
          <a:xfrm>
            <a:off x="1055440" y="1361478"/>
            <a:ext cx="9007784" cy="3737690"/>
          </a:xfrm>
          <a:prstGeom prst="rect">
            <a:avLst/>
          </a:prstGeom>
          <a:noFill/>
        </p:spPr>
        <p:txBody>
          <a:bodyPr wrap="square" rtlCol="0">
            <a:spAutoFit/>
          </a:bodyPr>
          <a:lstStyle>
            <a:defPPr>
              <a:defRPr lang="cs-CZ"/>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2000"/>
              </a:lnSpc>
              <a:tabLst>
                <a:tab pos="1073150"/>
              </a:tabLst>
              <a:defRPr/>
            </a:pPr>
            <a:endParaRPr lang="cs-CZ" altLang="cs-CZ" sz="2000"/>
          </a:p>
          <a:p>
            <a:pPr>
              <a:lnSpc>
                <a:spcPts val="2000"/>
              </a:lnSpc>
              <a:tabLst>
                <a:tab pos="1073150"/>
              </a:tabLst>
              <a:defRPr/>
            </a:pPr>
            <a:r>
              <a:rPr lang="cs-CZ" altLang="cs-CZ" sz="2400">
                <a:latin typeface="Source Sans Pro Semibold" panose="020b0604020202020204" charset="-18"/>
                <a:cs typeface="Source Sans Pro Semibold" panose="020b0604020202020204" charset="0"/>
              </a:rPr>
              <a:t>Jedná se o extremalizaci  separovatelné funkce:</a:t>
            </a:r>
          </a:p>
          <a:p>
            <a:pPr>
              <a:lnSpc>
                <a:spcPts val="2000"/>
              </a:lnSpc>
              <a:tabLst>
                <a:tab pos="1073150"/>
              </a:tabLst>
              <a:defRPr/>
            </a:pPr>
            <a:endParaRPr lang="cs-CZ" altLang="cs-CZ" sz="2400">
              <a:latin typeface="Source Sans Pro Semibold" panose="020b0604020202020204" charset="-18"/>
              <a:cs typeface="Source Sans Pro Semibold" panose="020b0604020202020204" charset="0"/>
            </a:endParaRPr>
          </a:p>
          <a:p>
            <a:pPr>
              <a:lnSpc>
                <a:spcPts val="2000"/>
              </a:lnSpc>
              <a:tabLst>
                <a:tab pos="1073150"/>
                <a:tab pos="5022850"/>
              </a:tabLst>
              <a:defRPr/>
            </a:pPr>
            <a:r>
              <a:rPr lang="cs-CZ" altLang="cs-CZ" sz="2400">
                <a:latin typeface="Source Sans Pro Semibold" panose="020b0604020202020204" charset="-18"/>
                <a:cs typeface="Source Sans Pro Semibold" panose="020b0604020202020204" charset="0"/>
              </a:rPr>
              <a:t>	</a:t>
            </a:r>
          </a:p>
          <a:p>
            <a:pPr>
              <a:lnSpc>
                <a:spcPts val="2000"/>
              </a:lnSpc>
              <a:tabLst>
                <a:tab pos="1073150"/>
                <a:tab pos="5022850"/>
              </a:tabLst>
              <a:defRPr/>
            </a:pPr>
            <a:br>
              <a:rPr lang="cs-CZ" altLang="cs-CZ" sz="2400">
                <a:latin typeface="Source Sans Pro Semibold" panose="020b0604020202020204" charset="-18"/>
                <a:cs typeface="Source Sans Pro Semibold" panose="020b0604020202020204" charset="0"/>
              </a:rPr>
            </a:br>
            <a:r>
              <a:rPr lang="cs-CZ" altLang="cs-CZ" sz="2400">
                <a:latin typeface="Source Sans Pro Semibold" panose="020b0604020202020204" charset="-18"/>
                <a:cs typeface="Source Sans Pro Semibold" panose="020b0604020202020204" charset="0"/>
              </a:rPr>
              <a:t>Při omezení: </a:t>
            </a:r>
          </a:p>
          <a:p>
            <a:pPr>
              <a:lnSpc>
                <a:spcPts val="2000"/>
              </a:lnSpc>
              <a:tabLst>
                <a:tab pos="1073150"/>
                <a:tab pos="5022850"/>
              </a:tabLst>
              <a:defRPr/>
            </a:pPr>
            <a:endParaRPr lang="cs-CZ" altLang="cs-CZ" sz="2400">
              <a:latin typeface="Source Sans Pro Semibold" panose="020b0604020202020204" charset="-18"/>
              <a:cs typeface="Source Sans Pro Semibold" panose="020b0604020202020204" charset="0"/>
            </a:endParaRPr>
          </a:p>
          <a:p>
            <a:pPr>
              <a:lnSpc>
                <a:spcPts val="2000"/>
              </a:lnSpc>
              <a:tabLst>
                <a:tab pos="1073150"/>
                <a:tab pos="5022850"/>
              </a:tabLst>
              <a:defRPr/>
            </a:pPr>
            <a:endParaRPr lang="cs-CZ" altLang="cs-CZ" sz="2400">
              <a:latin typeface="Source Sans Pro Semibold" panose="020b0604020202020204" charset="-18"/>
              <a:cs typeface="Source Sans Pro Semibold" panose="020b0604020202020204" charset="0"/>
            </a:endParaRPr>
          </a:p>
          <a:p>
            <a:pPr>
              <a:lnSpc>
                <a:spcPct val="150000"/>
              </a:lnSpc>
              <a:tabLst>
                <a:tab pos="1073150"/>
                <a:tab pos="5022850"/>
              </a:tabLst>
              <a:defRPr/>
            </a:pPr>
            <a:r>
              <a:rPr lang="cs-CZ" altLang="cs-CZ" sz="2400" err="1">
                <a:latin typeface="Source Sans Pro Semibold" panose="020b0604020202020204" charset="-18"/>
                <a:cs typeface="Source Sans Pro Semibold" panose="020b0604020202020204" charset="0"/>
              </a:rPr>
              <a:t>Separovatelná funkce může být zadána  analyticky nebo tabulkou při příslušném dělení nezávisle proměnné. V obou případech se používá princip dělení zdrojů.</a:t>
            </a:r>
          </a:p>
        </p:txBody>
      </p:sp>
      <p:graphicFrame>
        <p:nvGraphicFramePr>
          <p:cNvPr id="12" name="Object 388"/>
          <p:cNvGraphicFramePr>
            <a:graphicFrameLocks noChangeAspect="1"/>
          </p:cNvGraphicFramePr>
          <p:nvPr>
            <p:extLst>
              <p:ext uri="{D42A27DB-BD31-4B8C-83A1-F6EECF244321}">
                <p14:modId xmlns:p14="http://schemas.microsoft.com/office/powerpoint/2010/main" val="1111202588"/>
              </p:ext>
            </p:extLst>
          </p:nvPr>
        </p:nvGraphicFramePr>
        <p:xfrm>
          <a:off x="7104112" y="1772816"/>
          <a:ext cx="3322638" cy="840458"/>
        </p:xfrm>
        <a:graphic>
          <a:graphicData uri="http://schemas.openxmlformats.org/presentationml/2006/ole">
            <mc:AlternateContent>
              <mc:Choice xmlns:v="urn:schemas-microsoft-com:vml" Requires="v">
                <p:oleObj spid="_x0000_s1083" name="Equation" r:id="rId2" imgW="1612800" imgH="495000" progId="Equation.DSMT4">
                  <p:embed/>
                </p:oleObj>
              </mc:Choice>
              <mc:Fallback>
                <p:oleObj name="Equation" r:id="rId2" imgW="1612800" imgH="495000" progId="Equation.DSMT4">
                  <p:embed/>
                  <p:pic>
                    <p:nvPicPr>
                      <p:cNvPr id="0" name="OLE substitute image"/>
                      <p:cNvPicPr/>
                      <p:nvPr/>
                    </p:nvPicPr>
                    <p:blipFill>
                      <a:blip r:embed="rId3"/>
                      <a:stretch>
                        <a:fillRect/>
                      </a:stretch>
                    </p:blipFill>
                    <p:spPr>
                      <a:xfrm>
                        <a:off x="7104112" y="1772816"/>
                        <a:ext cx="3322638" cy="840458"/>
                      </a:xfrm>
                      <a:prstGeom prst="rect">
                        <a:avLst/>
                      </a:prstGeom>
                      <a:noFill/>
                      <a:ln>
                        <a:noFill/>
                      </a:ln>
                      <a:effectLst/>
                    </p:spPr>
                  </p:pic>
                </p:oleObj>
              </mc:Fallback>
            </mc:AlternateContent>
          </a:graphicData>
        </a:graphic>
      </p:graphicFrame>
      <p:graphicFrame>
        <p:nvGraphicFramePr>
          <p:cNvPr id="13" name="Object 389"/>
          <p:cNvGraphicFramePr>
            <a:graphicFrameLocks noChangeAspect="1"/>
          </p:cNvGraphicFramePr>
          <p:nvPr>
            <p:extLst>
              <p:ext uri="{D42A27DB-BD31-4B8C-83A1-F6EECF244321}">
                <p14:modId xmlns:p14="http://schemas.microsoft.com/office/powerpoint/2010/main" val="4037180490"/>
              </p:ext>
            </p:extLst>
          </p:nvPr>
        </p:nvGraphicFramePr>
        <p:xfrm>
          <a:off x="3359696" y="2321252"/>
          <a:ext cx="2528887" cy="793750"/>
        </p:xfrm>
        <a:graphic>
          <a:graphicData uri="http://schemas.openxmlformats.org/presentationml/2006/ole">
            <mc:AlternateContent>
              <mc:Choice xmlns:v="urn:schemas-microsoft-com:vml" Requires="v">
                <p:oleObj spid="_x0000_s1084" name="Equation" r:id="rId4" imgW="1180800" imgH="495000" progId="Equation.DSMT4">
                  <p:embed/>
                </p:oleObj>
              </mc:Choice>
              <mc:Fallback>
                <p:oleObj name="Equation" r:id="rId4" imgW="1180800" imgH="495000" progId="Equation.DSMT4">
                  <p:embed/>
                  <p:pic>
                    <p:nvPicPr>
                      <p:cNvPr id="0" name="OLE substitute image"/>
                      <p:cNvPicPr/>
                      <p:nvPr/>
                    </p:nvPicPr>
                    <p:blipFill>
                      <a:blip r:embed="rId5"/>
                      <a:stretch>
                        <a:fillRect/>
                      </a:stretch>
                    </p:blipFill>
                    <p:spPr>
                      <a:xfrm>
                        <a:off x="3359696" y="2321252"/>
                        <a:ext cx="2528887" cy="793750"/>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1843527883"/>
      </p:ext>
    </p:extLst>
  </p:cSld>
  <p:clrMapOvr>
    <a:masterClrMapping/>
  </p:clrMapOvr>
  <p:transition/>
  <p:timing/>
</p:sld>
</file>

<file path=ppt/slides/slide11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Nadpis 1"/>
          <p:cNvSpPr>
            <a:spLocks noGrp="1"/>
          </p:cNvSpPr>
          <p:nvPr>
            <p:ph type="title"/>
          </p:nvPr>
        </p:nvSpPr>
        <p:spPr/>
        <p:txBody>
          <a:bodyPr/>
          <a:lstStyle/>
          <a:p>
            <a:r>
              <a:rPr lang="cs-CZ" b="1">
                <a:solidFill>
                  <a:srgbClr val="C00000"/>
                </a:solidFill>
              </a:rPr>
              <a:t>Dynamické programování – tabulkový tvar</a:t>
            </a:r>
            <a:endParaRPr lang="en-US">
              <a:solidFill>
                <a:srgbClr val="C00000"/>
              </a:solidFill>
            </a:endParaRPr>
          </a:p>
        </p:txBody>
      </p:sp>
      <p:sp>
        <p:nvSpPr>
          <p:cNvPr id="4" name="Zástupný symbol pro číslo snímku 3"/>
          <p:cNvSpPr>
            <a:spLocks noGrp="1"/>
          </p:cNvSpPr>
          <p:nvPr>
            <p:ph type="sldNum" sz="quarter" idx="12"/>
          </p:nvPr>
        </p:nvSpPr>
        <p:spPr/>
        <p:txBody>
          <a:bodyPr/>
          <a:lstStyle/>
          <a:p>
            <a:fld id="{58ACF089-6BD9-4FF9-8F05-3BF27D933551}" type="slidenum">
              <a:rPr lang="cs-CZ" smtClean="0"/>
              <a:t>111</a:t>
            </a:fld>
            <a:endParaRPr lang="cs-CZ"/>
          </a:p>
        </p:txBody>
      </p:sp>
      <p:sp>
        <p:nvSpPr>
          <p:cNvPr id="5" name="TextovéPole 4"/>
          <p:cNvSpPr txBox="1"/>
          <p:nvPr/>
        </p:nvSpPr>
        <p:spPr>
          <a:xfrm>
            <a:off x="1768736" y="1361478"/>
            <a:ext cx="9007784" cy="4965462"/>
          </a:xfrm>
          <a:prstGeom prst="rect">
            <a:avLst/>
          </a:prstGeom>
          <a:noFill/>
        </p:spPr>
        <p:txBody>
          <a:bodyPr wrap="square" rtlCol="0">
            <a:spAutoFit/>
          </a:bodyPr>
          <a:lstStyle>
            <a:defPPr>
              <a:defRPr lang="cs-CZ"/>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2000"/>
              </a:lnSpc>
              <a:tabLst>
                <a:tab pos="1073150"/>
                <a:tab pos="5022850"/>
              </a:tabLst>
              <a:defRPr/>
            </a:pPr>
            <a:endParaRPr lang="cs-CZ" altLang="cs-CZ" sz="2000">
              <a:solidFill>
                <a:srgbClr val="C00000"/>
              </a:solidFill>
            </a:endParaRPr>
          </a:p>
          <a:p>
            <a:pPr>
              <a:lnSpc>
                <a:spcPts val="2000"/>
              </a:lnSpc>
              <a:tabLst>
                <a:tab pos="1073150"/>
                <a:tab pos="5022850"/>
              </a:tabLst>
              <a:defRPr/>
            </a:pPr>
            <a:r>
              <a:rPr lang="cs-CZ" altLang="cs-CZ" sz="2000">
                <a:solidFill>
                  <a:srgbClr val="C00000"/>
                </a:solidFill>
                <a:latin typeface="Source Sans Pro Semibold" panose="020b0604020202020204" charset="-18"/>
                <a:cs typeface="Source Sans Pro Semibold" panose="020b0604020202020204" charset="0"/>
              </a:rPr>
              <a:t>Typickou ekonomickou úlohou pro zadání tabulkou  je rozdělení investic:   </a:t>
            </a:r>
          </a:p>
          <a:p>
            <a:pPr>
              <a:lnSpc>
                <a:spcPts val="2000"/>
              </a:lnSpc>
              <a:tabLst>
                <a:tab pos="1073150"/>
                <a:tab pos="5022850"/>
              </a:tabLst>
              <a:defRPr/>
            </a:pPr>
            <a:r>
              <a:rPr lang="cs-CZ" altLang="cs-CZ" sz="2000">
                <a:latin typeface="Source Sans Pro Semibold" panose="020b0604020202020204" charset="-18"/>
                <a:cs typeface="Source Sans Pro Semibold" panose="020b0604020202020204" charset="0"/>
              </a:rPr>
              <a:t>Jak rozdělit investici 1 mil. Kč  (při do 3 odvětví, aby zisk byl maximální. Separovatelné funkce popisují zisky v jednotlivých odvětvích:</a:t>
            </a:r>
          </a:p>
          <a:p>
            <a:pPr>
              <a:lnSpc>
                <a:spcPts val="2000"/>
              </a:lnSpc>
              <a:defRPr/>
            </a:pPr>
            <a:br>
              <a:rPr lang="cs-CZ" altLang="cs-CZ" sz="2000">
                <a:latin typeface="Source Sans Pro Semibold" panose="020b0604020202020204" charset="-18"/>
                <a:cs typeface="Source Sans Pro Semibold" panose="020b0604020202020204" charset="0"/>
              </a:rPr>
            </a:br>
            <a:br>
              <a:rPr lang="cs-CZ" altLang="cs-CZ" sz="2000"/>
            </a:br>
            <a:br>
              <a:rPr lang="cs-CZ" altLang="cs-CZ" sz="2000"/>
            </a:br>
            <a:br>
              <a:rPr lang="cs-CZ" altLang="cs-CZ" sz="2000"/>
            </a:br>
            <a:br>
              <a:rPr lang="cs-CZ" altLang="cs-CZ" sz="2000"/>
            </a:br>
            <a:br>
              <a:rPr lang="cs-CZ" altLang="cs-CZ" sz="2000"/>
            </a:br>
            <a:endParaRPr lang="cs-CZ" altLang="cs-CZ" sz="2000"/>
          </a:p>
          <a:p>
            <a:pPr>
              <a:lnSpc>
                <a:spcPts val="2000"/>
              </a:lnSpc>
              <a:defRPr/>
            </a:pPr>
            <a:endParaRPr lang="cs-CZ" altLang="cs-CZ" sz="2000"/>
          </a:p>
          <a:p>
            <a:pPr>
              <a:lnSpc>
                <a:spcPts val="2000"/>
              </a:lnSpc>
              <a:defRPr/>
            </a:pPr>
            <a:endParaRPr lang="cs-CZ" altLang="cs-CZ" sz="2000"/>
          </a:p>
          <a:p>
            <a:pPr>
              <a:lnSpc>
                <a:spcPts val="2000"/>
              </a:lnSpc>
              <a:defRPr/>
            </a:pPr>
            <a:r>
              <a:rPr lang="cs-CZ" altLang="cs-CZ" sz="2000">
                <a:latin typeface="Source Sans Pro Semibold" panose="020b0604020202020204" charset="-18"/>
                <a:cs typeface="Source Sans Pro Semibold" panose="020b0604020202020204" charset="0"/>
              </a:rPr>
              <a:t>Hodnoty </a:t>
            </a:r>
            <a:r>
              <a:rPr lang="cs-CZ" altLang="cs-CZ" sz="2000" i="1">
                <a:latin typeface="Source Sans Pro Semibold" panose="020b0604020202020204" charset="-18"/>
                <a:cs typeface="Source Sans Pro Semibold" panose="020b0604020202020204" charset="0"/>
              </a:rPr>
              <a:t>b</a:t>
            </a:r>
            <a:r>
              <a:rPr lang="cs-CZ" altLang="cs-CZ" sz="2000">
                <a:latin typeface="Source Sans Pro Semibold" panose="020b0604020202020204" charset="-18"/>
                <a:cs typeface="Source Sans Pro Semibold" panose="020b0604020202020204" charset="0"/>
              </a:rPr>
              <a:t> v milionech Kč, výnosy </a:t>
            </a:r>
            <a:r>
              <a:rPr lang="cs-CZ" altLang="cs-CZ" sz="2000" i="1" err="1">
                <a:latin typeface="Source Sans Pro Semibold" panose="020b0604020202020204" charset="-18"/>
                <a:cs typeface="Source Sans Pro Semibold" panose="020b0604020202020204" charset="0"/>
              </a:rPr>
              <a:t>f</a:t>
            </a:r>
            <a:r>
              <a:rPr lang="cs-CZ" altLang="cs-CZ" sz="2000" i="1" baseline="-25000" err="1">
                <a:latin typeface="Source Sans Pro Semibold" panose="020b0604020202020204" charset="-18"/>
                <a:cs typeface="Source Sans Pro Semibold" panose="020b0604020202020204" charset="0"/>
              </a:rPr>
              <a:t>i</a:t>
            </a:r>
            <a:r>
              <a:rPr lang="cs-CZ" altLang="cs-CZ" sz="2000">
                <a:latin typeface="Source Sans Pro Semibold" panose="020b0604020202020204" charset="-18"/>
                <a:cs typeface="Source Sans Pro Semibold" panose="020b0604020202020204" charset="0"/>
              </a:rPr>
              <a:t> v tisících Kč:</a:t>
            </a:r>
          </a:p>
          <a:p>
            <a:pPr>
              <a:lnSpc>
                <a:spcPts val="2000"/>
              </a:lnSpc>
              <a:defRPr/>
            </a:pPr>
            <a:r>
              <a:rPr lang="cs-CZ" altLang="cs-CZ" sz="2000">
                <a:latin typeface="Source Sans Pro Semibold" panose="020b0604020202020204" charset="-18"/>
                <a:cs typeface="Source Sans Pro Semibold" panose="020b0604020202020204" charset="0"/>
              </a:rPr>
              <a:t>			</a:t>
            </a:r>
          </a:p>
          <a:p>
            <a:pPr>
              <a:lnSpc>
                <a:spcPts val="2000"/>
              </a:lnSpc>
              <a:defRPr/>
            </a:pPr>
            <a:r>
              <a:rPr lang="cs-CZ" altLang="cs-CZ" sz="2000" err="1">
                <a:latin typeface="Source Sans Pro Semibold" panose="020b0604020202020204" charset="-18"/>
                <a:cs typeface="Source Sans Pro Semibold" panose="020b0604020202020204" charset="0"/>
              </a:rPr>
              <a:t>max {</a:t>
            </a:r>
            <a:r>
              <a:rPr lang="cs-CZ" altLang="cs-CZ" sz="2000" i="1">
                <a:latin typeface="Source Sans Pro Semibold" panose="020b0604020202020204" charset="-18"/>
                <a:cs typeface="Source Sans Pro Semibold" panose="020b0604020202020204" charset="0"/>
              </a:rPr>
              <a:t>f</a:t>
            </a:r>
            <a:r>
              <a:rPr lang="cs-CZ" altLang="cs-CZ" sz="2000" baseline="-25000">
                <a:latin typeface="Source Sans Pro Semibold" panose="020b0604020202020204" charset="-18"/>
                <a:cs typeface="Source Sans Pro Semibold" panose="020b0604020202020204" charset="0"/>
              </a:rPr>
              <a:t>1</a:t>
            </a:r>
            <a:r>
              <a:rPr lang="cs-CZ" altLang="cs-CZ" sz="2000">
                <a:latin typeface="Source Sans Pro Semibold" panose="020b0604020202020204" charset="-18"/>
                <a:cs typeface="Source Sans Pro Semibold" panose="020b0604020202020204" charset="0"/>
              </a:rPr>
              <a:t>(</a:t>
            </a:r>
            <a:r>
              <a:rPr lang="cs-CZ" altLang="cs-CZ" sz="2000" i="1">
                <a:latin typeface="Source Sans Pro Semibold" panose="020b0604020202020204" charset="-18"/>
                <a:cs typeface="Source Sans Pro Semibold" panose="020b0604020202020204" charset="0"/>
              </a:rPr>
              <a:t>x</a:t>
            </a:r>
            <a:r>
              <a:rPr lang="cs-CZ" altLang="cs-CZ" sz="2000" baseline="-25000">
                <a:latin typeface="Source Sans Pro Semibold" panose="020b0604020202020204" charset="-18"/>
                <a:cs typeface="Source Sans Pro Semibold" panose="020b0604020202020204" charset="0"/>
              </a:rPr>
              <a:t>1</a:t>
            </a:r>
            <a:r>
              <a:rPr lang="cs-CZ" altLang="cs-CZ" sz="2000">
                <a:latin typeface="Source Sans Pro Semibold" panose="020b0604020202020204" charset="-18"/>
                <a:cs typeface="Source Sans Pro Semibold" panose="020b0604020202020204" charset="0"/>
              </a:rPr>
              <a:t>) + </a:t>
            </a:r>
            <a:r>
              <a:rPr lang="cs-CZ" altLang="cs-CZ" sz="2000" i="1">
                <a:latin typeface="Source Sans Pro Semibold" panose="020b0604020202020204" charset="-18"/>
                <a:cs typeface="Source Sans Pro Semibold" panose="020b0604020202020204" charset="0"/>
              </a:rPr>
              <a:t>f</a:t>
            </a:r>
            <a:r>
              <a:rPr lang="cs-CZ" altLang="cs-CZ" sz="2000" baseline="-25000">
                <a:latin typeface="Source Sans Pro Semibold" panose="020b0604020202020204" charset="-18"/>
                <a:cs typeface="Source Sans Pro Semibold" panose="020b0604020202020204" charset="0"/>
              </a:rPr>
              <a:t>2</a:t>
            </a:r>
            <a:r>
              <a:rPr lang="cs-CZ" altLang="cs-CZ" sz="2000">
                <a:latin typeface="Source Sans Pro Semibold" panose="020b0604020202020204" charset="-18"/>
                <a:cs typeface="Source Sans Pro Semibold" panose="020b0604020202020204" charset="0"/>
              </a:rPr>
              <a:t>(</a:t>
            </a:r>
            <a:r>
              <a:rPr lang="cs-CZ" altLang="cs-CZ" sz="2000" i="1">
                <a:latin typeface="Source Sans Pro Semibold" panose="020b0604020202020204" charset="-18"/>
                <a:cs typeface="Source Sans Pro Semibold" panose="020b0604020202020204" charset="0"/>
              </a:rPr>
              <a:t>x</a:t>
            </a:r>
            <a:r>
              <a:rPr lang="cs-CZ" altLang="cs-CZ" sz="2000" baseline="-25000">
                <a:latin typeface="Source Sans Pro Semibold" panose="020b0604020202020204" charset="-18"/>
                <a:cs typeface="Source Sans Pro Semibold" panose="020b0604020202020204" charset="0"/>
              </a:rPr>
              <a:t>2</a:t>
            </a:r>
            <a:r>
              <a:rPr lang="cs-CZ" altLang="cs-CZ" sz="2000">
                <a:latin typeface="Source Sans Pro Semibold" panose="020b0604020202020204" charset="-18"/>
                <a:cs typeface="Source Sans Pro Semibold" panose="020b0604020202020204" charset="0"/>
              </a:rPr>
              <a:t>) + </a:t>
            </a:r>
            <a:r>
              <a:rPr lang="cs-CZ" altLang="cs-CZ" sz="2000" i="1">
                <a:latin typeface="Source Sans Pro Semibold" panose="020b0604020202020204" charset="-18"/>
                <a:cs typeface="Source Sans Pro Semibold" panose="020b0604020202020204" charset="0"/>
              </a:rPr>
              <a:t>f</a:t>
            </a:r>
            <a:r>
              <a:rPr lang="cs-CZ" altLang="cs-CZ" sz="2000" baseline="-25000">
                <a:latin typeface="Source Sans Pro Semibold" panose="020b0604020202020204" charset="-18"/>
                <a:cs typeface="Source Sans Pro Semibold" panose="020b0604020202020204" charset="0"/>
              </a:rPr>
              <a:t>3</a:t>
            </a:r>
            <a:r>
              <a:rPr lang="cs-CZ" altLang="cs-CZ" sz="2000">
                <a:latin typeface="Source Sans Pro Semibold" panose="020b0604020202020204" charset="-18"/>
                <a:cs typeface="Source Sans Pro Semibold" panose="020b0604020202020204" charset="0"/>
              </a:rPr>
              <a:t>(</a:t>
            </a:r>
            <a:r>
              <a:rPr lang="cs-CZ" altLang="cs-CZ" sz="2000" i="1">
                <a:latin typeface="Source Sans Pro Semibold" panose="020b0604020202020204" charset="-18"/>
                <a:cs typeface="Source Sans Pro Semibold" panose="020b0604020202020204" charset="0"/>
              </a:rPr>
              <a:t>x</a:t>
            </a:r>
            <a:r>
              <a:rPr lang="cs-CZ" altLang="cs-CZ" sz="2000" baseline="-25000">
                <a:latin typeface="Source Sans Pro Semibold" panose="020b0604020202020204" charset="-18"/>
                <a:cs typeface="Source Sans Pro Semibold" panose="020b0604020202020204" charset="0"/>
              </a:rPr>
              <a:t>3</a:t>
            </a:r>
            <a:r>
              <a:rPr lang="cs-CZ" altLang="cs-CZ" sz="2000">
                <a:latin typeface="Source Sans Pro Semibold" panose="020b0604020202020204" charset="-18"/>
                <a:cs typeface="Source Sans Pro Semibold" panose="020b0604020202020204" charset="0"/>
              </a:rPr>
              <a:t>)},	</a:t>
            </a:r>
          </a:p>
          <a:p>
            <a:pPr>
              <a:lnSpc>
                <a:spcPts val="2000"/>
              </a:lnSpc>
              <a:defRPr/>
            </a:pPr>
            <a:r>
              <a:rPr lang="cs-CZ" altLang="cs-CZ" sz="2000">
                <a:latin typeface="Source Sans Pro Semibold" panose="020b0604020202020204" charset="-18"/>
                <a:cs typeface="Source Sans Pro Semibold" panose="020b0604020202020204" charset="0"/>
              </a:rPr>
              <a:t>při </a:t>
            </a:r>
            <a:r>
              <a:rPr lang="cs-CZ" altLang="cs-CZ" sz="2000" i="1">
                <a:latin typeface="Source Sans Pro Semibold" panose="020b0604020202020204" charset="-18"/>
                <a:cs typeface="Source Sans Pro Semibold" panose="020b0604020202020204" charset="0"/>
              </a:rPr>
              <a:t>x</a:t>
            </a:r>
            <a:r>
              <a:rPr lang="cs-CZ" altLang="cs-CZ" sz="2000" baseline="-25000">
                <a:latin typeface="Source Sans Pro Semibold" panose="020b0604020202020204" charset="-18"/>
                <a:cs typeface="Source Sans Pro Semibold" panose="020b0604020202020204" charset="0"/>
              </a:rPr>
              <a:t>1 </a:t>
            </a:r>
            <a:r>
              <a:rPr lang="cs-CZ" altLang="cs-CZ" sz="2000">
                <a:latin typeface="Source Sans Pro Semibold" panose="020b0604020202020204" charset="-18"/>
                <a:cs typeface="Source Sans Pro Semibold" panose="020b0604020202020204" charset="0"/>
              </a:rPr>
              <a:t>+ </a:t>
            </a:r>
            <a:r>
              <a:rPr lang="cs-CZ" altLang="cs-CZ" sz="2000" i="1">
                <a:latin typeface="Source Sans Pro Semibold" panose="020b0604020202020204" charset="-18"/>
                <a:cs typeface="Source Sans Pro Semibold" panose="020b0604020202020204" charset="0"/>
              </a:rPr>
              <a:t>x</a:t>
            </a:r>
            <a:r>
              <a:rPr lang="cs-CZ" altLang="cs-CZ" sz="2000" baseline="-25000">
                <a:latin typeface="Source Sans Pro Semibold" panose="020b0604020202020204" charset="-18"/>
                <a:cs typeface="Source Sans Pro Semibold" panose="020b0604020202020204" charset="0"/>
              </a:rPr>
              <a:t>2 </a:t>
            </a:r>
            <a:r>
              <a:rPr lang="cs-CZ" altLang="cs-CZ" sz="2000">
                <a:latin typeface="Source Sans Pro Semibold" panose="020b0604020202020204" charset="-18"/>
                <a:cs typeface="Source Sans Pro Semibold" panose="020b0604020202020204" charset="0"/>
              </a:rPr>
              <a:t>+ </a:t>
            </a:r>
            <a:r>
              <a:rPr lang="cs-CZ" altLang="cs-CZ" sz="2000" i="1">
                <a:latin typeface="Source Sans Pro Semibold" panose="020b0604020202020204" charset="-18"/>
                <a:cs typeface="Source Sans Pro Semibold" panose="020b0604020202020204" charset="0"/>
              </a:rPr>
              <a:t>x</a:t>
            </a:r>
            <a:r>
              <a:rPr lang="cs-CZ" altLang="cs-CZ" sz="2000" baseline="-25000">
                <a:latin typeface="Source Sans Pro Semibold" panose="020b0604020202020204" charset="-18"/>
                <a:cs typeface="Source Sans Pro Semibold" panose="020b0604020202020204" charset="0"/>
              </a:rPr>
              <a:t>3 </a:t>
            </a:r>
            <a:r>
              <a:rPr lang="cs-CZ" altLang="cs-CZ" sz="2000">
                <a:latin typeface="Source Sans Pro Semibold" panose="020b0604020202020204" charset="-18"/>
                <a:cs typeface="Source Sans Pro Semibold" panose="020b0604020202020204" charset="0"/>
              </a:rPr>
              <a:t>= 1,  </a:t>
            </a:r>
            <a:r>
              <a:rPr lang="cs-CZ" altLang="cs-CZ" sz="2000" i="1" err="1">
                <a:latin typeface="Source Sans Pro Semibold" panose="020b0604020202020204" charset="-18"/>
                <a:cs typeface="Source Sans Pro Semibold" panose="020b0604020202020204" charset="0"/>
              </a:rPr>
              <a:t>x</a:t>
            </a:r>
            <a:r>
              <a:rPr lang="cs-CZ" altLang="cs-CZ" sz="2000" i="1" baseline="-25000" err="1">
                <a:latin typeface="Source Sans Pro Semibold" panose="020b0604020202020204" charset="-18"/>
                <a:cs typeface="Source Sans Pro Semibold" panose="020b0604020202020204" charset="0"/>
              </a:rPr>
              <a:t>i   </a:t>
            </a:r>
            <a:r>
              <a:rPr lang="cs-CZ" altLang="cs-CZ" sz="2000" i="1">
                <a:latin typeface="Source Sans Pro Semibold" panose="020b0604020202020204" charset="-18"/>
                <a:cs typeface="Source Sans Pro Semibold" panose="020b0604020202020204" charset="0"/>
                <a:sym typeface="Symbol Tiger Expert"/>
              </a:rPr>
              <a:t> </a:t>
            </a:r>
            <a:r>
              <a:rPr lang="cs-CZ" altLang="cs-CZ" sz="2000">
                <a:latin typeface="Source Sans Pro Semibold" panose="020b0604020202020204" charset="-18"/>
                <a:cs typeface="Source Sans Pro Semibold" panose="020b0604020202020204" charset="0"/>
              </a:rPr>
              <a:t>0</a:t>
            </a:r>
          </a:p>
          <a:p>
            <a:pPr>
              <a:lnSpc>
                <a:spcPts val="2000"/>
              </a:lnSpc>
              <a:defRPr/>
            </a:pPr>
            <a:endParaRPr lang="cs-CZ" altLang="cs-CZ" sz="2000">
              <a:latin typeface="Source Sans Pro Semibold" panose="020b0604020202020204" charset="-18"/>
              <a:cs typeface="Source Sans Pro Semibold" panose="020b0604020202020204" charset="0"/>
            </a:endParaRPr>
          </a:p>
        </p:txBody>
      </p:sp>
      <p:graphicFrame>
        <p:nvGraphicFramePr>
          <p:cNvPr id="7" name="Group 387"/>
          <p:cNvGraphicFramePr>
            <a:graphicFrameLocks noGrp="1"/>
          </p:cNvGraphicFramePr>
          <p:nvPr>
            <p:extLst>
              <p:ext uri="{D42A27DB-BD31-4B8C-83A1-F6EECF244321}">
                <p14:modId xmlns:p14="http://schemas.microsoft.com/office/powerpoint/2010/main" val="2964813002"/>
              </p:ext>
            </p:extLst>
          </p:nvPr>
        </p:nvGraphicFramePr>
        <p:xfrm>
          <a:off x="1919538" y="2852936"/>
          <a:ext cx="8352924" cy="1584176"/>
        </p:xfrm>
        <a:graphic>
          <a:graphicData uri="http://schemas.openxmlformats.org/drawingml/2006/table">
            <a:tbl>
              <a:tblPr/>
              <a:tblGrid>
                <a:gridCol w="696077">
                  <a:extLst>
                    <a:ext uri="{9D8B030D-6E8A-4147-A177-3AD203B41FA5}">
                      <a16:colId xmlns:a16="http://schemas.microsoft.com/office/drawing/2014/main" val="20000"/>
                    </a:ext>
                  </a:extLst>
                </a:gridCol>
                <a:gridCol w="696077">
                  <a:extLst>
                    <a:ext uri="{9D8B030D-6E8A-4147-A177-3AD203B41FA5}">
                      <a16:colId xmlns:a16="http://schemas.microsoft.com/office/drawing/2014/main" val="20001"/>
                    </a:ext>
                  </a:extLst>
                </a:gridCol>
                <a:gridCol w="696077">
                  <a:extLst>
                    <a:ext uri="{9D8B030D-6E8A-4147-A177-3AD203B41FA5}">
                      <a16:colId xmlns:a16="http://schemas.microsoft.com/office/drawing/2014/main" val="20002"/>
                    </a:ext>
                  </a:extLst>
                </a:gridCol>
                <a:gridCol w="696077">
                  <a:extLst>
                    <a:ext uri="{9D8B030D-6E8A-4147-A177-3AD203B41FA5}">
                      <a16:colId xmlns:a16="http://schemas.microsoft.com/office/drawing/2014/main" val="20003"/>
                    </a:ext>
                  </a:extLst>
                </a:gridCol>
                <a:gridCol w="696077">
                  <a:extLst>
                    <a:ext uri="{9D8B030D-6E8A-4147-A177-3AD203B41FA5}">
                      <a16:colId xmlns:a16="http://schemas.microsoft.com/office/drawing/2014/main" val="20004"/>
                    </a:ext>
                  </a:extLst>
                </a:gridCol>
                <a:gridCol w="696077">
                  <a:extLst>
                    <a:ext uri="{9D8B030D-6E8A-4147-A177-3AD203B41FA5}">
                      <a16:colId xmlns:a16="http://schemas.microsoft.com/office/drawing/2014/main" val="20005"/>
                    </a:ext>
                  </a:extLst>
                </a:gridCol>
                <a:gridCol w="696077">
                  <a:extLst>
                    <a:ext uri="{9D8B030D-6E8A-4147-A177-3AD203B41FA5}">
                      <a16:colId xmlns:a16="http://schemas.microsoft.com/office/drawing/2014/main" val="20006"/>
                    </a:ext>
                  </a:extLst>
                </a:gridCol>
                <a:gridCol w="696077">
                  <a:extLst>
                    <a:ext uri="{9D8B030D-6E8A-4147-A177-3AD203B41FA5}">
                      <a16:colId xmlns:a16="http://schemas.microsoft.com/office/drawing/2014/main" val="20007"/>
                    </a:ext>
                  </a:extLst>
                </a:gridCol>
                <a:gridCol w="696077">
                  <a:extLst>
                    <a:ext uri="{9D8B030D-6E8A-4147-A177-3AD203B41FA5}">
                      <a16:colId xmlns:a16="http://schemas.microsoft.com/office/drawing/2014/main" val="20008"/>
                    </a:ext>
                  </a:extLst>
                </a:gridCol>
                <a:gridCol w="696077">
                  <a:extLst>
                    <a:ext uri="{9D8B030D-6E8A-4147-A177-3AD203B41FA5}">
                      <a16:colId xmlns:a16="http://schemas.microsoft.com/office/drawing/2014/main" val="20009"/>
                    </a:ext>
                  </a:extLst>
                </a:gridCol>
                <a:gridCol w="696077">
                  <a:extLst>
                    <a:ext uri="{9D8B030D-6E8A-4147-A177-3AD203B41FA5}">
                      <a16:colId xmlns:a16="http://schemas.microsoft.com/office/drawing/2014/main" val="20010"/>
                    </a:ext>
                  </a:extLst>
                </a:gridCol>
                <a:gridCol w="696077">
                  <a:extLst>
                    <a:ext uri="{9D8B030D-6E8A-4147-A177-3AD203B41FA5}">
                      <a16:colId xmlns:a16="http://schemas.microsoft.com/office/drawing/2014/main" val="20011"/>
                    </a:ext>
                  </a:extLst>
                </a:gridCol>
              </a:tblGrid>
              <a:tr h="396044">
                <a:tc>
                  <a:txBody>
                    <a:bodyPr vert="horz" wrap="square"/>
                    <a:lstStyle/>
                    <a:p>
                      <a:pPr marL="0" marR="0" lvl="0" indent="0" algn="l" defTabSz="914400" rtl="0" eaLnBrk="1" fontAlgn="base" latinLnBrk="0" hangingPunct="1">
                        <a:lnSpc>
                          <a:spcPct val="100000"/>
                        </a:lnSpc>
                        <a:spcBef>
                          <a:spcPct val="20000"/>
                        </a:spcBef>
                        <a:spcAft>
                          <a:spcPct val="0"/>
                        </a:spcAft>
                        <a:buClrTx/>
                        <a:buSzTx/>
                        <a:buFontTx/>
                        <a:buNone/>
                      </a:pPr>
                      <a:endParaRPr kumimoji="0" lang="cs-CZ" sz="1600" b="0" i="0" u="none" strike="noStrike" cap="none" normalizeH="0" baseline="0">
                        <a:ln>
                          <a:noFill/>
                        </a:ln>
                        <a:solidFill>
                          <a:schemeClr val="tx1"/>
                        </a:solidFill>
                        <a:effectLst/>
                        <a:latin typeface="Arial"/>
                      </a:endParaRPr>
                    </a:p>
                  </a:txBody>
                  <a:tcPr marL="121920" marR="121920" marT="45731" marB="45731" horzOverflow="overflow">
                    <a:lnL cap="flat">
                      <a:noFill/>
                    </a:lnL>
                    <a:lnR w="12700" cap="flat" cmpd="sng" algn="ctr">
                      <a:solidFill>
                        <a:schemeClr val="tx1"/>
                      </a:solidFill>
                      <a:prstDash val="solid"/>
                      <a:round/>
                      <a:headEnd type="none" w="med" len="med"/>
                      <a:tailEnd type="none" w="med" len="med"/>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l" defTabSz="914400" rtl="0" eaLnBrk="1" fontAlgn="base" latinLnBrk="0" hangingPunct="1">
                        <a:lnSpc>
                          <a:spcPct val="100000"/>
                        </a:lnSpc>
                        <a:spcBef>
                          <a:spcPct val="20000"/>
                        </a:spcBef>
                        <a:spcAft>
                          <a:spcPct val="0"/>
                        </a:spcAft>
                        <a:buClrTx/>
                        <a:buSzTx/>
                        <a:buFontTx/>
                        <a:buNone/>
                      </a:pPr>
                      <a:r>
                        <a:rPr kumimoji="0" lang="cs-CZ" sz="1600" b="0" i="0" u="none" strike="noStrike" cap="none" normalizeH="0" baseline="0">
                          <a:ln>
                            <a:noFill/>
                          </a:ln>
                          <a:solidFill>
                            <a:schemeClr val="tx1"/>
                          </a:solidFill>
                          <a:effectLst/>
                          <a:latin typeface="Arial"/>
                        </a:rPr>
                        <a:t>0</a:t>
                      </a:r>
                    </a:p>
                  </a:txBody>
                  <a:tcPr marL="121920" marR="121920" marT="45731" marB="45731"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l" defTabSz="914400" rtl="0" eaLnBrk="1" fontAlgn="base" latinLnBrk="0" hangingPunct="1">
                        <a:lnSpc>
                          <a:spcPct val="100000"/>
                        </a:lnSpc>
                        <a:spcBef>
                          <a:spcPct val="20000"/>
                        </a:spcBef>
                        <a:spcAft>
                          <a:spcPct val="0"/>
                        </a:spcAft>
                        <a:buClrTx/>
                        <a:buSzTx/>
                        <a:buFontTx/>
                        <a:buNone/>
                      </a:pPr>
                      <a:r>
                        <a:rPr kumimoji="0" lang="cs-CZ" sz="1600" b="0" i="0" u="none" strike="noStrike" cap="none" normalizeH="0" baseline="0">
                          <a:ln>
                            <a:noFill/>
                          </a:ln>
                          <a:solidFill>
                            <a:schemeClr val="tx1"/>
                          </a:solidFill>
                          <a:effectLst/>
                          <a:latin typeface="Arial"/>
                        </a:rPr>
                        <a:t>0.1</a:t>
                      </a:r>
                    </a:p>
                  </a:txBody>
                  <a:tcPr marL="121920" marR="121920" marT="45731" marB="4573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l" defTabSz="914400" rtl="0" eaLnBrk="1" fontAlgn="base" latinLnBrk="0" hangingPunct="1">
                        <a:lnSpc>
                          <a:spcPct val="100000"/>
                        </a:lnSpc>
                        <a:spcBef>
                          <a:spcPct val="20000"/>
                        </a:spcBef>
                        <a:spcAft>
                          <a:spcPct val="0"/>
                        </a:spcAft>
                        <a:buClrTx/>
                        <a:buSzTx/>
                        <a:buFontTx/>
                        <a:buNone/>
                      </a:pPr>
                      <a:r>
                        <a:rPr kumimoji="0" lang="cs-CZ" sz="1600" b="0" i="0" u="none" strike="noStrike" cap="none" normalizeH="0" baseline="0">
                          <a:ln>
                            <a:noFill/>
                          </a:ln>
                          <a:solidFill>
                            <a:schemeClr val="tx1"/>
                          </a:solidFill>
                          <a:effectLst/>
                          <a:latin typeface="Arial"/>
                        </a:rPr>
                        <a:t>0.2</a:t>
                      </a:r>
                    </a:p>
                  </a:txBody>
                  <a:tcPr marL="121920" marR="121920" marT="45731" marB="4573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l" defTabSz="914400" rtl="0" eaLnBrk="1" fontAlgn="base" latinLnBrk="0" hangingPunct="1">
                        <a:lnSpc>
                          <a:spcPct val="100000"/>
                        </a:lnSpc>
                        <a:spcBef>
                          <a:spcPct val="20000"/>
                        </a:spcBef>
                        <a:spcAft>
                          <a:spcPct val="0"/>
                        </a:spcAft>
                        <a:buClrTx/>
                        <a:buSzTx/>
                        <a:buFontTx/>
                        <a:buNone/>
                      </a:pPr>
                      <a:r>
                        <a:rPr kumimoji="0" lang="cs-CZ" sz="1600" b="0" i="0" u="none" strike="noStrike" cap="none" normalizeH="0" baseline="0">
                          <a:ln>
                            <a:noFill/>
                          </a:ln>
                          <a:solidFill>
                            <a:schemeClr val="tx1"/>
                          </a:solidFill>
                          <a:effectLst/>
                          <a:latin typeface="Arial"/>
                        </a:rPr>
                        <a:t>0.3</a:t>
                      </a:r>
                    </a:p>
                  </a:txBody>
                  <a:tcPr marL="121920" marR="121920" marT="45731" marB="4573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l" defTabSz="914400" rtl="0" eaLnBrk="1" fontAlgn="base" latinLnBrk="0" hangingPunct="1">
                        <a:lnSpc>
                          <a:spcPct val="100000"/>
                        </a:lnSpc>
                        <a:spcBef>
                          <a:spcPct val="20000"/>
                        </a:spcBef>
                        <a:spcAft>
                          <a:spcPct val="0"/>
                        </a:spcAft>
                        <a:buClrTx/>
                        <a:buSzTx/>
                        <a:buFontTx/>
                        <a:buNone/>
                      </a:pPr>
                      <a:r>
                        <a:rPr kumimoji="0" lang="cs-CZ" sz="1600" b="0" i="0" u="none" strike="noStrike" cap="none" normalizeH="0" baseline="0">
                          <a:ln>
                            <a:noFill/>
                          </a:ln>
                          <a:solidFill>
                            <a:schemeClr val="tx1"/>
                          </a:solidFill>
                          <a:effectLst/>
                          <a:latin typeface="Arial"/>
                        </a:rPr>
                        <a:t>0.4</a:t>
                      </a:r>
                    </a:p>
                  </a:txBody>
                  <a:tcPr marL="121920" marR="121920" marT="45731" marB="4573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l" defTabSz="914400" rtl="0" eaLnBrk="1" fontAlgn="base" latinLnBrk="0" hangingPunct="1">
                        <a:lnSpc>
                          <a:spcPct val="100000"/>
                        </a:lnSpc>
                        <a:spcBef>
                          <a:spcPct val="20000"/>
                        </a:spcBef>
                        <a:spcAft>
                          <a:spcPct val="0"/>
                        </a:spcAft>
                        <a:buClrTx/>
                        <a:buSzTx/>
                        <a:buFontTx/>
                        <a:buNone/>
                      </a:pPr>
                      <a:r>
                        <a:rPr kumimoji="0" lang="cs-CZ" sz="1600" b="0" i="0" u="none" strike="noStrike" cap="none" normalizeH="0" baseline="0">
                          <a:ln>
                            <a:noFill/>
                          </a:ln>
                          <a:solidFill>
                            <a:schemeClr val="tx1"/>
                          </a:solidFill>
                          <a:effectLst/>
                          <a:latin typeface="Arial"/>
                        </a:rPr>
                        <a:t>0.5</a:t>
                      </a:r>
                    </a:p>
                  </a:txBody>
                  <a:tcPr marL="121920" marR="121920" marT="45731" marB="4573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l" defTabSz="914400" rtl="0" eaLnBrk="1" fontAlgn="base" latinLnBrk="0" hangingPunct="1">
                        <a:lnSpc>
                          <a:spcPct val="100000"/>
                        </a:lnSpc>
                        <a:spcBef>
                          <a:spcPct val="20000"/>
                        </a:spcBef>
                        <a:spcAft>
                          <a:spcPct val="0"/>
                        </a:spcAft>
                        <a:buClrTx/>
                        <a:buSzTx/>
                        <a:buFontTx/>
                        <a:buNone/>
                      </a:pPr>
                      <a:r>
                        <a:rPr kumimoji="0" lang="cs-CZ" sz="1600" b="0" i="0" u="none" strike="noStrike" cap="none" normalizeH="0" baseline="0">
                          <a:ln>
                            <a:noFill/>
                          </a:ln>
                          <a:solidFill>
                            <a:schemeClr val="tx1"/>
                          </a:solidFill>
                          <a:effectLst/>
                          <a:latin typeface="Arial"/>
                        </a:rPr>
                        <a:t>0.6</a:t>
                      </a:r>
                    </a:p>
                  </a:txBody>
                  <a:tcPr marL="121920" marR="121920" marT="45731" marB="4573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l" defTabSz="914400" rtl="0" eaLnBrk="1" fontAlgn="base" latinLnBrk="0" hangingPunct="1">
                        <a:lnSpc>
                          <a:spcPct val="100000"/>
                        </a:lnSpc>
                        <a:spcBef>
                          <a:spcPct val="20000"/>
                        </a:spcBef>
                        <a:spcAft>
                          <a:spcPct val="0"/>
                        </a:spcAft>
                        <a:buClrTx/>
                        <a:buSzTx/>
                        <a:buFontTx/>
                        <a:buNone/>
                      </a:pPr>
                      <a:r>
                        <a:rPr kumimoji="0" lang="cs-CZ" sz="1600" b="0" i="0" u="none" strike="noStrike" cap="none" normalizeH="0" baseline="0">
                          <a:ln>
                            <a:noFill/>
                          </a:ln>
                          <a:solidFill>
                            <a:schemeClr val="tx1"/>
                          </a:solidFill>
                          <a:effectLst/>
                          <a:latin typeface="Arial"/>
                        </a:rPr>
                        <a:t>0.7</a:t>
                      </a:r>
                    </a:p>
                  </a:txBody>
                  <a:tcPr marL="121920" marR="121920" marT="45731" marB="4573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l" defTabSz="914400" rtl="0" eaLnBrk="1" fontAlgn="base" latinLnBrk="0" hangingPunct="1">
                        <a:lnSpc>
                          <a:spcPct val="100000"/>
                        </a:lnSpc>
                        <a:spcBef>
                          <a:spcPct val="20000"/>
                        </a:spcBef>
                        <a:spcAft>
                          <a:spcPct val="0"/>
                        </a:spcAft>
                        <a:buClrTx/>
                        <a:buSzTx/>
                        <a:buFontTx/>
                        <a:buNone/>
                      </a:pPr>
                      <a:r>
                        <a:rPr kumimoji="0" lang="cs-CZ" sz="1600" b="0" i="0" u="none" strike="noStrike" cap="none" normalizeH="0" baseline="0">
                          <a:ln>
                            <a:noFill/>
                          </a:ln>
                          <a:solidFill>
                            <a:schemeClr val="tx1"/>
                          </a:solidFill>
                          <a:effectLst/>
                          <a:latin typeface="Arial"/>
                        </a:rPr>
                        <a:t>0.8</a:t>
                      </a:r>
                    </a:p>
                  </a:txBody>
                  <a:tcPr marL="121920" marR="121920" marT="45731" marB="4573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l" defTabSz="914400" rtl="0" eaLnBrk="1" fontAlgn="base" latinLnBrk="0" hangingPunct="1">
                        <a:lnSpc>
                          <a:spcPct val="100000"/>
                        </a:lnSpc>
                        <a:spcBef>
                          <a:spcPct val="20000"/>
                        </a:spcBef>
                        <a:spcAft>
                          <a:spcPct val="0"/>
                        </a:spcAft>
                        <a:buClrTx/>
                        <a:buSzTx/>
                        <a:buFontTx/>
                        <a:buNone/>
                      </a:pPr>
                      <a:r>
                        <a:rPr kumimoji="0" lang="cs-CZ" sz="1600" b="0" i="0" u="none" strike="noStrike" cap="none" normalizeH="0" baseline="0">
                          <a:ln>
                            <a:noFill/>
                          </a:ln>
                          <a:solidFill>
                            <a:schemeClr val="tx1"/>
                          </a:solidFill>
                          <a:effectLst/>
                          <a:latin typeface="Arial"/>
                        </a:rPr>
                        <a:t>0.9</a:t>
                      </a:r>
                    </a:p>
                  </a:txBody>
                  <a:tcPr marL="121920" marR="121920" marT="45731" marB="4573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l" defTabSz="914400" rtl="0" eaLnBrk="1" fontAlgn="base" latinLnBrk="0" hangingPunct="1">
                        <a:lnSpc>
                          <a:spcPct val="100000"/>
                        </a:lnSpc>
                        <a:spcBef>
                          <a:spcPct val="20000"/>
                        </a:spcBef>
                        <a:spcAft>
                          <a:spcPct val="0"/>
                        </a:spcAft>
                        <a:buClrTx/>
                        <a:buSzTx/>
                        <a:buFontTx/>
                        <a:buNone/>
                      </a:pPr>
                      <a:r>
                        <a:rPr kumimoji="0" lang="cs-CZ" sz="1600" b="0" i="0" u="none" strike="noStrike" cap="none" normalizeH="0" baseline="0">
                          <a:ln>
                            <a:noFill/>
                          </a:ln>
                          <a:solidFill>
                            <a:schemeClr val="tx1"/>
                          </a:solidFill>
                          <a:effectLst/>
                          <a:latin typeface="Arial"/>
                        </a:rPr>
                        <a:t>1</a:t>
                      </a:r>
                    </a:p>
                  </a:txBody>
                  <a:tcPr marL="121920" marR="121920" marT="45731" marB="45731"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96044">
                <a:tc>
                  <a:txBody>
                    <a:bodyPr vert="horz" wrap="square"/>
                    <a:lstStyle/>
                    <a:p>
                      <a:pPr marL="0" marR="0" lvl="0" indent="0" algn="l" defTabSz="914400" rtl="0" eaLnBrk="1" fontAlgn="base" latinLnBrk="0" hangingPunct="1">
                        <a:lnSpc>
                          <a:spcPct val="100000"/>
                        </a:lnSpc>
                        <a:spcBef>
                          <a:spcPct val="20000"/>
                        </a:spcBef>
                        <a:spcAft>
                          <a:spcPct val="0"/>
                        </a:spcAft>
                        <a:buClrTx/>
                        <a:buSzTx/>
                        <a:buFontTx/>
                        <a:buNone/>
                      </a:pPr>
                      <a:r>
                        <a:rPr kumimoji="0" lang="cs-CZ" sz="1800" b="0" i="0" u="none" strike="noStrike" cap="none" normalizeH="0" baseline="0">
                          <a:ln>
                            <a:noFill/>
                          </a:ln>
                          <a:solidFill>
                            <a:schemeClr val="tx1"/>
                          </a:solidFill>
                          <a:effectLst/>
                          <a:latin typeface="+mn-lt"/>
                        </a:rPr>
                        <a:t> </a:t>
                      </a:r>
                      <a:r>
                        <a:rPr lang="cs-CZ" altLang="cs-CZ" sz="1800" i="1">
                          <a:solidFill>
                            <a:schemeClr val="tx1"/>
                          </a:solidFill>
                          <a:latin typeface="+mn-lt"/>
                        </a:rPr>
                        <a:t>f</a:t>
                      </a:r>
                      <a:r>
                        <a:rPr lang="cs-CZ" altLang="cs-CZ" sz="1800" i="1" baseline="-25000">
                          <a:solidFill>
                            <a:schemeClr val="tx1"/>
                          </a:solidFill>
                          <a:latin typeface="+mn-lt"/>
                        </a:rPr>
                        <a:t>1</a:t>
                      </a:r>
                      <a:r>
                        <a:rPr lang="cs-CZ" altLang="cs-CZ" sz="1800">
                          <a:solidFill>
                            <a:schemeClr val="tx1"/>
                          </a:solidFill>
                          <a:latin typeface="+mn-lt"/>
                        </a:rPr>
                        <a:t> </a:t>
                      </a:r>
                      <a:endParaRPr kumimoji="0" lang="cs-CZ" sz="1800" b="0" i="0" u="none" strike="noStrike" cap="none" normalizeH="0" baseline="0">
                        <a:ln>
                          <a:noFill/>
                        </a:ln>
                        <a:solidFill>
                          <a:schemeClr val="tx1"/>
                        </a:solidFill>
                        <a:effectLst/>
                        <a:latin typeface="+mn-lt"/>
                      </a:endParaRPr>
                    </a:p>
                  </a:txBody>
                  <a:tcPr marL="121920" marR="121920"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vert="horz" wrap="square"/>
                    <a:lstStyle/>
                    <a:p>
                      <a:pPr marL="0" marR="0" lvl="0" indent="0" algn="l" defTabSz="914400" rtl="0" eaLnBrk="1" fontAlgn="base" latinLnBrk="0" hangingPunct="1">
                        <a:lnSpc>
                          <a:spcPct val="100000"/>
                        </a:lnSpc>
                        <a:spcBef>
                          <a:spcPct val="20000"/>
                        </a:spcBef>
                        <a:spcAft>
                          <a:spcPct val="0"/>
                        </a:spcAft>
                        <a:buClrTx/>
                        <a:buSzTx/>
                        <a:buFontTx/>
                        <a:buNone/>
                      </a:pPr>
                      <a:r>
                        <a:rPr kumimoji="0" lang="cs-CZ" sz="1600" b="0" i="0" u="none" strike="noStrike" cap="none" normalizeH="0" baseline="0">
                          <a:ln>
                            <a:noFill/>
                          </a:ln>
                          <a:solidFill>
                            <a:schemeClr val="tx1"/>
                          </a:solidFill>
                          <a:effectLst/>
                          <a:latin typeface="Arial"/>
                        </a:rPr>
                        <a:t>0</a:t>
                      </a:r>
                    </a:p>
                  </a:txBody>
                  <a:tcPr marL="121920" marR="121920" marT="45731" marB="45731"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vert="horz" wrap="square"/>
                    <a:lstStyle/>
                    <a:p>
                      <a:pPr marL="0" marR="0" lvl="0" indent="0" algn="l" defTabSz="914400" rtl="0" eaLnBrk="1" fontAlgn="base" latinLnBrk="0" hangingPunct="1">
                        <a:lnSpc>
                          <a:spcPct val="100000"/>
                        </a:lnSpc>
                        <a:spcBef>
                          <a:spcPct val="20000"/>
                        </a:spcBef>
                        <a:spcAft>
                          <a:spcPct val="0"/>
                        </a:spcAft>
                        <a:buClrTx/>
                        <a:buSzTx/>
                        <a:buFontTx/>
                        <a:buNone/>
                      </a:pPr>
                      <a:r>
                        <a:rPr kumimoji="0" lang="cs-CZ" sz="1600" b="0" i="0" u="none" strike="noStrike" cap="none" normalizeH="0" baseline="0">
                          <a:ln>
                            <a:noFill/>
                          </a:ln>
                          <a:solidFill>
                            <a:schemeClr val="tx1"/>
                          </a:solidFill>
                          <a:effectLst/>
                          <a:latin typeface="Arial"/>
                        </a:rPr>
                        <a:t>1</a:t>
                      </a:r>
                    </a:p>
                  </a:txBody>
                  <a:tcPr marL="121920" marR="121920" marT="45731" marB="45731" horzOverflow="overflow">
                    <a:lnL>
                      <a:noFill/>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vert="horz" wrap="square"/>
                    <a:lstStyle/>
                    <a:p>
                      <a:pPr marL="0" marR="0" lvl="0" indent="0" algn="l" defTabSz="914400" rtl="0" eaLnBrk="1" fontAlgn="base" latinLnBrk="0" hangingPunct="1">
                        <a:lnSpc>
                          <a:spcPct val="100000"/>
                        </a:lnSpc>
                        <a:spcBef>
                          <a:spcPct val="20000"/>
                        </a:spcBef>
                        <a:spcAft>
                          <a:spcPct val="0"/>
                        </a:spcAft>
                        <a:buClrTx/>
                        <a:buSzTx/>
                        <a:buFontTx/>
                        <a:buNone/>
                      </a:pPr>
                      <a:r>
                        <a:rPr kumimoji="0" lang="cs-CZ" sz="1600" b="0" i="0" u="none" strike="noStrike" cap="none" normalizeH="0" baseline="0">
                          <a:ln>
                            <a:noFill/>
                          </a:ln>
                          <a:solidFill>
                            <a:schemeClr val="tx1"/>
                          </a:solidFill>
                          <a:effectLst/>
                          <a:latin typeface="Arial"/>
                        </a:rPr>
                        <a:t>3</a:t>
                      </a:r>
                    </a:p>
                  </a:txBody>
                  <a:tcPr marL="121920" marR="121920" marT="45731" marB="45731" horzOverflow="overflow">
                    <a:lnL>
                      <a:noFill/>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vert="horz" wrap="square"/>
                    <a:lstStyle/>
                    <a:p>
                      <a:pPr marL="0" marR="0" lvl="0" indent="0" algn="l" defTabSz="914400" rtl="0" eaLnBrk="1" fontAlgn="base" latinLnBrk="0" hangingPunct="1">
                        <a:lnSpc>
                          <a:spcPct val="100000"/>
                        </a:lnSpc>
                        <a:spcBef>
                          <a:spcPct val="20000"/>
                        </a:spcBef>
                        <a:spcAft>
                          <a:spcPct val="0"/>
                        </a:spcAft>
                        <a:buClrTx/>
                        <a:buSzTx/>
                        <a:buFontTx/>
                        <a:buNone/>
                      </a:pPr>
                      <a:r>
                        <a:rPr kumimoji="0" lang="cs-CZ" sz="1600" b="0" i="0" u="none" strike="noStrike" cap="none" normalizeH="0" baseline="0">
                          <a:ln>
                            <a:noFill/>
                          </a:ln>
                          <a:solidFill>
                            <a:schemeClr val="tx1"/>
                          </a:solidFill>
                          <a:effectLst/>
                          <a:latin typeface="Arial"/>
                        </a:rPr>
                        <a:t>5</a:t>
                      </a:r>
                    </a:p>
                  </a:txBody>
                  <a:tcPr marL="121920" marR="121920" marT="45731" marB="45731" horzOverflow="overflow">
                    <a:lnL>
                      <a:noFill/>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vert="horz" wrap="square"/>
                    <a:lstStyle/>
                    <a:p>
                      <a:pPr marL="0" marR="0" lvl="0" indent="0" algn="l" defTabSz="914400" rtl="0" eaLnBrk="1" fontAlgn="base" latinLnBrk="0" hangingPunct="1">
                        <a:lnSpc>
                          <a:spcPct val="100000"/>
                        </a:lnSpc>
                        <a:spcBef>
                          <a:spcPct val="20000"/>
                        </a:spcBef>
                        <a:spcAft>
                          <a:spcPct val="0"/>
                        </a:spcAft>
                        <a:buClrTx/>
                        <a:buSzTx/>
                        <a:buFontTx/>
                        <a:buNone/>
                      </a:pPr>
                      <a:r>
                        <a:rPr kumimoji="0" lang="cs-CZ" sz="1600" b="0" i="0" u="none" strike="noStrike" cap="none" normalizeH="0" baseline="0">
                          <a:ln>
                            <a:noFill/>
                          </a:ln>
                          <a:solidFill>
                            <a:schemeClr val="tx1"/>
                          </a:solidFill>
                          <a:effectLst/>
                          <a:latin typeface="Arial"/>
                        </a:rPr>
                        <a:t>6</a:t>
                      </a:r>
                    </a:p>
                  </a:txBody>
                  <a:tcPr marL="121920" marR="121920" marT="45731" marB="45731" horzOverflow="overflow">
                    <a:lnL>
                      <a:noFill/>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vert="horz" wrap="square"/>
                    <a:lstStyle/>
                    <a:p>
                      <a:pPr marL="0" marR="0" lvl="0" indent="0" algn="l" defTabSz="914400" rtl="0" eaLnBrk="1" fontAlgn="base" latinLnBrk="0" hangingPunct="1">
                        <a:lnSpc>
                          <a:spcPct val="100000"/>
                        </a:lnSpc>
                        <a:spcBef>
                          <a:spcPct val="20000"/>
                        </a:spcBef>
                        <a:spcAft>
                          <a:spcPct val="0"/>
                        </a:spcAft>
                        <a:buClrTx/>
                        <a:buSzTx/>
                        <a:buFontTx/>
                        <a:buNone/>
                      </a:pPr>
                      <a:r>
                        <a:rPr kumimoji="0" lang="cs-CZ" sz="1600" b="0" i="0" u="none" strike="noStrike" cap="none" normalizeH="0" baseline="0">
                          <a:ln>
                            <a:noFill/>
                          </a:ln>
                          <a:solidFill>
                            <a:schemeClr val="tx1"/>
                          </a:solidFill>
                          <a:effectLst/>
                          <a:latin typeface="Arial"/>
                        </a:rPr>
                        <a:t>8</a:t>
                      </a:r>
                    </a:p>
                  </a:txBody>
                  <a:tcPr marL="121920" marR="121920" marT="45731" marB="45731" horzOverflow="overflow">
                    <a:lnL>
                      <a:noFill/>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vert="horz" wrap="square"/>
                    <a:lstStyle/>
                    <a:p>
                      <a:pPr marL="0" marR="0" lvl="0" indent="0" algn="l" defTabSz="914400" rtl="0" eaLnBrk="1" fontAlgn="base" latinLnBrk="0" hangingPunct="1">
                        <a:lnSpc>
                          <a:spcPct val="100000"/>
                        </a:lnSpc>
                        <a:spcBef>
                          <a:spcPct val="20000"/>
                        </a:spcBef>
                        <a:spcAft>
                          <a:spcPct val="0"/>
                        </a:spcAft>
                        <a:buClrTx/>
                        <a:buSzTx/>
                        <a:buFontTx/>
                        <a:buNone/>
                      </a:pPr>
                      <a:r>
                        <a:rPr kumimoji="0" lang="cs-CZ" sz="1600" b="0" i="0" u="none" strike="noStrike" cap="none" normalizeH="0" baseline="0">
                          <a:ln>
                            <a:noFill/>
                          </a:ln>
                          <a:solidFill>
                            <a:schemeClr val="tx1"/>
                          </a:solidFill>
                          <a:effectLst/>
                          <a:latin typeface="Arial"/>
                        </a:rPr>
                        <a:t>11</a:t>
                      </a:r>
                    </a:p>
                  </a:txBody>
                  <a:tcPr marL="121920" marR="121920" marT="45731" marB="45731" horzOverflow="overflow">
                    <a:lnL>
                      <a:noFill/>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vert="horz" wrap="square"/>
                    <a:lstStyle/>
                    <a:p>
                      <a:pPr marL="0" marR="0" lvl="0" indent="0" algn="l" defTabSz="914400" rtl="0" eaLnBrk="1" fontAlgn="base" latinLnBrk="0" hangingPunct="1">
                        <a:lnSpc>
                          <a:spcPct val="100000"/>
                        </a:lnSpc>
                        <a:spcBef>
                          <a:spcPct val="20000"/>
                        </a:spcBef>
                        <a:spcAft>
                          <a:spcPct val="0"/>
                        </a:spcAft>
                        <a:buClrTx/>
                        <a:buSzTx/>
                        <a:buFontTx/>
                        <a:buNone/>
                      </a:pPr>
                      <a:r>
                        <a:rPr kumimoji="0" lang="cs-CZ" sz="1600" b="0" i="0" u="none" strike="noStrike" cap="none" normalizeH="0" baseline="0">
                          <a:ln>
                            <a:noFill/>
                          </a:ln>
                          <a:solidFill>
                            <a:schemeClr val="tx1"/>
                          </a:solidFill>
                          <a:effectLst/>
                          <a:latin typeface="Arial"/>
                        </a:rPr>
                        <a:t>14</a:t>
                      </a:r>
                    </a:p>
                  </a:txBody>
                  <a:tcPr marL="121920" marR="121920" marT="45731" marB="45731" horzOverflow="overflow">
                    <a:lnL>
                      <a:noFill/>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vert="horz" wrap="square"/>
                    <a:lstStyle/>
                    <a:p>
                      <a:pPr marL="0" marR="0" lvl="0" indent="0" algn="l" defTabSz="914400" rtl="0" eaLnBrk="1" fontAlgn="base" latinLnBrk="0" hangingPunct="1">
                        <a:lnSpc>
                          <a:spcPct val="100000"/>
                        </a:lnSpc>
                        <a:spcBef>
                          <a:spcPct val="20000"/>
                        </a:spcBef>
                        <a:spcAft>
                          <a:spcPct val="0"/>
                        </a:spcAft>
                        <a:buClrTx/>
                        <a:buSzTx/>
                        <a:buFontTx/>
                        <a:buNone/>
                      </a:pPr>
                      <a:r>
                        <a:rPr kumimoji="0" lang="cs-CZ" sz="1600" b="0" i="0" u="none" strike="noStrike" cap="none" normalizeH="0" baseline="0">
                          <a:ln>
                            <a:noFill/>
                          </a:ln>
                          <a:solidFill>
                            <a:schemeClr val="tx1"/>
                          </a:solidFill>
                          <a:effectLst/>
                          <a:latin typeface="Arial"/>
                        </a:rPr>
                        <a:t>16</a:t>
                      </a:r>
                    </a:p>
                  </a:txBody>
                  <a:tcPr marL="121920" marR="121920" marT="45731" marB="45731" horzOverflow="overflow">
                    <a:lnL>
                      <a:noFill/>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vert="horz" wrap="square"/>
                    <a:lstStyle/>
                    <a:p>
                      <a:pPr marL="0" marR="0" lvl="0" indent="0" algn="l" defTabSz="914400" rtl="0" eaLnBrk="1" fontAlgn="base" latinLnBrk="0" hangingPunct="1">
                        <a:lnSpc>
                          <a:spcPct val="100000"/>
                        </a:lnSpc>
                        <a:spcBef>
                          <a:spcPct val="20000"/>
                        </a:spcBef>
                        <a:spcAft>
                          <a:spcPct val="0"/>
                        </a:spcAft>
                        <a:buClrTx/>
                        <a:buSzTx/>
                        <a:buFontTx/>
                        <a:buNone/>
                      </a:pPr>
                      <a:r>
                        <a:rPr kumimoji="0" lang="cs-CZ" sz="1600" b="0" i="0" u="none" strike="noStrike" cap="none" normalizeH="0" baseline="0">
                          <a:ln>
                            <a:noFill/>
                          </a:ln>
                          <a:solidFill>
                            <a:schemeClr val="tx1"/>
                          </a:solidFill>
                          <a:effectLst/>
                          <a:latin typeface="Arial"/>
                        </a:rPr>
                        <a:t>19</a:t>
                      </a:r>
                    </a:p>
                  </a:txBody>
                  <a:tcPr marL="121920" marR="121920" marT="45731" marB="45731" horzOverflow="overflow">
                    <a:lnL>
                      <a:noFill/>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vert="horz" wrap="square"/>
                    <a:lstStyle/>
                    <a:p>
                      <a:pPr marL="0" marR="0" lvl="0" indent="0" algn="l" defTabSz="914400" rtl="0" eaLnBrk="1" fontAlgn="base" latinLnBrk="0" hangingPunct="1">
                        <a:lnSpc>
                          <a:spcPct val="100000"/>
                        </a:lnSpc>
                        <a:spcBef>
                          <a:spcPct val="20000"/>
                        </a:spcBef>
                        <a:spcAft>
                          <a:spcPct val="0"/>
                        </a:spcAft>
                        <a:buClrTx/>
                        <a:buSzTx/>
                        <a:buFontTx/>
                        <a:buNone/>
                      </a:pPr>
                      <a:r>
                        <a:rPr kumimoji="0" lang="cs-CZ" sz="1600" b="0" i="0" u="none" strike="noStrike" cap="none" normalizeH="0" baseline="0">
                          <a:ln>
                            <a:noFill/>
                          </a:ln>
                          <a:solidFill>
                            <a:schemeClr val="tx1"/>
                          </a:solidFill>
                          <a:effectLst/>
                          <a:latin typeface="Arial"/>
                        </a:rPr>
                        <a:t>21</a:t>
                      </a:r>
                    </a:p>
                  </a:txBody>
                  <a:tcPr marL="121920" marR="121920" marT="45731" marB="45731"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extLst>
                  <a:ext uri="{0D108BD9-81ED-4DB2-BD59-A6C34878D82A}">
                    <a16:rowId xmlns:a16="http://schemas.microsoft.com/office/drawing/2014/main" val="10001"/>
                  </a:ext>
                </a:extLst>
              </a:tr>
              <a:tr h="396044">
                <a:tc>
                  <a:txBody>
                    <a:bodyPr vert="horz" wrap="square"/>
                    <a:lstStyle/>
                    <a:p>
                      <a:pPr marL="0" marR="0" lvl="0" indent="0" algn="l" defTabSz="914400" rtl="0" eaLnBrk="1" fontAlgn="base" latinLnBrk="0" hangingPunct="1">
                        <a:lnSpc>
                          <a:spcPct val="100000"/>
                        </a:lnSpc>
                        <a:spcBef>
                          <a:spcPct val="20000"/>
                        </a:spcBef>
                        <a:spcAft>
                          <a:spcPct val="0"/>
                        </a:spcAft>
                        <a:buClrTx/>
                        <a:buSzTx/>
                        <a:buFontTx/>
                        <a:buNone/>
                      </a:pPr>
                      <a:r>
                        <a:rPr kumimoji="0" lang="cs-CZ" sz="1800" b="0" i="0" u="none" strike="noStrike" cap="none" normalizeH="0" baseline="0">
                          <a:ln>
                            <a:noFill/>
                          </a:ln>
                          <a:solidFill>
                            <a:schemeClr val="tx1"/>
                          </a:solidFill>
                          <a:effectLst/>
                          <a:latin typeface="+mn-lt"/>
                        </a:rPr>
                        <a:t> </a:t>
                      </a:r>
                      <a:r>
                        <a:rPr lang="cs-CZ" altLang="cs-CZ" sz="1800" i="1">
                          <a:solidFill>
                            <a:schemeClr val="tx1"/>
                          </a:solidFill>
                          <a:latin typeface="+mn-lt"/>
                        </a:rPr>
                        <a:t>f</a:t>
                      </a:r>
                      <a:r>
                        <a:rPr lang="cs-CZ" altLang="cs-CZ" sz="1800" i="1" baseline="-25000">
                          <a:solidFill>
                            <a:schemeClr val="tx1"/>
                          </a:solidFill>
                          <a:latin typeface="+mn-lt"/>
                        </a:rPr>
                        <a:t>2</a:t>
                      </a:r>
                      <a:r>
                        <a:rPr lang="cs-CZ" altLang="cs-CZ" sz="1800">
                          <a:solidFill>
                            <a:schemeClr val="tx1"/>
                          </a:solidFill>
                          <a:latin typeface="+mn-lt"/>
                        </a:rPr>
                        <a:t> </a:t>
                      </a:r>
                      <a:endParaRPr kumimoji="0" lang="cs-CZ" sz="1800" b="0" i="0" u="none" strike="noStrike" cap="none" normalizeH="0" baseline="0">
                        <a:ln>
                          <a:noFill/>
                        </a:ln>
                        <a:solidFill>
                          <a:schemeClr val="tx1"/>
                        </a:solidFill>
                        <a:effectLst/>
                        <a:latin typeface="+mn-lt"/>
                      </a:endParaRPr>
                    </a:p>
                  </a:txBody>
                  <a:tcPr marL="121920" marR="121920"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vert="horz" wrap="square"/>
                    <a:lstStyle/>
                    <a:p>
                      <a:pPr marL="0" marR="0" lvl="0" indent="0" algn="l" defTabSz="914400" rtl="0" eaLnBrk="1" fontAlgn="base" latinLnBrk="0" hangingPunct="1">
                        <a:lnSpc>
                          <a:spcPct val="100000"/>
                        </a:lnSpc>
                        <a:spcBef>
                          <a:spcPct val="20000"/>
                        </a:spcBef>
                        <a:spcAft>
                          <a:spcPct val="0"/>
                        </a:spcAft>
                        <a:buClrTx/>
                        <a:buSzTx/>
                        <a:buFontTx/>
                        <a:buNone/>
                      </a:pPr>
                      <a:r>
                        <a:rPr kumimoji="0" lang="cs-CZ" sz="1600" b="0" i="0" u="none" strike="noStrike" cap="none" normalizeH="0" baseline="0">
                          <a:ln>
                            <a:noFill/>
                          </a:ln>
                          <a:solidFill>
                            <a:schemeClr val="tx1"/>
                          </a:solidFill>
                          <a:effectLst/>
                          <a:latin typeface="Arial"/>
                        </a:rPr>
                        <a:t>0</a:t>
                      </a:r>
                    </a:p>
                  </a:txBody>
                  <a:tcPr marL="121920" marR="121920" marT="45731" marB="45731"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vert="horz" wrap="square"/>
                    <a:lstStyle/>
                    <a:p>
                      <a:pPr marL="0" marR="0" lvl="0" indent="0" algn="l" defTabSz="914400" rtl="0" eaLnBrk="1" fontAlgn="base" latinLnBrk="0" hangingPunct="1">
                        <a:lnSpc>
                          <a:spcPct val="100000"/>
                        </a:lnSpc>
                        <a:spcBef>
                          <a:spcPct val="20000"/>
                        </a:spcBef>
                        <a:spcAft>
                          <a:spcPct val="0"/>
                        </a:spcAft>
                        <a:buClrTx/>
                        <a:buSzTx/>
                        <a:buFontTx/>
                        <a:buNone/>
                      </a:pPr>
                      <a:r>
                        <a:rPr kumimoji="0" lang="cs-CZ" sz="1600" b="0" i="0" u="none" strike="noStrike" cap="none" normalizeH="0" baseline="0">
                          <a:ln>
                            <a:noFill/>
                          </a:ln>
                          <a:solidFill>
                            <a:schemeClr val="tx1"/>
                          </a:solidFill>
                          <a:effectLst/>
                          <a:latin typeface="Arial"/>
                        </a:rPr>
                        <a:t>2</a:t>
                      </a:r>
                    </a:p>
                  </a:txBody>
                  <a:tcPr marL="121920" marR="121920" marT="45731" marB="45731" horzOverflow="overflow">
                    <a:lnL>
                      <a:noFill/>
                    </a:lnL>
                    <a:lnR>
                      <a:noFill/>
                    </a:lnR>
                    <a:lnT>
                      <a:noFill/>
                    </a:lnT>
                    <a:lnB>
                      <a:noFill/>
                    </a:lnB>
                    <a:lnTlToBr>
                      <a:noFill/>
                    </a:lnTlToBr>
                    <a:lnBlToTr>
                      <a:noFill/>
                    </a:lnBlToTr>
                    <a:noFill/>
                  </a:tcPr>
                </a:tc>
                <a:tc>
                  <a:txBody>
                    <a:bodyPr vert="horz" wrap="square"/>
                    <a:lstStyle/>
                    <a:p>
                      <a:pPr marL="0" marR="0" lvl="0" indent="0" algn="l" defTabSz="914400" rtl="0" eaLnBrk="1" fontAlgn="base" latinLnBrk="0" hangingPunct="1">
                        <a:lnSpc>
                          <a:spcPct val="100000"/>
                        </a:lnSpc>
                        <a:spcBef>
                          <a:spcPct val="20000"/>
                        </a:spcBef>
                        <a:spcAft>
                          <a:spcPct val="0"/>
                        </a:spcAft>
                        <a:buClrTx/>
                        <a:buSzTx/>
                        <a:buFontTx/>
                        <a:buNone/>
                      </a:pPr>
                      <a:r>
                        <a:rPr kumimoji="0" lang="cs-CZ" sz="1600" b="0" i="0" u="none" strike="noStrike" cap="none" normalizeH="0" baseline="0">
                          <a:ln>
                            <a:noFill/>
                          </a:ln>
                          <a:solidFill>
                            <a:schemeClr val="tx1"/>
                          </a:solidFill>
                          <a:effectLst/>
                          <a:latin typeface="Arial"/>
                        </a:rPr>
                        <a:t>3</a:t>
                      </a:r>
                    </a:p>
                  </a:txBody>
                  <a:tcPr marL="121920" marR="121920" marT="45731" marB="45731" horzOverflow="overflow">
                    <a:lnL>
                      <a:noFill/>
                    </a:lnL>
                    <a:lnR>
                      <a:noFill/>
                    </a:lnR>
                    <a:lnT>
                      <a:noFill/>
                    </a:lnT>
                    <a:lnB>
                      <a:noFill/>
                    </a:lnB>
                    <a:lnTlToBr>
                      <a:noFill/>
                    </a:lnTlToBr>
                    <a:lnBlToTr>
                      <a:noFill/>
                    </a:lnBlToTr>
                    <a:noFill/>
                  </a:tcPr>
                </a:tc>
                <a:tc>
                  <a:txBody>
                    <a:bodyPr vert="horz" wrap="square"/>
                    <a:lstStyle/>
                    <a:p>
                      <a:pPr marL="0" marR="0" lvl="0" indent="0" algn="l" defTabSz="914400" rtl="0" eaLnBrk="1" fontAlgn="base" latinLnBrk="0" hangingPunct="1">
                        <a:lnSpc>
                          <a:spcPct val="100000"/>
                        </a:lnSpc>
                        <a:spcBef>
                          <a:spcPct val="20000"/>
                        </a:spcBef>
                        <a:spcAft>
                          <a:spcPct val="0"/>
                        </a:spcAft>
                        <a:buClrTx/>
                        <a:buSzTx/>
                        <a:buFontTx/>
                        <a:buNone/>
                      </a:pPr>
                      <a:r>
                        <a:rPr kumimoji="0" lang="cs-CZ" sz="1600" b="0" i="0" u="none" strike="noStrike" cap="none" normalizeH="0" baseline="0">
                          <a:ln>
                            <a:noFill/>
                          </a:ln>
                          <a:solidFill>
                            <a:schemeClr val="tx1"/>
                          </a:solidFill>
                          <a:effectLst/>
                          <a:latin typeface="Arial"/>
                        </a:rPr>
                        <a:t>5</a:t>
                      </a:r>
                    </a:p>
                  </a:txBody>
                  <a:tcPr marL="121920" marR="121920" marT="45731" marB="45731" horzOverflow="overflow">
                    <a:lnL>
                      <a:noFill/>
                    </a:lnL>
                    <a:lnR>
                      <a:noFill/>
                    </a:lnR>
                    <a:lnT>
                      <a:noFill/>
                    </a:lnT>
                    <a:lnB>
                      <a:noFill/>
                    </a:lnB>
                    <a:lnTlToBr>
                      <a:noFill/>
                    </a:lnTlToBr>
                    <a:lnBlToTr>
                      <a:noFill/>
                    </a:lnBlToTr>
                    <a:noFill/>
                  </a:tcPr>
                </a:tc>
                <a:tc>
                  <a:txBody>
                    <a:bodyPr vert="horz" wrap="square"/>
                    <a:lstStyle/>
                    <a:p>
                      <a:pPr marL="0" marR="0" lvl="0" indent="0" algn="l" defTabSz="914400" rtl="0" eaLnBrk="1" fontAlgn="base" latinLnBrk="0" hangingPunct="1">
                        <a:lnSpc>
                          <a:spcPct val="100000"/>
                        </a:lnSpc>
                        <a:spcBef>
                          <a:spcPct val="20000"/>
                        </a:spcBef>
                        <a:spcAft>
                          <a:spcPct val="0"/>
                        </a:spcAft>
                        <a:buClrTx/>
                        <a:buSzTx/>
                        <a:buFontTx/>
                        <a:buNone/>
                      </a:pPr>
                      <a:r>
                        <a:rPr kumimoji="0" lang="cs-CZ" sz="1600" b="0" i="0" u="none" strike="noStrike" cap="none" normalizeH="0" baseline="0">
                          <a:ln>
                            <a:noFill/>
                          </a:ln>
                          <a:solidFill>
                            <a:schemeClr val="tx1"/>
                          </a:solidFill>
                          <a:effectLst/>
                          <a:latin typeface="Arial"/>
                        </a:rPr>
                        <a:t>5</a:t>
                      </a:r>
                    </a:p>
                  </a:txBody>
                  <a:tcPr marL="121920" marR="121920" marT="45731" marB="45731" horzOverflow="overflow">
                    <a:lnL>
                      <a:noFill/>
                    </a:lnL>
                    <a:lnR>
                      <a:noFill/>
                    </a:lnR>
                    <a:lnT>
                      <a:noFill/>
                    </a:lnT>
                    <a:lnB>
                      <a:noFill/>
                    </a:lnB>
                    <a:lnTlToBr>
                      <a:noFill/>
                    </a:lnTlToBr>
                    <a:lnBlToTr>
                      <a:noFill/>
                    </a:lnBlToTr>
                    <a:noFill/>
                  </a:tcPr>
                </a:tc>
                <a:tc>
                  <a:txBody>
                    <a:bodyPr vert="horz" wrap="square"/>
                    <a:lstStyle/>
                    <a:p>
                      <a:pPr marL="0" marR="0" lvl="0" indent="0" algn="l" defTabSz="914400" rtl="0" eaLnBrk="1" fontAlgn="base" latinLnBrk="0" hangingPunct="1">
                        <a:lnSpc>
                          <a:spcPct val="100000"/>
                        </a:lnSpc>
                        <a:spcBef>
                          <a:spcPct val="20000"/>
                        </a:spcBef>
                        <a:spcAft>
                          <a:spcPct val="0"/>
                        </a:spcAft>
                        <a:buClrTx/>
                        <a:buSzTx/>
                        <a:buFontTx/>
                        <a:buNone/>
                      </a:pPr>
                      <a:r>
                        <a:rPr kumimoji="0" lang="cs-CZ" sz="1600" b="0" i="0" u="none" strike="noStrike" cap="none" normalizeH="0" baseline="0">
                          <a:ln>
                            <a:noFill/>
                          </a:ln>
                          <a:solidFill>
                            <a:schemeClr val="tx1"/>
                          </a:solidFill>
                          <a:effectLst/>
                          <a:latin typeface="Arial"/>
                        </a:rPr>
                        <a:t>9</a:t>
                      </a:r>
                    </a:p>
                  </a:txBody>
                  <a:tcPr marL="121920" marR="121920" marT="45731" marB="45731" horzOverflow="overflow">
                    <a:lnL>
                      <a:noFill/>
                    </a:lnL>
                    <a:lnR>
                      <a:noFill/>
                    </a:lnR>
                    <a:lnT>
                      <a:noFill/>
                    </a:lnT>
                    <a:lnB>
                      <a:noFill/>
                    </a:lnB>
                    <a:lnTlToBr>
                      <a:noFill/>
                    </a:lnTlToBr>
                    <a:lnBlToTr>
                      <a:noFill/>
                    </a:lnBlToTr>
                    <a:noFill/>
                  </a:tcPr>
                </a:tc>
                <a:tc>
                  <a:txBody>
                    <a:bodyPr vert="horz" wrap="square"/>
                    <a:lstStyle/>
                    <a:p>
                      <a:pPr marL="0" marR="0" lvl="0" indent="0" algn="l" defTabSz="914400" rtl="0" eaLnBrk="1" fontAlgn="base" latinLnBrk="0" hangingPunct="1">
                        <a:lnSpc>
                          <a:spcPct val="100000"/>
                        </a:lnSpc>
                        <a:spcBef>
                          <a:spcPct val="20000"/>
                        </a:spcBef>
                        <a:spcAft>
                          <a:spcPct val="0"/>
                        </a:spcAft>
                        <a:buClrTx/>
                        <a:buSzTx/>
                        <a:buFontTx/>
                        <a:buNone/>
                      </a:pPr>
                      <a:r>
                        <a:rPr kumimoji="0" lang="cs-CZ" sz="1600" b="0" i="0" u="none" strike="noStrike" cap="none" normalizeH="0" baseline="0">
                          <a:ln>
                            <a:noFill/>
                          </a:ln>
                          <a:solidFill>
                            <a:schemeClr val="tx1"/>
                          </a:solidFill>
                          <a:effectLst/>
                          <a:latin typeface="Arial"/>
                        </a:rPr>
                        <a:t>12</a:t>
                      </a:r>
                    </a:p>
                  </a:txBody>
                  <a:tcPr marL="121920" marR="121920" marT="45731" marB="45731" horzOverflow="overflow">
                    <a:lnL>
                      <a:noFill/>
                    </a:lnL>
                    <a:lnR>
                      <a:noFill/>
                    </a:lnR>
                    <a:lnT>
                      <a:noFill/>
                    </a:lnT>
                    <a:lnB>
                      <a:noFill/>
                    </a:lnB>
                    <a:lnTlToBr>
                      <a:noFill/>
                    </a:lnTlToBr>
                    <a:lnBlToTr>
                      <a:noFill/>
                    </a:lnBlToTr>
                    <a:noFill/>
                  </a:tcPr>
                </a:tc>
                <a:tc>
                  <a:txBody>
                    <a:bodyPr vert="horz" wrap="square"/>
                    <a:lstStyle/>
                    <a:p>
                      <a:pPr marL="0" marR="0" lvl="0" indent="0" algn="l" defTabSz="914400" rtl="0" eaLnBrk="1" fontAlgn="base" latinLnBrk="0" hangingPunct="1">
                        <a:lnSpc>
                          <a:spcPct val="100000"/>
                        </a:lnSpc>
                        <a:spcBef>
                          <a:spcPct val="20000"/>
                        </a:spcBef>
                        <a:spcAft>
                          <a:spcPct val="0"/>
                        </a:spcAft>
                        <a:buClrTx/>
                        <a:buSzTx/>
                        <a:buFontTx/>
                        <a:buNone/>
                      </a:pPr>
                      <a:r>
                        <a:rPr kumimoji="0" lang="cs-CZ" sz="1600" b="0" i="0" u="none" strike="noStrike" cap="none" normalizeH="0" baseline="0">
                          <a:ln>
                            <a:noFill/>
                          </a:ln>
                          <a:solidFill>
                            <a:schemeClr val="tx1"/>
                          </a:solidFill>
                          <a:effectLst/>
                          <a:latin typeface="Arial"/>
                        </a:rPr>
                        <a:t>13</a:t>
                      </a:r>
                    </a:p>
                  </a:txBody>
                  <a:tcPr marL="121920" marR="121920" marT="45731" marB="45731" horzOverflow="overflow">
                    <a:lnL>
                      <a:noFill/>
                    </a:lnL>
                    <a:lnR>
                      <a:noFill/>
                    </a:lnR>
                    <a:lnT>
                      <a:noFill/>
                    </a:lnT>
                    <a:lnB>
                      <a:noFill/>
                    </a:lnB>
                    <a:lnTlToBr>
                      <a:noFill/>
                    </a:lnTlToBr>
                    <a:lnBlToTr>
                      <a:noFill/>
                    </a:lnBlToTr>
                    <a:noFill/>
                  </a:tcPr>
                </a:tc>
                <a:tc>
                  <a:txBody>
                    <a:bodyPr vert="horz" wrap="square"/>
                    <a:lstStyle/>
                    <a:p>
                      <a:pPr marL="0" marR="0" lvl="0" indent="0" algn="l" defTabSz="914400" rtl="0" eaLnBrk="1" fontAlgn="base" latinLnBrk="0" hangingPunct="1">
                        <a:lnSpc>
                          <a:spcPct val="100000"/>
                        </a:lnSpc>
                        <a:spcBef>
                          <a:spcPct val="20000"/>
                        </a:spcBef>
                        <a:spcAft>
                          <a:spcPct val="0"/>
                        </a:spcAft>
                        <a:buClrTx/>
                        <a:buSzTx/>
                        <a:buFontTx/>
                        <a:buNone/>
                      </a:pPr>
                      <a:r>
                        <a:rPr kumimoji="0" lang="cs-CZ" sz="1600" b="0" i="0" u="none" strike="noStrike" cap="none" normalizeH="0" baseline="0">
                          <a:ln>
                            <a:noFill/>
                          </a:ln>
                          <a:solidFill>
                            <a:schemeClr val="tx1"/>
                          </a:solidFill>
                          <a:effectLst/>
                          <a:latin typeface="Arial"/>
                        </a:rPr>
                        <a:t>14</a:t>
                      </a:r>
                    </a:p>
                  </a:txBody>
                  <a:tcPr marL="121920" marR="121920" marT="45731" marB="45731" horzOverflow="overflow">
                    <a:lnL>
                      <a:noFill/>
                    </a:lnL>
                    <a:lnR>
                      <a:noFill/>
                    </a:lnR>
                    <a:lnT>
                      <a:noFill/>
                    </a:lnT>
                    <a:lnB>
                      <a:noFill/>
                    </a:lnB>
                    <a:lnTlToBr>
                      <a:noFill/>
                    </a:lnTlToBr>
                    <a:lnBlToTr>
                      <a:noFill/>
                    </a:lnBlToTr>
                    <a:noFill/>
                  </a:tcPr>
                </a:tc>
                <a:tc>
                  <a:txBody>
                    <a:bodyPr vert="horz" wrap="square"/>
                    <a:lstStyle/>
                    <a:p>
                      <a:pPr marL="0" marR="0" lvl="0" indent="0" algn="l" defTabSz="914400" rtl="0" eaLnBrk="1" fontAlgn="base" latinLnBrk="0" hangingPunct="1">
                        <a:lnSpc>
                          <a:spcPct val="100000"/>
                        </a:lnSpc>
                        <a:spcBef>
                          <a:spcPct val="20000"/>
                        </a:spcBef>
                        <a:spcAft>
                          <a:spcPct val="0"/>
                        </a:spcAft>
                        <a:buClrTx/>
                        <a:buSzTx/>
                        <a:buFontTx/>
                        <a:buNone/>
                      </a:pPr>
                      <a:r>
                        <a:rPr kumimoji="0" lang="cs-CZ" sz="1600" b="0" i="0" u="none" strike="noStrike" cap="none" normalizeH="0" baseline="0">
                          <a:ln>
                            <a:noFill/>
                          </a:ln>
                          <a:solidFill>
                            <a:schemeClr val="tx1"/>
                          </a:solidFill>
                          <a:effectLst/>
                          <a:latin typeface="Arial"/>
                        </a:rPr>
                        <a:t>18</a:t>
                      </a:r>
                    </a:p>
                  </a:txBody>
                  <a:tcPr marL="121920" marR="121920" marT="45731" marB="45731" horzOverflow="overflow">
                    <a:lnL>
                      <a:noFill/>
                    </a:lnL>
                    <a:lnR>
                      <a:noFill/>
                    </a:lnR>
                    <a:lnT>
                      <a:noFill/>
                    </a:lnT>
                    <a:lnB>
                      <a:noFill/>
                    </a:lnB>
                    <a:lnTlToBr>
                      <a:noFill/>
                    </a:lnTlToBr>
                    <a:lnBlToTr>
                      <a:noFill/>
                    </a:lnBlToTr>
                    <a:noFill/>
                  </a:tcPr>
                </a:tc>
                <a:tc>
                  <a:txBody>
                    <a:bodyPr vert="horz" wrap="square"/>
                    <a:lstStyle/>
                    <a:p>
                      <a:pPr marL="0" marR="0" lvl="0" indent="0" algn="l" defTabSz="914400" rtl="0" eaLnBrk="1" fontAlgn="base" latinLnBrk="0" hangingPunct="1">
                        <a:lnSpc>
                          <a:spcPct val="100000"/>
                        </a:lnSpc>
                        <a:spcBef>
                          <a:spcPct val="20000"/>
                        </a:spcBef>
                        <a:spcAft>
                          <a:spcPct val="0"/>
                        </a:spcAft>
                        <a:buClrTx/>
                        <a:buSzTx/>
                        <a:buFontTx/>
                        <a:buNone/>
                      </a:pPr>
                      <a:r>
                        <a:rPr kumimoji="0" lang="cs-CZ" sz="1600" b="0" i="0" u="none" strike="noStrike" cap="none" normalizeH="0" baseline="0">
                          <a:ln>
                            <a:noFill/>
                          </a:ln>
                          <a:solidFill>
                            <a:schemeClr val="tx1"/>
                          </a:solidFill>
                          <a:effectLst/>
                          <a:latin typeface="Arial"/>
                        </a:rPr>
                        <a:t>21</a:t>
                      </a:r>
                    </a:p>
                  </a:txBody>
                  <a:tcPr marL="121920" marR="121920" marT="45731" marB="45731"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2"/>
                  </a:ext>
                </a:extLst>
              </a:tr>
              <a:tr h="396044">
                <a:tc>
                  <a:txBody>
                    <a:bodyPr vert="horz" wrap="square"/>
                    <a:lstStyle/>
                    <a:p>
                      <a:pPr marL="0" marR="0" lvl="0" indent="0" algn="l" defTabSz="914400" rtl="0" eaLnBrk="1" fontAlgn="base" latinLnBrk="0" hangingPunct="1">
                        <a:lnSpc>
                          <a:spcPct val="100000"/>
                        </a:lnSpc>
                        <a:spcBef>
                          <a:spcPct val="20000"/>
                        </a:spcBef>
                        <a:spcAft>
                          <a:spcPct val="0"/>
                        </a:spcAft>
                        <a:buClrTx/>
                        <a:buSzTx/>
                        <a:buFontTx/>
                        <a:buNone/>
                      </a:pPr>
                      <a:r>
                        <a:rPr kumimoji="0" lang="cs-CZ" sz="1800" b="0" i="0" u="none" strike="noStrike" cap="none" normalizeH="0" baseline="0">
                          <a:ln>
                            <a:noFill/>
                          </a:ln>
                          <a:solidFill>
                            <a:schemeClr val="tx1"/>
                          </a:solidFill>
                          <a:effectLst/>
                          <a:latin typeface="+mn-lt"/>
                        </a:rPr>
                        <a:t> </a:t>
                      </a:r>
                      <a:r>
                        <a:rPr lang="cs-CZ" altLang="cs-CZ" sz="1800" i="1">
                          <a:solidFill>
                            <a:schemeClr val="tx1"/>
                          </a:solidFill>
                          <a:latin typeface="+mn-lt"/>
                        </a:rPr>
                        <a:t>f</a:t>
                      </a:r>
                      <a:r>
                        <a:rPr lang="cs-CZ" altLang="cs-CZ" sz="1800" i="1" baseline="-25000">
                          <a:solidFill>
                            <a:schemeClr val="tx1"/>
                          </a:solidFill>
                          <a:latin typeface="+mn-lt"/>
                        </a:rPr>
                        <a:t>3</a:t>
                      </a:r>
                      <a:r>
                        <a:rPr lang="cs-CZ" altLang="cs-CZ" sz="1800">
                          <a:solidFill>
                            <a:schemeClr val="tx1"/>
                          </a:solidFill>
                          <a:latin typeface="+mn-lt"/>
                        </a:rPr>
                        <a:t> </a:t>
                      </a:r>
                      <a:endParaRPr kumimoji="0" lang="cs-CZ" sz="1800" b="0" i="0" u="none" strike="noStrike" cap="none" normalizeH="0" baseline="0">
                        <a:ln>
                          <a:noFill/>
                        </a:ln>
                        <a:solidFill>
                          <a:schemeClr val="tx1"/>
                        </a:solidFill>
                        <a:effectLst/>
                        <a:latin typeface="+mn-lt"/>
                      </a:endParaRPr>
                    </a:p>
                  </a:txBody>
                  <a:tcPr marL="121920" marR="121920"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l" defTabSz="914400" rtl="0" eaLnBrk="1" fontAlgn="base" latinLnBrk="0" hangingPunct="1">
                        <a:lnSpc>
                          <a:spcPct val="100000"/>
                        </a:lnSpc>
                        <a:spcBef>
                          <a:spcPct val="20000"/>
                        </a:spcBef>
                        <a:spcAft>
                          <a:spcPct val="0"/>
                        </a:spcAft>
                        <a:buClrTx/>
                        <a:buSzTx/>
                        <a:buFontTx/>
                        <a:buNone/>
                      </a:pPr>
                      <a:r>
                        <a:rPr kumimoji="0" lang="cs-CZ" sz="1600" b="0" i="0" u="none" strike="noStrike" cap="none" normalizeH="0" baseline="0">
                          <a:ln>
                            <a:noFill/>
                          </a:ln>
                          <a:solidFill>
                            <a:schemeClr val="tx1"/>
                          </a:solidFill>
                          <a:effectLst/>
                          <a:latin typeface="Arial"/>
                        </a:rPr>
                        <a:t>0</a:t>
                      </a:r>
                    </a:p>
                  </a:txBody>
                  <a:tcPr marL="121920" marR="121920" marT="45731" marB="45731" horzOverflow="overflow">
                    <a:lnL w="12700" cap="flat" cmpd="sng" algn="ctr">
                      <a:solidFill>
                        <a:schemeClr val="tx1"/>
                      </a:solidFill>
                      <a:prstDash val="solid"/>
                      <a:round/>
                      <a:headEnd type="none" w="med" len="med"/>
                      <a:tailEnd type="none" w="med" len="med"/>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l" defTabSz="914400" rtl="0" eaLnBrk="1" fontAlgn="base" latinLnBrk="0" hangingPunct="1">
                        <a:lnSpc>
                          <a:spcPct val="100000"/>
                        </a:lnSpc>
                        <a:spcBef>
                          <a:spcPct val="20000"/>
                        </a:spcBef>
                        <a:spcAft>
                          <a:spcPct val="0"/>
                        </a:spcAft>
                        <a:buClrTx/>
                        <a:buSzTx/>
                        <a:buFontTx/>
                        <a:buNone/>
                      </a:pPr>
                      <a:r>
                        <a:rPr kumimoji="0" lang="cs-CZ" sz="1600" b="0" i="0" u="none" strike="noStrike" cap="none" normalizeH="0" baseline="0">
                          <a:ln>
                            <a:noFill/>
                          </a:ln>
                          <a:solidFill>
                            <a:schemeClr val="tx1"/>
                          </a:solidFill>
                          <a:effectLst/>
                          <a:latin typeface="Arial"/>
                        </a:rPr>
                        <a:t>1</a:t>
                      </a:r>
                    </a:p>
                  </a:txBody>
                  <a:tcPr marL="121920" marR="121920" marT="45731" marB="45731" horzOverflow="overflow">
                    <a:lnL>
                      <a:noFill/>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l" defTabSz="914400" rtl="0" eaLnBrk="1" fontAlgn="base" latinLnBrk="0" hangingPunct="1">
                        <a:lnSpc>
                          <a:spcPct val="100000"/>
                        </a:lnSpc>
                        <a:spcBef>
                          <a:spcPct val="20000"/>
                        </a:spcBef>
                        <a:spcAft>
                          <a:spcPct val="0"/>
                        </a:spcAft>
                        <a:buClrTx/>
                        <a:buSzTx/>
                        <a:buFontTx/>
                        <a:buNone/>
                      </a:pPr>
                      <a:r>
                        <a:rPr kumimoji="0" lang="cs-CZ" sz="1600" b="0" i="0" u="none" strike="noStrike" cap="none" normalizeH="0" baseline="0">
                          <a:ln>
                            <a:noFill/>
                          </a:ln>
                          <a:solidFill>
                            <a:schemeClr val="tx1"/>
                          </a:solidFill>
                          <a:effectLst/>
                          <a:latin typeface="Arial"/>
                        </a:rPr>
                        <a:t>2</a:t>
                      </a:r>
                    </a:p>
                  </a:txBody>
                  <a:tcPr marL="121920" marR="121920" marT="45731" marB="45731" horzOverflow="overflow">
                    <a:lnL>
                      <a:noFill/>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l" defTabSz="914400" rtl="0" eaLnBrk="1" fontAlgn="base" latinLnBrk="0" hangingPunct="1">
                        <a:lnSpc>
                          <a:spcPct val="100000"/>
                        </a:lnSpc>
                        <a:spcBef>
                          <a:spcPct val="20000"/>
                        </a:spcBef>
                        <a:spcAft>
                          <a:spcPct val="0"/>
                        </a:spcAft>
                        <a:buClrTx/>
                        <a:buSzTx/>
                        <a:buFontTx/>
                        <a:buNone/>
                      </a:pPr>
                      <a:r>
                        <a:rPr kumimoji="0" lang="cs-CZ" sz="1600" b="0" i="0" u="none" strike="noStrike" cap="none" normalizeH="0" baseline="0">
                          <a:ln>
                            <a:noFill/>
                          </a:ln>
                          <a:solidFill>
                            <a:schemeClr val="tx1"/>
                          </a:solidFill>
                          <a:effectLst/>
                          <a:latin typeface="Arial"/>
                        </a:rPr>
                        <a:t>4</a:t>
                      </a:r>
                    </a:p>
                  </a:txBody>
                  <a:tcPr marL="121920" marR="121920" marT="45731" marB="45731" horzOverflow="overflow">
                    <a:lnL>
                      <a:noFill/>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l" defTabSz="914400" rtl="0" eaLnBrk="1" fontAlgn="base" latinLnBrk="0" hangingPunct="1">
                        <a:lnSpc>
                          <a:spcPct val="100000"/>
                        </a:lnSpc>
                        <a:spcBef>
                          <a:spcPct val="20000"/>
                        </a:spcBef>
                        <a:spcAft>
                          <a:spcPct val="0"/>
                        </a:spcAft>
                        <a:buClrTx/>
                        <a:buSzTx/>
                        <a:buFontTx/>
                        <a:buNone/>
                      </a:pPr>
                      <a:r>
                        <a:rPr kumimoji="0" lang="cs-CZ" sz="1600" b="0" i="0" u="none" strike="noStrike" cap="none" normalizeH="0" baseline="0">
                          <a:ln>
                            <a:noFill/>
                          </a:ln>
                          <a:solidFill>
                            <a:schemeClr val="tx1"/>
                          </a:solidFill>
                          <a:effectLst/>
                          <a:latin typeface="Arial"/>
                        </a:rPr>
                        <a:t>7</a:t>
                      </a:r>
                    </a:p>
                  </a:txBody>
                  <a:tcPr marL="121920" marR="121920" marT="45731" marB="45731" horzOverflow="overflow">
                    <a:lnL>
                      <a:noFill/>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l" defTabSz="914400" rtl="0" eaLnBrk="1" fontAlgn="base" latinLnBrk="0" hangingPunct="1">
                        <a:lnSpc>
                          <a:spcPct val="100000"/>
                        </a:lnSpc>
                        <a:spcBef>
                          <a:spcPct val="20000"/>
                        </a:spcBef>
                        <a:spcAft>
                          <a:spcPct val="0"/>
                        </a:spcAft>
                        <a:buClrTx/>
                        <a:buSzTx/>
                        <a:buFontTx/>
                        <a:buNone/>
                      </a:pPr>
                      <a:r>
                        <a:rPr kumimoji="0" lang="cs-CZ" sz="1600" b="0" i="0" u="none" strike="noStrike" cap="none" normalizeH="0" baseline="0">
                          <a:ln>
                            <a:noFill/>
                          </a:ln>
                          <a:solidFill>
                            <a:schemeClr val="tx1"/>
                          </a:solidFill>
                          <a:effectLst/>
                          <a:latin typeface="Arial"/>
                        </a:rPr>
                        <a:t>10</a:t>
                      </a:r>
                    </a:p>
                  </a:txBody>
                  <a:tcPr marL="121920" marR="121920" marT="45731" marB="45731" horzOverflow="overflow">
                    <a:lnL>
                      <a:noFill/>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l" defTabSz="914400" rtl="0" eaLnBrk="1" fontAlgn="base" latinLnBrk="0" hangingPunct="1">
                        <a:lnSpc>
                          <a:spcPct val="100000"/>
                        </a:lnSpc>
                        <a:spcBef>
                          <a:spcPct val="20000"/>
                        </a:spcBef>
                        <a:spcAft>
                          <a:spcPct val="0"/>
                        </a:spcAft>
                        <a:buClrTx/>
                        <a:buSzTx/>
                        <a:buFontTx/>
                        <a:buNone/>
                      </a:pPr>
                      <a:r>
                        <a:rPr kumimoji="0" lang="cs-CZ" sz="1600" b="0" i="0" u="none" strike="noStrike" cap="none" normalizeH="0" baseline="0">
                          <a:ln>
                            <a:noFill/>
                          </a:ln>
                          <a:solidFill>
                            <a:schemeClr val="tx1"/>
                          </a:solidFill>
                          <a:effectLst/>
                          <a:latin typeface="Arial"/>
                        </a:rPr>
                        <a:t>13</a:t>
                      </a:r>
                    </a:p>
                  </a:txBody>
                  <a:tcPr marL="121920" marR="121920" marT="45731" marB="45731" horzOverflow="overflow">
                    <a:lnL>
                      <a:noFill/>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l" defTabSz="914400" rtl="0" eaLnBrk="1" fontAlgn="base" latinLnBrk="0" hangingPunct="1">
                        <a:lnSpc>
                          <a:spcPct val="100000"/>
                        </a:lnSpc>
                        <a:spcBef>
                          <a:spcPct val="20000"/>
                        </a:spcBef>
                        <a:spcAft>
                          <a:spcPct val="0"/>
                        </a:spcAft>
                        <a:buClrTx/>
                        <a:buSzTx/>
                        <a:buFontTx/>
                        <a:buNone/>
                      </a:pPr>
                      <a:r>
                        <a:rPr kumimoji="0" lang="cs-CZ" sz="1600" b="0" i="0" u="none" strike="noStrike" cap="none" normalizeH="0" baseline="0">
                          <a:ln>
                            <a:noFill/>
                          </a:ln>
                          <a:solidFill>
                            <a:schemeClr val="tx1"/>
                          </a:solidFill>
                          <a:effectLst/>
                          <a:latin typeface="Arial"/>
                        </a:rPr>
                        <a:t>14</a:t>
                      </a:r>
                    </a:p>
                  </a:txBody>
                  <a:tcPr marL="121920" marR="121920" marT="45731" marB="45731" horzOverflow="overflow">
                    <a:lnL>
                      <a:noFill/>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l" defTabSz="914400" rtl="0" eaLnBrk="1" fontAlgn="base" latinLnBrk="0" hangingPunct="1">
                        <a:lnSpc>
                          <a:spcPct val="100000"/>
                        </a:lnSpc>
                        <a:spcBef>
                          <a:spcPct val="20000"/>
                        </a:spcBef>
                        <a:spcAft>
                          <a:spcPct val="0"/>
                        </a:spcAft>
                        <a:buClrTx/>
                        <a:buSzTx/>
                        <a:buFontTx/>
                        <a:buNone/>
                      </a:pPr>
                      <a:r>
                        <a:rPr kumimoji="0" lang="cs-CZ" sz="1600" b="0" i="0" u="none" strike="noStrike" cap="none" normalizeH="0" baseline="0">
                          <a:ln>
                            <a:noFill/>
                          </a:ln>
                          <a:solidFill>
                            <a:schemeClr val="tx1"/>
                          </a:solidFill>
                          <a:effectLst/>
                          <a:latin typeface="Arial"/>
                        </a:rPr>
                        <a:t>15</a:t>
                      </a:r>
                    </a:p>
                  </a:txBody>
                  <a:tcPr marL="121920" marR="121920" marT="45731" marB="45731" horzOverflow="overflow">
                    <a:lnL>
                      <a:noFill/>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l" defTabSz="914400" rtl="0" eaLnBrk="1" fontAlgn="base" latinLnBrk="0" hangingPunct="1">
                        <a:lnSpc>
                          <a:spcPct val="100000"/>
                        </a:lnSpc>
                        <a:spcBef>
                          <a:spcPct val="20000"/>
                        </a:spcBef>
                        <a:spcAft>
                          <a:spcPct val="0"/>
                        </a:spcAft>
                        <a:buClrTx/>
                        <a:buSzTx/>
                        <a:buFontTx/>
                        <a:buNone/>
                      </a:pPr>
                      <a:r>
                        <a:rPr kumimoji="0" lang="cs-CZ" sz="1600" b="0" i="0" u="none" strike="noStrike" cap="none" normalizeH="0" baseline="0">
                          <a:ln>
                            <a:noFill/>
                          </a:ln>
                          <a:solidFill>
                            <a:schemeClr val="tx1"/>
                          </a:solidFill>
                          <a:effectLst/>
                          <a:latin typeface="Arial"/>
                        </a:rPr>
                        <a:t>20</a:t>
                      </a:r>
                    </a:p>
                  </a:txBody>
                  <a:tcPr marL="121920" marR="121920" marT="45731" marB="45731" horzOverflow="overflow">
                    <a:lnL>
                      <a:noFill/>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l" defTabSz="914400" rtl="0" eaLnBrk="1" fontAlgn="base" latinLnBrk="0" hangingPunct="1">
                        <a:lnSpc>
                          <a:spcPct val="100000"/>
                        </a:lnSpc>
                        <a:spcBef>
                          <a:spcPct val="20000"/>
                        </a:spcBef>
                        <a:spcAft>
                          <a:spcPct val="0"/>
                        </a:spcAft>
                        <a:buClrTx/>
                        <a:buSzTx/>
                        <a:buFontTx/>
                        <a:buNone/>
                      </a:pPr>
                      <a:r>
                        <a:rPr kumimoji="0" lang="cs-CZ" sz="1600" b="0" i="0" u="none" strike="noStrike" cap="none" normalizeH="0" baseline="0">
                          <a:ln>
                            <a:noFill/>
                          </a:ln>
                          <a:solidFill>
                            <a:schemeClr val="tx1"/>
                          </a:solidFill>
                          <a:effectLst/>
                          <a:latin typeface="Arial"/>
                        </a:rPr>
                        <a:t>21</a:t>
                      </a:r>
                    </a:p>
                  </a:txBody>
                  <a:tcPr marL="121920" marR="121920" marT="45731" marB="45731" horzOverflow="overflow">
                    <a:lnL>
                      <a:noFill/>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858406065"/>
      </p:ext>
    </p:extLst>
  </p:cSld>
  <p:clrMapOvr>
    <a:masterClrMapping/>
  </p:clrMapOvr>
  <p:transition/>
  <p:timing/>
</p:sld>
</file>

<file path=ppt/slides/slide11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Nadpis 1"/>
          <p:cNvSpPr>
            <a:spLocks noGrp="1"/>
          </p:cNvSpPr>
          <p:nvPr>
            <p:ph type="title"/>
          </p:nvPr>
        </p:nvSpPr>
        <p:spPr/>
        <p:txBody>
          <a:bodyPr>
            <a:normAutofit fontScale="90000"/>
          </a:bodyPr>
          <a:lstStyle/>
          <a:p>
            <a:r>
              <a:rPr lang="cs-CZ" b="1">
                <a:solidFill>
                  <a:srgbClr val="C00000"/>
                </a:solidFill>
              </a:rPr>
              <a:t>Dynamické programování – princip dělení zdrojů</a:t>
            </a:r>
            <a:endParaRPr lang="en-US">
              <a:solidFill>
                <a:srgbClr val="C00000"/>
              </a:solidFill>
            </a:endParaRPr>
          </a:p>
        </p:txBody>
      </p:sp>
      <p:sp>
        <p:nvSpPr>
          <p:cNvPr id="4" name="Zástupný symbol pro číslo snímku 3"/>
          <p:cNvSpPr>
            <a:spLocks noGrp="1"/>
          </p:cNvSpPr>
          <p:nvPr>
            <p:ph type="sldNum" sz="quarter" idx="12"/>
          </p:nvPr>
        </p:nvSpPr>
        <p:spPr/>
        <p:txBody>
          <a:bodyPr/>
          <a:lstStyle/>
          <a:p>
            <a:fld id="{58ACF089-6BD9-4FF9-8F05-3BF27D933551}" type="slidenum">
              <a:rPr lang="cs-CZ" smtClean="0"/>
              <a:t>112</a:t>
            </a:fld>
            <a:endParaRPr lang="cs-CZ"/>
          </a:p>
        </p:txBody>
      </p:sp>
      <p:sp>
        <p:nvSpPr>
          <p:cNvPr id="5" name="TextovéPole 4"/>
          <p:cNvSpPr txBox="1"/>
          <p:nvPr/>
        </p:nvSpPr>
        <p:spPr>
          <a:xfrm>
            <a:off x="1768736" y="1361478"/>
            <a:ext cx="9007784" cy="5529719"/>
          </a:xfrm>
          <a:prstGeom prst="rect">
            <a:avLst/>
          </a:prstGeom>
          <a:noFill/>
        </p:spPr>
        <p:txBody>
          <a:bodyPr wrap="square" rtlCol="0">
            <a:spAutoFit/>
          </a:bodyPr>
          <a:lstStyle>
            <a:defPPr>
              <a:defRPr lang="cs-CZ"/>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2000"/>
              </a:lnSpc>
              <a:tabLst>
                <a:tab pos="1073150"/>
                <a:tab pos="5022850"/>
              </a:tabLst>
              <a:defRPr/>
            </a:pPr>
            <a:endParaRPr lang="cs-CZ" altLang="cs-CZ" sz="2000">
              <a:solidFill>
                <a:srgbClr val="C00000"/>
              </a:solidFill>
            </a:endParaRPr>
          </a:p>
          <a:p>
            <a:pPr marL="354013" indent="-354013">
              <a:spcBef>
                <a:spcPct val="0"/>
              </a:spcBef>
              <a:buFont typeface="+mj-lt"/>
              <a:buAutoNum type="arabicPeriod"/>
              <a:defRPr/>
            </a:pPr>
            <a:r>
              <a:rPr lang="cs-CZ" altLang="cs-CZ" sz="2000">
                <a:latin typeface="Source Sans Pro Semibold" panose="020b0604020202020204" charset="-18"/>
                <a:cs typeface="Source Sans Pro Semibold" panose="020b0604020202020204" charset="0"/>
              </a:rPr>
              <a:t>Ekvidistantně s krokem </a:t>
            </a:r>
            <a:r>
              <a:rPr lang="cs-CZ" altLang="cs-CZ" sz="2000" i="1">
                <a:latin typeface="Source Sans Pro Semibold" panose="020b0604020202020204" charset="-18"/>
                <a:cs typeface="Source Sans Pro Semibold" panose="020b0604020202020204" charset="0"/>
              </a:rPr>
              <a:t>h</a:t>
            </a:r>
            <a:r>
              <a:rPr lang="cs-CZ" altLang="cs-CZ" sz="2000">
                <a:latin typeface="Source Sans Pro Semibold" panose="020b0604020202020204" charset="-18"/>
                <a:cs typeface="Source Sans Pro Semibold" panose="020b0604020202020204" charset="0"/>
              </a:rPr>
              <a:t> rozdělit </a:t>
            </a:r>
            <a:r>
              <a:rPr lang="cs-CZ" altLang="cs-CZ" sz="2000" i="1">
                <a:latin typeface="Source Sans Pro Semibold" panose="020b0604020202020204" charset="-18"/>
                <a:cs typeface="Source Sans Pro Semibold" panose="020b0604020202020204" charset="0"/>
              </a:rPr>
              <a:t>b</a:t>
            </a:r>
            <a:r>
              <a:rPr lang="cs-CZ" altLang="cs-CZ" sz="2000">
                <a:latin typeface="Source Sans Pro Semibold" panose="020b0604020202020204" charset="-18"/>
                <a:cs typeface="Source Sans Pro Semibold" panose="020b0604020202020204" charset="0"/>
              </a:rPr>
              <a:t> na </a:t>
            </a:r>
            <a:r>
              <a:rPr lang="cs-CZ" altLang="cs-CZ" sz="2000" i="1" err="1">
                <a:latin typeface="Source Sans Pro Semibold" panose="020b0604020202020204" charset="-18"/>
                <a:cs typeface="Source Sans Pro Semibold" panose="020b0604020202020204" charset="0"/>
              </a:rPr>
              <a:t>b</a:t>
            </a:r>
            <a:r>
              <a:rPr lang="cs-CZ" altLang="cs-CZ" sz="2000" i="1" baseline="-25000" err="1">
                <a:latin typeface="Source Sans Pro Semibold" panose="020b0604020202020204" charset="-18"/>
                <a:cs typeface="Source Sans Pro Semibold" panose="020b0604020202020204" charset="0"/>
              </a:rPr>
              <a:t>k</a:t>
            </a:r>
            <a:r>
              <a:rPr lang="cs-CZ" altLang="cs-CZ" sz="2000">
                <a:latin typeface="Source Sans Pro Semibold" panose="020b0604020202020204" charset="-18"/>
                <a:cs typeface="Source Sans Pro Semibold" panose="020b0604020202020204" charset="0"/>
              </a:rPr>
              <a:t>.</a:t>
            </a:r>
          </a:p>
          <a:p>
            <a:pPr marL="354013" indent="-354013">
              <a:spcBef>
                <a:spcPct val="0"/>
              </a:spcBef>
              <a:buFont typeface="+mj-lt"/>
              <a:buAutoNum type="arabicPeriod"/>
              <a:defRPr/>
            </a:pPr>
            <a:endParaRPr lang="cs-CZ" altLang="cs-CZ" sz="2000">
              <a:latin typeface="Source Sans Pro Semibold" panose="020b0604020202020204" charset="-18"/>
              <a:cs typeface="Source Sans Pro Semibold" panose="020b0604020202020204" charset="0"/>
            </a:endParaRPr>
          </a:p>
          <a:p>
            <a:pPr marL="354013" indent="-354013">
              <a:spcBef>
                <a:spcPct val="0"/>
              </a:spcBef>
              <a:buFont typeface="+mj-lt"/>
              <a:buAutoNum type="arabicPeriod"/>
              <a:defRPr/>
            </a:pPr>
            <a:r>
              <a:rPr lang="cs-CZ" altLang="cs-CZ" sz="2000" err="1">
                <a:latin typeface="Source Sans Pro Semibold" panose="020b0604020202020204" charset="-18"/>
                <a:cs typeface="Source Sans Pro Semibold" panose="020b0604020202020204" charset="0"/>
              </a:rPr>
              <a:t>Def.: </a:t>
            </a:r>
            <a:r>
              <a:rPr lang="cs-CZ" altLang="cs-CZ" sz="2000" i="1">
                <a:latin typeface="Source Sans Pro Semibold" panose="020b0604020202020204" charset="-18"/>
                <a:cs typeface="Source Sans Pro Semibold" panose="020b0604020202020204" charset="0"/>
              </a:rPr>
              <a:t>F</a:t>
            </a:r>
            <a:r>
              <a:rPr lang="cs-CZ" altLang="cs-CZ" sz="2000" baseline="-25000">
                <a:latin typeface="Source Sans Pro Semibold" panose="020b0604020202020204" charset="-18"/>
                <a:cs typeface="Source Sans Pro Semibold" panose="020b0604020202020204" charset="0"/>
              </a:rPr>
              <a:t>1</a:t>
            </a:r>
            <a:r>
              <a:rPr lang="cs-CZ" altLang="cs-CZ" sz="2000">
                <a:latin typeface="Source Sans Pro Semibold" panose="020b0604020202020204" charset="-18"/>
                <a:cs typeface="Source Sans Pro Semibold" panose="020b0604020202020204" charset="0"/>
              </a:rPr>
              <a:t>(</a:t>
            </a:r>
            <a:r>
              <a:rPr lang="cs-CZ" altLang="cs-CZ" sz="2000" i="1">
                <a:latin typeface="Source Sans Pro Semibold" panose="020b0604020202020204" charset="-18"/>
                <a:cs typeface="Source Sans Pro Semibold" panose="020b0604020202020204" charset="0"/>
              </a:rPr>
              <a:t>x</a:t>
            </a:r>
            <a:r>
              <a:rPr lang="cs-CZ" altLang="cs-CZ" sz="2000" baseline="-25000">
                <a:latin typeface="Source Sans Pro Semibold" panose="020b0604020202020204" charset="-18"/>
                <a:cs typeface="Source Sans Pro Semibold" panose="020b0604020202020204" charset="0"/>
              </a:rPr>
              <a:t>1</a:t>
            </a:r>
            <a:r>
              <a:rPr lang="cs-CZ" altLang="cs-CZ" sz="2000">
                <a:latin typeface="Source Sans Pro Semibold" panose="020b0604020202020204" charset="-18"/>
                <a:cs typeface="Source Sans Pro Semibold" panose="020b0604020202020204" charset="0"/>
              </a:rPr>
              <a:t>) =</a:t>
            </a:r>
          </a:p>
          <a:p>
            <a:pPr marL="354013" indent="-354013">
              <a:spcBef>
                <a:spcPct val="0"/>
              </a:spcBef>
              <a:buFont typeface="+mj-lt"/>
              <a:buAutoNum type="arabicPeriod"/>
              <a:defRPr/>
            </a:pPr>
            <a:endParaRPr lang="cs-CZ" altLang="cs-CZ" sz="2000">
              <a:latin typeface="Source Sans Pro Semibold" panose="020b0604020202020204" charset="-18"/>
              <a:cs typeface="Source Sans Pro Semibold" panose="020b0604020202020204" charset="0"/>
            </a:endParaRPr>
          </a:p>
          <a:p>
            <a:pPr marL="354013" indent="-354013">
              <a:spcBef>
                <a:spcPct val="0"/>
              </a:spcBef>
              <a:buFont typeface="+mj-lt"/>
              <a:buAutoNum type="arabicPeriod"/>
              <a:defRPr/>
            </a:pPr>
            <a:r>
              <a:rPr lang="cs-CZ" altLang="cs-CZ" sz="2000" err="1">
                <a:latin typeface="Source Sans Pro Semibold" panose="020b0604020202020204" charset="-18"/>
                <a:cs typeface="Source Sans Pro Semibold" panose="020b0604020202020204" charset="0"/>
              </a:rPr>
              <a:t>Def.: </a:t>
            </a:r>
            <a:r>
              <a:rPr lang="cs-CZ" altLang="cs-CZ" sz="2000" i="1">
                <a:latin typeface="Source Sans Pro Semibold" panose="020b0604020202020204" charset="-18"/>
                <a:cs typeface="Source Sans Pro Semibold" panose="020b0604020202020204" charset="0"/>
              </a:rPr>
              <a:t>F</a:t>
            </a:r>
            <a:r>
              <a:rPr lang="cs-CZ" altLang="cs-CZ" sz="2000" baseline="-25000">
                <a:latin typeface="Source Sans Pro Semibold" panose="020b0604020202020204" charset="-18"/>
                <a:cs typeface="Source Sans Pro Semibold" panose="020b0604020202020204" charset="0"/>
              </a:rPr>
              <a:t>2</a:t>
            </a:r>
            <a:r>
              <a:rPr lang="cs-CZ" altLang="cs-CZ" sz="2000">
                <a:latin typeface="Source Sans Pro Semibold" panose="020b0604020202020204" charset="-18"/>
                <a:cs typeface="Source Sans Pro Semibold" panose="020b0604020202020204" charset="0"/>
              </a:rPr>
              <a:t>(</a:t>
            </a:r>
            <a:r>
              <a:rPr lang="cs-CZ" altLang="cs-CZ" sz="2000" i="1">
                <a:latin typeface="Source Sans Pro Semibold" panose="020b0604020202020204" charset="-18"/>
                <a:cs typeface="Source Sans Pro Semibold" panose="020b0604020202020204" charset="0"/>
              </a:rPr>
              <a:t>x</a:t>
            </a:r>
            <a:r>
              <a:rPr lang="cs-CZ" altLang="cs-CZ" sz="2000" baseline="-25000">
                <a:latin typeface="Source Sans Pro Semibold" panose="020b0604020202020204" charset="-18"/>
                <a:cs typeface="Source Sans Pro Semibold" panose="020b0604020202020204" charset="0"/>
              </a:rPr>
              <a:t>2</a:t>
            </a:r>
            <a:r>
              <a:rPr lang="cs-CZ" altLang="cs-CZ" sz="2000">
                <a:latin typeface="Source Sans Pro Semibold" panose="020b0604020202020204" charset="-18"/>
                <a:cs typeface="Source Sans Pro Semibold" panose="020b0604020202020204" charset="0"/>
              </a:rPr>
              <a:t>) =</a:t>
            </a:r>
          </a:p>
          <a:p>
            <a:pPr marL="354013" indent="-354013">
              <a:spcBef>
                <a:spcPct val="0"/>
              </a:spcBef>
              <a:buFont typeface="+mj-lt"/>
              <a:buAutoNum type="arabicPeriod"/>
              <a:defRPr/>
            </a:pPr>
            <a:endParaRPr lang="cs-CZ" altLang="cs-CZ" sz="2000">
              <a:latin typeface="Source Sans Pro Semibold" panose="020b0604020202020204" charset="-18"/>
              <a:cs typeface="Source Sans Pro Semibold" panose="020b0604020202020204" charset="0"/>
            </a:endParaRPr>
          </a:p>
          <a:p>
            <a:pPr marL="354013" indent="-354013">
              <a:spcBef>
                <a:spcPct val="0"/>
              </a:spcBef>
              <a:buFont typeface="+mj-lt"/>
              <a:buAutoNum type="arabicPeriod"/>
              <a:defRPr/>
            </a:pPr>
            <a:r>
              <a:rPr lang="cs-CZ" altLang="cs-CZ" sz="2000" err="1">
                <a:latin typeface="Source Sans Pro Semibold" panose="020b0604020202020204" charset="-18"/>
                <a:cs typeface="Source Sans Pro Semibold" panose="020b0604020202020204" charset="0"/>
              </a:rPr>
              <a:t>Def.: </a:t>
            </a:r>
            <a:r>
              <a:rPr lang="cs-CZ" altLang="cs-CZ" sz="2000" i="1">
                <a:latin typeface="Source Sans Pro Semibold" panose="020b0604020202020204" charset="-18"/>
                <a:cs typeface="Source Sans Pro Semibold" panose="020b0604020202020204" charset="0"/>
              </a:rPr>
              <a:t>F</a:t>
            </a:r>
            <a:r>
              <a:rPr lang="cs-CZ" altLang="cs-CZ" sz="2000" baseline="-25000">
                <a:latin typeface="Source Sans Pro Semibold" panose="020b0604020202020204" charset="-18"/>
                <a:cs typeface="Source Sans Pro Semibold" panose="020b0604020202020204" charset="0"/>
              </a:rPr>
              <a:t>3</a:t>
            </a:r>
            <a:r>
              <a:rPr lang="cs-CZ" altLang="cs-CZ" sz="2000">
                <a:latin typeface="Source Sans Pro Semibold" panose="020b0604020202020204" charset="-18"/>
                <a:cs typeface="Source Sans Pro Semibold" panose="020b0604020202020204" charset="0"/>
              </a:rPr>
              <a:t>(</a:t>
            </a:r>
            <a:r>
              <a:rPr lang="cs-CZ" altLang="cs-CZ" sz="2000" i="1">
                <a:latin typeface="Source Sans Pro Semibold" panose="020b0604020202020204" charset="-18"/>
                <a:cs typeface="Source Sans Pro Semibold" panose="020b0604020202020204" charset="0"/>
              </a:rPr>
              <a:t>x</a:t>
            </a:r>
            <a:r>
              <a:rPr lang="cs-CZ" altLang="cs-CZ" sz="2000" baseline="-25000">
                <a:latin typeface="Source Sans Pro Semibold" panose="020b0604020202020204" charset="-18"/>
                <a:cs typeface="Source Sans Pro Semibold" panose="020b0604020202020204" charset="0"/>
              </a:rPr>
              <a:t>3</a:t>
            </a:r>
            <a:r>
              <a:rPr lang="cs-CZ" altLang="cs-CZ" sz="2000">
                <a:latin typeface="Source Sans Pro Semibold" panose="020b0604020202020204" charset="-18"/>
                <a:cs typeface="Source Sans Pro Semibold" panose="020b0604020202020204" charset="0"/>
              </a:rPr>
              <a:t>) =</a:t>
            </a:r>
          </a:p>
          <a:p>
            <a:pPr marL="720725">
              <a:spcBef>
                <a:spcPct val="0"/>
              </a:spcBef>
              <a:tabLst>
                <a:tab pos="811213"/>
              </a:tabLst>
              <a:defRPr/>
            </a:pPr>
            <a:r>
              <a:rPr lang="cs-CZ" altLang="cs-CZ" sz="2000">
                <a:latin typeface="Source Sans Pro Semibold" panose="020b0604020202020204" charset="-18"/>
                <a:cs typeface="Source Sans Pro Semibold" panose="020b0604020202020204" charset="0"/>
              </a:rPr>
              <a:t>.</a:t>
            </a:r>
          </a:p>
          <a:p>
            <a:pPr marL="720725">
              <a:spcBef>
                <a:spcPct val="0"/>
              </a:spcBef>
              <a:tabLst>
                <a:tab pos="811213"/>
              </a:tabLst>
              <a:defRPr/>
            </a:pPr>
            <a:r>
              <a:rPr lang="cs-CZ" altLang="cs-CZ" sz="2000">
                <a:latin typeface="Source Sans Pro Semibold" panose="020b0604020202020204" charset="-18"/>
                <a:cs typeface="Source Sans Pro Semibold" panose="020b0604020202020204" charset="0"/>
              </a:rPr>
              <a:t>.</a:t>
            </a:r>
          </a:p>
          <a:p>
            <a:pPr marL="720725">
              <a:spcBef>
                <a:spcPct val="0"/>
              </a:spcBef>
              <a:tabLst>
                <a:tab pos="811213"/>
              </a:tabLst>
              <a:defRPr/>
            </a:pPr>
            <a:r>
              <a:rPr lang="cs-CZ" altLang="cs-CZ" sz="2000">
                <a:latin typeface="Source Sans Pro Semibold" panose="020b0604020202020204" charset="-18"/>
                <a:cs typeface="Source Sans Pro Semibold" panose="020b0604020202020204" charset="0"/>
              </a:rPr>
              <a:t>.</a:t>
            </a:r>
          </a:p>
          <a:p>
            <a:pPr>
              <a:spcBef>
                <a:spcPct val="0"/>
              </a:spcBef>
              <a:tabLst>
                <a:tab pos="811213"/>
              </a:tabLst>
              <a:defRPr/>
            </a:pPr>
            <a:r>
              <a:rPr lang="cs-CZ" altLang="cs-CZ" sz="2000">
                <a:latin typeface="Source Sans Pro Semibold" panose="020b0604020202020204" charset="-18"/>
                <a:cs typeface="Source Sans Pro Semibold" panose="020b0604020202020204" charset="0"/>
              </a:rPr>
              <a:t>Až do  </a:t>
            </a:r>
            <a:r>
              <a:rPr lang="cs-CZ" altLang="cs-CZ" sz="2000" i="1">
                <a:latin typeface="Source Sans Pro Semibold" panose="020b0604020202020204" charset="-18"/>
                <a:cs typeface="Source Sans Pro Semibold" panose="020b0604020202020204" charset="0"/>
              </a:rPr>
              <a:t>F</a:t>
            </a:r>
            <a:r>
              <a:rPr lang="cs-CZ" altLang="cs-CZ" sz="2000" i="1" baseline="-25000">
                <a:latin typeface="Source Sans Pro Semibold" panose="020b0604020202020204" charset="-18"/>
                <a:cs typeface="Source Sans Pro Semibold" panose="020b0604020202020204" charset="0"/>
              </a:rPr>
              <a:t>N</a:t>
            </a:r>
            <a:r>
              <a:rPr lang="cs-CZ" altLang="cs-CZ" sz="2000">
                <a:latin typeface="Source Sans Pro Semibold" panose="020b0604020202020204" charset="-18"/>
                <a:cs typeface="Source Sans Pro Semibold" panose="020b0604020202020204" charset="0"/>
              </a:rPr>
              <a:t>(</a:t>
            </a:r>
            <a:r>
              <a:rPr lang="cs-CZ" altLang="cs-CZ" sz="2000" i="1" err="1">
                <a:latin typeface="Source Sans Pro Semibold" panose="020b0604020202020204" charset="-18"/>
                <a:cs typeface="Source Sans Pro Semibold" panose="020b0604020202020204" charset="0"/>
              </a:rPr>
              <a:t>x</a:t>
            </a:r>
            <a:r>
              <a:rPr lang="cs-CZ" altLang="cs-CZ" sz="2000" i="1" baseline="-25000" err="1">
                <a:latin typeface="Source Sans Pro Semibold" panose="020b0604020202020204" charset="-18"/>
                <a:cs typeface="Source Sans Pro Semibold" panose="020b0604020202020204" charset="0"/>
              </a:rPr>
              <a:t>N</a:t>
            </a:r>
            <a:r>
              <a:rPr lang="cs-CZ" altLang="cs-CZ" sz="2000">
                <a:latin typeface="Source Sans Pro Semibold" panose="020b0604020202020204" charset="-18"/>
                <a:cs typeface="Source Sans Pro Semibold" panose="020b0604020202020204" charset="0"/>
              </a:rPr>
              <a:t>) =</a:t>
            </a:r>
          </a:p>
          <a:p>
            <a:pPr>
              <a:spcBef>
                <a:spcPct val="0"/>
              </a:spcBef>
              <a:tabLst>
                <a:tab pos="811213"/>
              </a:tabLst>
              <a:defRPr/>
            </a:pPr>
            <a:endParaRPr lang="cs-CZ" altLang="cs-CZ" sz="2000">
              <a:latin typeface="Source Sans Pro Semibold" panose="020b0604020202020204" charset="-18"/>
              <a:cs typeface="Source Sans Pro Semibold" panose="020b0604020202020204" charset="0"/>
            </a:endParaRPr>
          </a:p>
          <a:p>
            <a:pPr>
              <a:spcBef>
                <a:spcPct val="0"/>
              </a:spcBef>
              <a:tabLst>
                <a:tab pos="811213"/>
              </a:tabLst>
              <a:defRPr/>
            </a:pPr>
            <a:endParaRPr lang="cs-CZ" altLang="cs-CZ" sz="2000">
              <a:latin typeface="Source Sans Pro Semibold" panose="020b0604020202020204" charset="-18"/>
              <a:cs typeface="Source Sans Pro Semibold" panose="020b0604020202020204" charset="0"/>
            </a:endParaRPr>
          </a:p>
          <a:p>
            <a:pPr>
              <a:spcBef>
                <a:spcPct val="0"/>
              </a:spcBef>
              <a:tabLst>
                <a:tab pos="811213"/>
              </a:tabLst>
              <a:defRPr/>
            </a:pPr>
            <a:r>
              <a:rPr lang="cs-CZ" altLang="cs-CZ" sz="2000">
                <a:latin typeface="Source Sans Pro Semibold" panose="020b0604020202020204" charset="-18"/>
                <a:cs typeface="Source Sans Pro Semibold" panose="020b0604020202020204" charset="0"/>
              </a:rPr>
              <a:t>(</a:t>
            </a:r>
            <a:r>
              <a:rPr lang="cs-CZ" altLang="cs-CZ" sz="2000" i="1">
                <a:latin typeface="Source Sans Pro Semibold" panose="020b0604020202020204" charset="-18"/>
                <a:cs typeface="Source Sans Pro Semibold" panose="020b0604020202020204" charset="0"/>
              </a:rPr>
              <a:t>N </a:t>
            </a:r>
            <a:r>
              <a:rPr lang="cs-CZ" altLang="cs-CZ" sz="2000">
                <a:latin typeface="Source Sans Pro Semibold" panose="020b0604020202020204" charset="-18"/>
                <a:cs typeface="Source Sans Pro Semibold" panose="020b0604020202020204" charset="0"/>
              </a:rPr>
              <a:t>+ 1) krok: Zpětné odečtení opt. řešení </a:t>
            </a:r>
            <a:r>
              <a:rPr lang="cs-CZ" altLang="cs-CZ" sz="2000" i="1" err="1">
                <a:latin typeface="Source Sans Pro Semibold" panose="020b0604020202020204" charset="-18"/>
                <a:cs typeface="Source Sans Pro Semibold" panose="020b0604020202020204" charset="0"/>
              </a:rPr>
              <a:t>x</a:t>
            </a:r>
            <a:r>
              <a:rPr lang="cs-CZ" altLang="cs-CZ" sz="2000" i="1" baseline="-25000" err="1">
                <a:latin typeface="Source Sans Pro Semibold" panose="020b0604020202020204" charset="-18"/>
                <a:cs typeface="Source Sans Pro Semibold" panose="020b0604020202020204" charset="0"/>
              </a:rPr>
              <a:t>N</a:t>
            </a:r>
            <a:r>
              <a:rPr lang="cs-CZ" altLang="cs-CZ" sz="2000">
                <a:latin typeface="Source Sans Pro Semibold" panose="020b0604020202020204" charset="-18"/>
                <a:cs typeface="Source Sans Pro Semibold" panose="020b0604020202020204" charset="0"/>
              </a:rPr>
              <a:t>, </a:t>
            </a:r>
            <a:r>
              <a:rPr lang="cs-CZ" altLang="cs-CZ" sz="2000" i="1">
                <a:latin typeface="Source Sans Pro Semibold" panose="020b0604020202020204" charset="-18"/>
                <a:cs typeface="Source Sans Pro Semibold" panose="020b0604020202020204" charset="0"/>
              </a:rPr>
              <a:t>x</a:t>
            </a:r>
            <a:r>
              <a:rPr lang="cs-CZ" altLang="cs-CZ" sz="2000" i="1" baseline="-25000">
                <a:latin typeface="Source Sans Pro Semibold" panose="020b0604020202020204" charset="-18"/>
                <a:cs typeface="Source Sans Pro Semibold" panose="020b0604020202020204" charset="0"/>
              </a:rPr>
              <a:t>n</a:t>
            </a:r>
            <a:r>
              <a:rPr lang="cs-CZ" altLang="cs-CZ" sz="2000" baseline="-25000">
                <a:latin typeface="Source Sans Pro Semibold" panose="020b0604020202020204" charset="-18"/>
                <a:cs typeface="Source Sans Pro Semibold" panose="020b0604020202020204" charset="0"/>
              </a:rPr>
              <a:t>-1</a:t>
            </a:r>
            <a:r>
              <a:rPr lang="cs-CZ" altLang="cs-CZ" sz="2000">
                <a:latin typeface="Source Sans Pro Semibold" panose="020b0604020202020204" charset="-18"/>
                <a:cs typeface="Source Sans Pro Semibold" panose="020b0604020202020204" charset="0"/>
              </a:rPr>
              <a:t>, …,</a:t>
            </a:r>
            <a:r>
              <a:rPr lang="cs-CZ" altLang="cs-CZ" sz="2000" i="1">
                <a:latin typeface="Source Sans Pro Semibold" panose="020b0604020202020204" charset="-18"/>
                <a:cs typeface="Source Sans Pro Semibold" panose="020b0604020202020204" charset="0"/>
              </a:rPr>
              <a:t> x</a:t>
            </a:r>
            <a:r>
              <a:rPr lang="cs-CZ" altLang="cs-CZ" sz="2000" baseline="-25000">
                <a:latin typeface="Source Sans Pro Semibold" panose="020b0604020202020204" charset="-18"/>
                <a:cs typeface="Source Sans Pro Semibold" panose="020b0604020202020204" charset="0"/>
              </a:rPr>
              <a:t>1</a:t>
            </a:r>
            <a:r>
              <a:rPr lang="cs-CZ" altLang="cs-CZ" sz="2000">
                <a:latin typeface="Source Sans Pro Semibold" panose="020b0604020202020204" charset="-18"/>
                <a:cs typeface="Source Sans Pro Semibold" panose="020b0604020202020204" charset="0"/>
              </a:rPr>
              <a:t>.</a:t>
            </a:r>
          </a:p>
          <a:p>
            <a:pPr>
              <a:spcBef>
                <a:spcPct val="0"/>
              </a:spcBef>
              <a:tabLst>
                <a:tab pos="811213"/>
              </a:tabLst>
              <a:defRPr/>
            </a:pPr>
            <a:endParaRPr lang="cs-CZ" altLang="cs-CZ" sz="2000">
              <a:latin typeface="Source Sans Pro Semibold" panose="020b0604020202020204" charset="-18"/>
              <a:cs typeface="Source Sans Pro Semibold" panose="020b0604020202020204" charset="0"/>
            </a:endParaRPr>
          </a:p>
          <a:p>
            <a:pPr>
              <a:spcBef>
                <a:spcPct val="0"/>
              </a:spcBef>
              <a:tabLst>
                <a:tab pos="811213"/>
              </a:tabLst>
              <a:defRPr/>
            </a:pPr>
            <a:r>
              <a:rPr lang="cs-CZ" altLang="cs-CZ" sz="2000">
                <a:solidFill>
                  <a:schemeClr val="accent3">
                    <a:lumMod val="50000"/>
                  </a:schemeClr>
                </a:solidFill>
                <a:latin typeface="Source Sans Pro Semibold" panose="020b0604020202020204" charset="-18"/>
                <a:cs typeface="Source Sans Pro Semibold" panose="020b0604020202020204" charset="0"/>
              </a:rPr>
              <a:t>Pozn.: </a:t>
            </a:r>
            <a:r>
              <a:rPr lang="cs-CZ" altLang="cs-CZ" sz="2000">
                <a:latin typeface="Source Sans Pro Semibold" panose="020b0604020202020204" charset="-18"/>
                <a:cs typeface="Source Sans Pro Semibold" panose="020b0604020202020204" charset="0"/>
              </a:rPr>
              <a:t>Průběžné výsledky se zapisují do tabulky DP.</a:t>
            </a:r>
          </a:p>
          <a:p>
            <a:pPr>
              <a:lnSpc>
                <a:spcPts val="2000"/>
              </a:lnSpc>
              <a:defRPr/>
            </a:pPr>
            <a:endParaRPr lang="cs-CZ" altLang="cs-CZ" sz="2000">
              <a:latin typeface="Source Sans Pro Semibold" panose="020b0604020202020204" charset="-18"/>
              <a:cs typeface="Source Sans Pro Semibold" panose="020b0604020202020204" charset="0"/>
            </a:endParaRPr>
          </a:p>
        </p:txBody>
      </p:sp>
      <p:graphicFrame>
        <p:nvGraphicFramePr>
          <p:cNvPr id="6" name="Object 4"/>
          <p:cNvGraphicFramePr>
            <a:graphicFrameLocks noChangeAspect="1"/>
          </p:cNvGraphicFramePr>
          <p:nvPr>
            <p:extLst>
              <p:ext uri="{D42A27DB-BD31-4B8C-83A1-F6EECF244321}">
                <p14:modId xmlns:p14="http://schemas.microsoft.com/office/powerpoint/2010/main" val="925782635"/>
              </p:ext>
            </p:extLst>
          </p:nvPr>
        </p:nvGraphicFramePr>
        <p:xfrm>
          <a:off x="3719736" y="2132856"/>
          <a:ext cx="1219200" cy="471488"/>
        </p:xfrm>
        <a:graphic>
          <a:graphicData uri="http://schemas.openxmlformats.org/presentationml/2006/ole">
            <mc:AlternateContent>
              <mc:Choice xmlns:v="urn:schemas-microsoft-com:vml" Requires="v">
                <p:oleObj spid="_x0000_s1085" name="Equation" r:id="rId2" imgW="418918" imgH="215806" progId="Equation.DSMT4">
                  <p:embed/>
                </p:oleObj>
              </mc:Choice>
              <mc:Fallback>
                <p:oleObj name="Equation" r:id="rId2" imgW="418918" imgH="215806" progId="Equation.DSMT4">
                  <p:embed/>
                  <p:pic>
                    <p:nvPicPr>
                      <p:cNvPr id="0" name="OLE substitute image"/>
                      <p:cNvPicPr/>
                      <p:nvPr/>
                    </p:nvPicPr>
                    <p:blipFill>
                      <a:blip r:embed="rId3">
                        <a:extLst>
                          <a:ext uri="{28A0092B-C50C-407E-A947-70E740481C1C}">
                            <a14:useLocalDpi xmlns:a14="http://schemas.microsoft.com/office/drawing/2010/main" val="0"/>
                          </a:ext>
                        </a:extLst>
                      </a:blip>
                      <a:stretch>
                        <a:fillRect/>
                      </a:stretch>
                    </p:blipFill>
                    <p:spPr>
                      <a:xfrm>
                        <a:off x="3719736" y="2132856"/>
                        <a:ext cx="1219200" cy="471488"/>
                      </a:xfrm>
                      <a:prstGeom prst="rect">
                        <a:avLst/>
                      </a:prstGeom>
                      <a:noFill/>
                      <a:ln>
                        <a:noFill/>
                      </a:ln>
                      <a:effectLst/>
                    </p:spPr>
                  </p:pic>
                </p:oleObj>
              </mc:Fallback>
            </mc:AlternateContent>
          </a:graphicData>
        </a:graphic>
      </p:graphicFrame>
      <p:graphicFrame>
        <p:nvGraphicFramePr>
          <p:cNvPr id="8" name="Object 5"/>
          <p:cNvGraphicFramePr>
            <a:graphicFrameLocks noChangeAspect="1"/>
          </p:cNvGraphicFramePr>
          <p:nvPr>
            <p:extLst>
              <p:ext uri="{D42A27DB-BD31-4B8C-83A1-F6EECF244321}">
                <p14:modId xmlns:p14="http://schemas.microsoft.com/office/powerpoint/2010/main" val="2492169238"/>
              </p:ext>
            </p:extLst>
          </p:nvPr>
        </p:nvGraphicFramePr>
        <p:xfrm>
          <a:off x="3719736" y="2682974"/>
          <a:ext cx="4544483" cy="636588"/>
        </p:xfrm>
        <a:graphic>
          <a:graphicData uri="http://schemas.openxmlformats.org/presentationml/2006/ole">
            <mc:AlternateContent>
              <mc:Choice xmlns:v="urn:schemas-microsoft-com:vml" Requires="v">
                <p:oleObj spid="_x0000_s1086" name="Equation" r:id="rId4" imgW="1562100" imgH="292100" progId="Equation.DSMT4">
                  <p:embed/>
                </p:oleObj>
              </mc:Choice>
              <mc:Fallback>
                <p:oleObj name="Equation" r:id="rId4" imgW="1562100" imgH="292100" progId="Equation.DSMT4">
                  <p:embed/>
                  <p:pic>
                    <p:nvPicPr>
                      <p:cNvPr id="0" name="OLE substitute image"/>
                      <p:cNvPicPr/>
                      <p:nvPr/>
                    </p:nvPicPr>
                    <p:blipFill>
                      <a:blip r:embed="rId5">
                        <a:extLst>
                          <a:ext uri="{28A0092B-C50C-407E-A947-70E740481C1C}">
                            <a14:useLocalDpi xmlns:a14="http://schemas.microsoft.com/office/drawing/2010/main" val="0"/>
                          </a:ext>
                        </a:extLst>
                      </a:blip>
                      <a:stretch>
                        <a:fillRect/>
                      </a:stretch>
                    </p:blipFill>
                    <p:spPr>
                      <a:xfrm>
                        <a:off x="3719736" y="2682974"/>
                        <a:ext cx="4544483" cy="636588"/>
                      </a:xfrm>
                      <a:prstGeom prst="rect">
                        <a:avLst/>
                      </a:prstGeom>
                      <a:noFill/>
                      <a:ln>
                        <a:noFill/>
                      </a:ln>
                      <a:effectLst/>
                    </p:spPr>
                  </p:pic>
                </p:oleObj>
              </mc:Fallback>
            </mc:AlternateContent>
          </a:graphicData>
        </a:graphic>
      </p:graphicFrame>
      <p:graphicFrame>
        <p:nvGraphicFramePr>
          <p:cNvPr id="9" name="Object 6"/>
          <p:cNvGraphicFramePr>
            <a:graphicFrameLocks noChangeAspect="1"/>
          </p:cNvGraphicFramePr>
          <p:nvPr>
            <p:extLst>
              <p:ext uri="{D42A27DB-BD31-4B8C-83A1-F6EECF244321}">
                <p14:modId xmlns:p14="http://schemas.microsoft.com/office/powerpoint/2010/main" val="2889152822"/>
              </p:ext>
            </p:extLst>
          </p:nvPr>
        </p:nvGraphicFramePr>
        <p:xfrm>
          <a:off x="3719736" y="3319562"/>
          <a:ext cx="4544483" cy="636588"/>
        </p:xfrm>
        <a:graphic>
          <a:graphicData uri="http://schemas.openxmlformats.org/presentationml/2006/ole">
            <mc:AlternateContent>
              <mc:Choice xmlns:v="urn:schemas-microsoft-com:vml" Requires="v">
                <p:oleObj spid="_x0000_s1087" name="Equation" r:id="rId6" imgW="1562100" imgH="292100" progId="Equation.DSMT4">
                  <p:embed/>
                </p:oleObj>
              </mc:Choice>
              <mc:Fallback>
                <p:oleObj name="Equation" r:id="rId6" imgW="1562100" imgH="292100" progId="Equation.DSMT4">
                  <p:embed/>
                  <p:pic>
                    <p:nvPicPr>
                      <p:cNvPr id="0" name="OLE substitute image"/>
                      <p:cNvPicPr/>
                      <p:nvPr/>
                    </p:nvPicPr>
                    <p:blipFill>
                      <a:blip r:embed="rId7">
                        <a:extLst>
                          <a:ext uri="{28A0092B-C50C-407E-A947-70E740481C1C}">
                            <a14:useLocalDpi xmlns:a14="http://schemas.microsoft.com/office/drawing/2010/main" val="0"/>
                          </a:ext>
                        </a:extLst>
                      </a:blip>
                      <a:stretch>
                        <a:fillRect/>
                      </a:stretch>
                    </p:blipFill>
                    <p:spPr>
                      <a:xfrm>
                        <a:off x="3719736" y="3319562"/>
                        <a:ext cx="4544483" cy="636588"/>
                      </a:xfrm>
                      <a:prstGeom prst="rect">
                        <a:avLst/>
                      </a:prstGeom>
                      <a:noFill/>
                      <a:ln>
                        <a:noFill/>
                      </a:ln>
                      <a:effectLst/>
                    </p:spPr>
                  </p:pic>
                </p:oleObj>
              </mc:Fallback>
            </mc:AlternateContent>
          </a:graphicData>
        </a:graphic>
      </p:graphicFrame>
      <p:graphicFrame>
        <p:nvGraphicFramePr>
          <p:cNvPr id="10" name="Object 7"/>
          <p:cNvGraphicFramePr>
            <a:graphicFrameLocks noChangeAspect="1"/>
          </p:cNvGraphicFramePr>
          <p:nvPr>
            <p:extLst>
              <p:ext uri="{D42A27DB-BD31-4B8C-83A1-F6EECF244321}">
                <p14:modId xmlns:p14="http://schemas.microsoft.com/office/powerpoint/2010/main" val="2669036384"/>
              </p:ext>
            </p:extLst>
          </p:nvPr>
        </p:nvGraphicFramePr>
        <p:xfrm>
          <a:off x="3719736" y="4584898"/>
          <a:ext cx="5875867" cy="747712"/>
        </p:xfrm>
        <a:graphic>
          <a:graphicData uri="http://schemas.openxmlformats.org/presentationml/2006/ole">
            <mc:AlternateContent>
              <mc:Choice xmlns:v="urn:schemas-microsoft-com:vml" Requires="v">
                <p:oleObj spid="_x0000_s1088" name="Rovnice" r:id="rId8" imgW="2019300" imgH="342900" progId="Equation.3">
                  <p:embed/>
                </p:oleObj>
              </mc:Choice>
              <mc:Fallback>
                <p:oleObj name="Rovnice" r:id="rId8" imgW="2019300" imgH="342900" progId="Equation.3">
                  <p:embed/>
                  <p:pic>
                    <p:nvPicPr>
                      <p:cNvPr id="0" name="OLE substitute image"/>
                      <p:cNvPicPr/>
                      <p:nvPr/>
                    </p:nvPicPr>
                    <p:blipFill>
                      <a:blip r:embed="rId9">
                        <a:extLst>
                          <a:ext uri="{28A0092B-C50C-407E-A947-70E740481C1C}">
                            <a14:useLocalDpi xmlns:a14="http://schemas.microsoft.com/office/drawing/2010/main" val="0"/>
                          </a:ext>
                        </a:extLst>
                      </a:blip>
                      <a:stretch>
                        <a:fillRect/>
                      </a:stretch>
                    </p:blipFill>
                    <p:spPr>
                      <a:xfrm>
                        <a:off x="3719736" y="4584898"/>
                        <a:ext cx="5875867" cy="747712"/>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89040000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53" presetClass="entr" presetSubtype="16" dur="50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 calcmode="lin" valueType="num">
                                      <p:cBhvr>
                                        <p:cTn id="7" dur="500" fill="hold"/>
                                        <p:tgtEl>
                                          <p:spTgt spid="5">
                                            <p:txEl>
                                              <p:pRg st="1" end="1"/>
                                            </p:txEl>
                                          </p:spTgt>
                                        </p:tgtEl>
                                        <p:attrNameLst>
                                          <p:attrName>ppt_w</p:attrName>
                                        </p:attrNameLst>
                                      </p:cBhvr>
                                      <p:tavLst>
                                        <p:tav tm="0">
                                          <p:val>
                                            <p:fltVal val="0"/>
                                          </p:val>
                                        </p:tav>
                                        <p:tav tm="100000">
                                          <p:val>
                                            <p:strVal val="#ppt_w"/>
                                          </p:val>
                                        </p:tav>
                                      </p:tavLst>
                                    </p:anim>
                                    <p:anim calcmode="lin" valueType="num">
                                      <p:cBhvr>
                                        <p:cTn id="8" dur="500" fill="hold"/>
                                        <p:tgtEl>
                                          <p:spTgt spid="5">
                                            <p:txEl>
                                              <p:pRg st="1" end="1"/>
                                            </p:txEl>
                                          </p:spTgt>
                                        </p:tgtEl>
                                        <p:attrNameLst>
                                          <p:attrName>ppt_h</p:attrName>
                                        </p:attrNameLst>
                                      </p:cBhvr>
                                      <p:tavLst>
                                        <p:tav tm="0">
                                          <p:val>
                                            <p:fltVal val="0"/>
                                          </p:val>
                                        </p:tav>
                                        <p:tav tm="100000">
                                          <p:val>
                                            <p:strVal val="#ppt_h"/>
                                          </p:val>
                                        </p:tav>
                                      </p:tavLst>
                                    </p:anim>
                                    <p:animEffect transition="in" filter="fade">
                                      <p:cBhvr>
                                        <p:cTn id="9" dur="500"/>
                                        <p:tgtEl>
                                          <p:spTgt spid="5">
                                            <p:txEl>
                                              <p:pRg st="1" end="1"/>
                                            </p:txEl>
                                          </p:spTgt>
                                        </p:tgtEl>
                                      </p:cBhvr>
                                    </p:animEffect>
                                  </p:childTnLst>
                                </p:cTn>
                              </p:par>
                            </p:childTnLst>
                          </p:cTn>
                        </p:par>
                      </p:childTnLst>
                    </p:cTn>
                  </p:par>
                  <p:par>
                    <p:cTn id="10" fill="hold" nodeType="clickPar">
                      <p:stCondLst>
                        <p:cond delay="indefinite"/>
                      </p:stCondLst>
                      <p:childTnLst>
                        <p:par>
                          <p:cTn id="11" fill="hold">
                            <p:stCondLst>
                              <p:cond delay="0"/>
                            </p:stCondLst>
                            <p:childTnLst>
                              <p:par>
                                <p:cTn id="12" presetID="53" presetClass="entr" presetSubtype="16" dur="500" fill="hold" nodeType="clickEffect">
                                  <p:stCondLst>
                                    <p:cond delay="0"/>
                                  </p:stCondLst>
                                  <p:childTnLst>
                                    <p:set>
                                      <p:cBhvr>
                                        <p:cTn id="13" dur="1" fill="hold">
                                          <p:stCondLst>
                                            <p:cond delay="0"/>
                                          </p:stCondLst>
                                        </p:cTn>
                                        <p:tgtEl>
                                          <p:spTgt spid="5">
                                            <p:txEl>
                                              <p:pRg st="3" end="3"/>
                                            </p:txEl>
                                          </p:spTgt>
                                        </p:tgtEl>
                                        <p:attrNameLst>
                                          <p:attrName>style.visibility</p:attrName>
                                        </p:attrNameLst>
                                      </p:cBhvr>
                                      <p:to>
                                        <p:strVal val="visible"/>
                                      </p:to>
                                    </p:set>
                                    <p:anim calcmode="lin" valueType="num">
                                      <p:cBhvr>
                                        <p:cTn id="14" dur="500" fill="hold"/>
                                        <p:tgtEl>
                                          <p:spTgt spid="5">
                                            <p:txEl>
                                              <p:pRg st="3" end="3"/>
                                            </p:txEl>
                                          </p:spTgt>
                                        </p:tgtEl>
                                        <p:attrNameLst>
                                          <p:attrName>ppt_w</p:attrName>
                                        </p:attrNameLst>
                                      </p:cBhvr>
                                      <p:tavLst>
                                        <p:tav tm="0">
                                          <p:val>
                                            <p:fltVal val="0"/>
                                          </p:val>
                                        </p:tav>
                                        <p:tav tm="100000">
                                          <p:val>
                                            <p:strVal val="#ppt_w"/>
                                          </p:val>
                                        </p:tav>
                                      </p:tavLst>
                                    </p:anim>
                                    <p:anim calcmode="lin" valueType="num">
                                      <p:cBhvr>
                                        <p:cTn id="15" dur="500" fill="hold"/>
                                        <p:tgtEl>
                                          <p:spTgt spid="5">
                                            <p:txEl>
                                              <p:pRg st="3" end="3"/>
                                            </p:txEl>
                                          </p:spTgt>
                                        </p:tgtEl>
                                        <p:attrNameLst>
                                          <p:attrName>ppt_h</p:attrName>
                                        </p:attrNameLst>
                                      </p:cBhvr>
                                      <p:tavLst>
                                        <p:tav tm="0">
                                          <p:val>
                                            <p:fltVal val="0"/>
                                          </p:val>
                                        </p:tav>
                                        <p:tav tm="100000">
                                          <p:val>
                                            <p:strVal val="#ppt_h"/>
                                          </p:val>
                                        </p:tav>
                                      </p:tavLst>
                                    </p:anim>
                                    <p:animEffect transition="in" filter="fade">
                                      <p:cBhvr>
                                        <p:cTn id="16" dur="500"/>
                                        <p:tgtEl>
                                          <p:spTgt spid="5">
                                            <p:txEl>
                                              <p:pRg st="3" end="3"/>
                                            </p:txEl>
                                          </p:spTgt>
                                        </p:tgtEl>
                                      </p:cBhvr>
                                    </p:animEffect>
                                  </p:childTnLst>
                                </p:cTn>
                              </p:par>
                              <p:par>
                                <p:cTn id="17" presetID="53" presetClass="entr" presetSubtype="16" dur="50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p:cTn id="19" dur="500" fill="hold"/>
                                        <p:tgtEl>
                                          <p:spTgt spid="6"/>
                                        </p:tgtEl>
                                        <p:attrNameLst>
                                          <p:attrName>ppt_w</p:attrName>
                                        </p:attrNameLst>
                                      </p:cBhvr>
                                      <p:tavLst>
                                        <p:tav tm="0">
                                          <p:val>
                                            <p:fltVal val="0"/>
                                          </p:val>
                                        </p:tav>
                                        <p:tav tm="100000">
                                          <p:val>
                                            <p:strVal val="#ppt_w"/>
                                          </p:val>
                                        </p:tav>
                                      </p:tavLst>
                                    </p:anim>
                                    <p:anim calcmode="lin" valueType="num">
                                      <p:cBhvr>
                                        <p:cTn id="20" dur="500" fill="hold"/>
                                        <p:tgtEl>
                                          <p:spTgt spid="6"/>
                                        </p:tgtEl>
                                        <p:attrNameLst>
                                          <p:attrName>ppt_h</p:attrName>
                                        </p:attrNameLst>
                                      </p:cBhvr>
                                      <p:tavLst>
                                        <p:tav tm="0">
                                          <p:val>
                                            <p:fltVal val="0"/>
                                          </p:val>
                                        </p:tav>
                                        <p:tav tm="100000">
                                          <p:val>
                                            <p:strVal val="#ppt_h"/>
                                          </p:val>
                                        </p:tav>
                                      </p:tavLst>
                                    </p:anim>
                                    <p:animEffect transition="in" filter="fade">
                                      <p:cBhvr>
                                        <p:cTn id="21" dur="500"/>
                                        <p:tgtEl>
                                          <p:spTgt spid="6"/>
                                        </p:tgtEl>
                                      </p:cBhvr>
                                    </p:animEffect>
                                  </p:childTnLst>
                                </p:cTn>
                              </p:par>
                            </p:childTnLst>
                          </p:cTn>
                        </p:par>
                      </p:childTnLst>
                    </p:cTn>
                  </p:par>
                  <p:par>
                    <p:cTn id="22" fill="hold" nodeType="clickPar">
                      <p:stCondLst>
                        <p:cond delay="indefinite"/>
                      </p:stCondLst>
                      <p:childTnLst>
                        <p:par>
                          <p:cTn id="23" fill="hold">
                            <p:stCondLst>
                              <p:cond delay="0"/>
                            </p:stCondLst>
                            <p:childTnLst>
                              <p:par>
                                <p:cTn id="24" presetID="53" presetClass="entr" presetSubtype="16" dur="500" fill="hold" nodeType="clickEffect">
                                  <p:stCondLst>
                                    <p:cond delay="0"/>
                                  </p:stCondLst>
                                  <p:childTnLst>
                                    <p:set>
                                      <p:cBhvr>
                                        <p:cTn id="25" dur="1" fill="hold">
                                          <p:stCondLst>
                                            <p:cond delay="0"/>
                                          </p:stCondLst>
                                        </p:cTn>
                                        <p:tgtEl>
                                          <p:spTgt spid="5">
                                            <p:txEl>
                                              <p:pRg st="5" end="5"/>
                                            </p:txEl>
                                          </p:spTgt>
                                        </p:tgtEl>
                                        <p:attrNameLst>
                                          <p:attrName>style.visibility</p:attrName>
                                        </p:attrNameLst>
                                      </p:cBhvr>
                                      <p:to>
                                        <p:strVal val="visible"/>
                                      </p:to>
                                    </p:set>
                                    <p:anim calcmode="lin" valueType="num">
                                      <p:cBhvr>
                                        <p:cTn id="26" dur="500" fill="hold"/>
                                        <p:tgtEl>
                                          <p:spTgt spid="5">
                                            <p:txEl>
                                              <p:pRg st="5" end="5"/>
                                            </p:txEl>
                                          </p:spTgt>
                                        </p:tgtEl>
                                        <p:attrNameLst>
                                          <p:attrName>ppt_w</p:attrName>
                                        </p:attrNameLst>
                                      </p:cBhvr>
                                      <p:tavLst>
                                        <p:tav tm="0">
                                          <p:val>
                                            <p:fltVal val="0"/>
                                          </p:val>
                                        </p:tav>
                                        <p:tav tm="100000">
                                          <p:val>
                                            <p:strVal val="#ppt_w"/>
                                          </p:val>
                                        </p:tav>
                                      </p:tavLst>
                                    </p:anim>
                                    <p:anim calcmode="lin" valueType="num">
                                      <p:cBhvr>
                                        <p:cTn id="27" dur="500" fill="hold"/>
                                        <p:tgtEl>
                                          <p:spTgt spid="5">
                                            <p:txEl>
                                              <p:pRg st="5" end="5"/>
                                            </p:txEl>
                                          </p:spTgt>
                                        </p:tgtEl>
                                        <p:attrNameLst>
                                          <p:attrName>ppt_h</p:attrName>
                                        </p:attrNameLst>
                                      </p:cBhvr>
                                      <p:tavLst>
                                        <p:tav tm="0">
                                          <p:val>
                                            <p:fltVal val="0"/>
                                          </p:val>
                                        </p:tav>
                                        <p:tav tm="100000">
                                          <p:val>
                                            <p:strVal val="#ppt_h"/>
                                          </p:val>
                                        </p:tav>
                                      </p:tavLst>
                                    </p:anim>
                                    <p:animEffect transition="in" filter="fade">
                                      <p:cBhvr>
                                        <p:cTn id="28" dur="500"/>
                                        <p:tgtEl>
                                          <p:spTgt spid="5">
                                            <p:txEl>
                                              <p:pRg st="5" end="5"/>
                                            </p:txEl>
                                          </p:spTgt>
                                        </p:tgtEl>
                                      </p:cBhvr>
                                    </p:animEffect>
                                  </p:childTnLst>
                                </p:cTn>
                              </p:par>
                              <p:par>
                                <p:cTn id="29" presetID="53" presetClass="entr" presetSubtype="16" dur="500" fill="hold" nodeType="with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p:cTn id="31" dur="500" fill="hold"/>
                                        <p:tgtEl>
                                          <p:spTgt spid="8"/>
                                        </p:tgtEl>
                                        <p:attrNameLst>
                                          <p:attrName>ppt_w</p:attrName>
                                        </p:attrNameLst>
                                      </p:cBhvr>
                                      <p:tavLst>
                                        <p:tav tm="0">
                                          <p:val>
                                            <p:fltVal val="0"/>
                                          </p:val>
                                        </p:tav>
                                        <p:tav tm="100000">
                                          <p:val>
                                            <p:strVal val="#ppt_w"/>
                                          </p:val>
                                        </p:tav>
                                      </p:tavLst>
                                    </p:anim>
                                    <p:anim calcmode="lin" valueType="num">
                                      <p:cBhvr>
                                        <p:cTn id="32" dur="500" fill="hold"/>
                                        <p:tgtEl>
                                          <p:spTgt spid="8"/>
                                        </p:tgtEl>
                                        <p:attrNameLst>
                                          <p:attrName>ppt_h</p:attrName>
                                        </p:attrNameLst>
                                      </p:cBhvr>
                                      <p:tavLst>
                                        <p:tav tm="0">
                                          <p:val>
                                            <p:fltVal val="0"/>
                                          </p:val>
                                        </p:tav>
                                        <p:tav tm="100000">
                                          <p:val>
                                            <p:strVal val="#ppt_h"/>
                                          </p:val>
                                        </p:tav>
                                      </p:tavLst>
                                    </p:anim>
                                    <p:animEffect transition="in" filter="fade">
                                      <p:cBhvr>
                                        <p:cTn id="33" dur="500"/>
                                        <p:tgtEl>
                                          <p:spTgt spid="8"/>
                                        </p:tgtEl>
                                      </p:cBhvr>
                                    </p:animEffect>
                                  </p:childTnLst>
                                </p:cTn>
                              </p:par>
                              <p:par>
                                <p:cTn id="34" presetID="53" presetClass="entr" presetSubtype="16" dur="500" fill="hold" nodeType="withEffect">
                                  <p:stCondLst>
                                    <p:cond delay="0"/>
                                  </p:stCondLst>
                                  <p:childTnLst>
                                    <p:set>
                                      <p:cBhvr>
                                        <p:cTn id="35" dur="1" fill="hold">
                                          <p:stCondLst>
                                            <p:cond delay="0"/>
                                          </p:stCondLst>
                                        </p:cTn>
                                        <p:tgtEl>
                                          <p:spTgt spid="5">
                                            <p:txEl>
                                              <p:pRg st="7" end="7"/>
                                            </p:txEl>
                                          </p:spTgt>
                                        </p:tgtEl>
                                        <p:attrNameLst>
                                          <p:attrName>style.visibility</p:attrName>
                                        </p:attrNameLst>
                                      </p:cBhvr>
                                      <p:to>
                                        <p:strVal val="visible"/>
                                      </p:to>
                                    </p:set>
                                    <p:anim calcmode="lin" valueType="num">
                                      <p:cBhvr>
                                        <p:cTn id="36" dur="500" fill="hold"/>
                                        <p:tgtEl>
                                          <p:spTgt spid="5">
                                            <p:txEl>
                                              <p:pRg st="7" end="7"/>
                                            </p:txEl>
                                          </p:spTgt>
                                        </p:tgtEl>
                                        <p:attrNameLst>
                                          <p:attrName>ppt_w</p:attrName>
                                        </p:attrNameLst>
                                      </p:cBhvr>
                                      <p:tavLst>
                                        <p:tav tm="0">
                                          <p:val>
                                            <p:fltVal val="0"/>
                                          </p:val>
                                        </p:tav>
                                        <p:tav tm="100000">
                                          <p:val>
                                            <p:strVal val="#ppt_w"/>
                                          </p:val>
                                        </p:tav>
                                      </p:tavLst>
                                    </p:anim>
                                    <p:anim calcmode="lin" valueType="num">
                                      <p:cBhvr>
                                        <p:cTn id="37" dur="500" fill="hold"/>
                                        <p:tgtEl>
                                          <p:spTgt spid="5">
                                            <p:txEl>
                                              <p:pRg st="7" end="7"/>
                                            </p:txEl>
                                          </p:spTgt>
                                        </p:tgtEl>
                                        <p:attrNameLst>
                                          <p:attrName>ppt_h</p:attrName>
                                        </p:attrNameLst>
                                      </p:cBhvr>
                                      <p:tavLst>
                                        <p:tav tm="0">
                                          <p:val>
                                            <p:fltVal val="0"/>
                                          </p:val>
                                        </p:tav>
                                        <p:tav tm="100000">
                                          <p:val>
                                            <p:strVal val="#ppt_h"/>
                                          </p:val>
                                        </p:tav>
                                      </p:tavLst>
                                    </p:anim>
                                    <p:animEffect transition="in" filter="fade">
                                      <p:cBhvr>
                                        <p:cTn id="38" dur="500"/>
                                        <p:tgtEl>
                                          <p:spTgt spid="5">
                                            <p:txEl>
                                              <p:pRg st="7" end="7"/>
                                            </p:txEl>
                                          </p:spTgt>
                                        </p:tgtEl>
                                      </p:cBhvr>
                                    </p:animEffect>
                                  </p:childTnLst>
                                </p:cTn>
                              </p:par>
                              <p:par>
                                <p:cTn id="39" presetID="53" presetClass="entr" presetSubtype="16" dur="500" fill="hold" nodeType="withEffect">
                                  <p:stCondLst>
                                    <p:cond delay="0"/>
                                  </p:stCondLst>
                                  <p:childTnLst>
                                    <p:set>
                                      <p:cBhvr>
                                        <p:cTn id="40" dur="1" fill="hold">
                                          <p:stCondLst>
                                            <p:cond delay="0"/>
                                          </p:stCondLst>
                                        </p:cTn>
                                        <p:tgtEl>
                                          <p:spTgt spid="9"/>
                                        </p:tgtEl>
                                        <p:attrNameLst>
                                          <p:attrName>style.visibility</p:attrName>
                                        </p:attrNameLst>
                                      </p:cBhvr>
                                      <p:to>
                                        <p:strVal val="visible"/>
                                      </p:to>
                                    </p:set>
                                    <p:anim calcmode="lin" valueType="num">
                                      <p:cBhvr>
                                        <p:cTn id="41" dur="500" fill="hold"/>
                                        <p:tgtEl>
                                          <p:spTgt spid="9"/>
                                        </p:tgtEl>
                                        <p:attrNameLst>
                                          <p:attrName>ppt_w</p:attrName>
                                        </p:attrNameLst>
                                      </p:cBhvr>
                                      <p:tavLst>
                                        <p:tav tm="0">
                                          <p:val>
                                            <p:fltVal val="0"/>
                                          </p:val>
                                        </p:tav>
                                        <p:tav tm="100000">
                                          <p:val>
                                            <p:strVal val="#ppt_w"/>
                                          </p:val>
                                        </p:tav>
                                      </p:tavLst>
                                    </p:anim>
                                    <p:anim calcmode="lin" valueType="num">
                                      <p:cBhvr>
                                        <p:cTn id="42" dur="500" fill="hold"/>
                                        <p:tgtEl>
                                          <p:spTgt spid="9"/>
                                        </p:tgtEl>
                                        <p:attrNameLst>
                                          <p:attrName>ppt_h</p:attrName>
                                        </p:attrNameLst>
                                      </p:cBhvr>
                                      <p:tavLst>
                                        <p:tav tm="0">
                                          <p:val>
                                            <p:fltVal val="0"/>
                                          </p:val>
                                        </p:tav>
                                        <p:tav tm="100000">
                                          <p:val>
                                            <p:strVal val="#ppt_h"/>
                                          </p:val>
                                        </p:tav>
                                      </p:tavLst>
                                    </p:anim>
                                    <p:animEffect transition="in" filter="fade">
                                      <p:cBhvr>
                                        <p:cTn id="43" dur="500"/>
                                        <p:tgtEl>
                                          <p:spTgt spid="9"/>
                                        </p:tgtEl>
                                      </p:cBhvr>
                                    </p:animEffect>
                                  </p:childTnLst>
                                </p:cTn>
                              </p:par>
                            </p:childTnLst>
                          </p:cTn>
                        </p:par>
                      </p:childTnLst>
                    </p:cTn>
                  </p:par>
                  <p:par>
                    <p:cTn id="44" fill="hold" nodeType="clickPar">
                      <p:stCondLst>
                        <p:cond delay="indefinite"/>
                      </p:stCondLst>
                      <p:childTnLst>
                        <p:par>
                          <p:cTn id="45" fill="hold">
                            <p:stCondLst>
                              <p:cond delay="0"/>
                            </p:stCondLst>
                            <p:childTnLst>
                              <p:par>
                                <p:cTn id="46" presetID="53" presetClass="entr" presetSubtype="16" dur="500" fill="hold" nodeType="clickEffect">
                                  <p:stCondLst>
                                    <p:cond delay="0"/>
                                  </p:stCondLst>
                                  <p:childTnLst>
                                    <p:set>
                                      <p:cBhvr>
                                        <p:cTn id="47" dur="1" fill="hold">
                                          <p:stCondLst>
                                            <p:cond delay="0"/>
                                          </p:stCondLst>
                                        </p:cTn>
                                        <p:tgtEl>
                                          <p:spTgt spid="5">
                                            <p:txEl>
                                              <p:pRg st="8" end="8"/>
                                            </p:txEl>
                                          </p:spTgt>
                                        </p:tgtEl>
                                        <p:attrNameLst>
                                          <p:attrName>style.visibility</p:attrName>
                                        </p:attrNameLst>
                                      </p:cBhvr>
                                      <p:to>
                                        <p:strVal val="visible"/>
                                      </p:to>
                                    </p:set>
                                    <p:anim calcmode="lin" valueType="num">
                                      <p:cBhvr>
                                        <p:cTn id="48" dur="500" fill="hold"/>
                                        <p:tgtEl>
                                          <p:spTgt spid="5">
                                            <p:txEl>
                                              <p:pRg st="8" end="8"/>
                                            </p:txEl>
                                          </p:spTgt>
                                        </p:tgtEl>
                                        <p:attrNameLst>
                                          <p:attrName>ppt_w</p:attrName>
                                        </p:attrNameLst>
                                      </p:cBhvr>
                                      <p:tavLst>
                                        <p:tav tm="0">
                                          <p:val>
                                            <p:fltVal val="0"/>
                                          </p:val>
                                        </p:tav>
                                        <p:tav tm="100000">
                                          <p:val>
                                            <p:strVal val="#ppt_w"/>
                                          </p:val>
                                        </p:tav>
                                      </p:tavLst>
                                    </p:anim>
                                    <p:anim calcmode="lin" valueType="num">
                                      <p:cBhvr>
                                        <p:cTn id="49" dur="500" fill="hold"/>
                                        <p:tgtEl>
                                          <p:spTgt spid="5">
                                            <p:txEl>
                                              <p:pRg st="8" end="8"/>
                                            </p:txEl>
                                          </p:spTgt>
                                        </p:tgtEl>
                                        <p:attrNameLst>
                                          <p:attrName>ppt_h</p:attrName>
                                        </p:attrNameLst>
                                      </p:cBhvr>
                                      <p:tavLst>
                                        <p:tav tm="0">
                                          <p:val>
                                            <p:fltVal val="0"/>
                                          </p:val>
                                        </p:tav>
                                        <p:tav tm="100000">
                                          <p:val>
                                            <p:strVal val="#ppt_h"/>
                                          </p:val>
                                        </p:tav>
                                      </p:tavLst>
                                    </p:anim>
                                    <p:animEffect transition="in" filter="fade">
                                      <p:cBhvr>
                                        <p:cTn id="50" dur="500"/>
                                        <p:tgtEl>
                                          <p:spTgt spid="5">
                                            <p:txEl>
                                              <p:pRg st="8" end="8"/>
                                            </p:txEl>
                                          </p:spTgt>
                                        </p:tgtEl>
                                      </p:cBhvr>
                                    </p:animEffect>
                                  </p:childTnLst>
                                </p:cTn>
                              </p:par>
                              <p:par>
                                <p:cTn id="51" presetID="53" presetClass="entr" presetSubtype="16" dur="500" fill="hold" nodeType="withEffect">
                                  <p:stCondLst>
                                    <p:cond delay="0"/>
                                  </p:stCondLst>
                                  <p:childTnLst>
                                    <p:set>
                                      <p:cBhvr>
                                        <p:cTn id="52" dur="1" fill="hold">
                                          <p:stCondLst>
                                            <p:cond delay="0"/>
                                          </p:stCondLst>
                                        </p:cTn>
                                        <p:tgtEl>
                                          <p:spTgt spid="5">
                                            <p:txEl>
                                              <p:pRg st="9" end="9"/>
                                            </p:txEl>
                                          </p:spTgt>
                                        </p:tgtEl>
                                        <p:attrNameLst>
                                          <p:attrName>style.visibility</p:attrName>
                                        </p:attrNameLst>
                                      </p:cBhvr>
                                      <p:to>
                                        <p:strVal val="visible"/>
                                      </p:to>
                                    </p:set>
                                    <p:anim calcmode="lin" valueType="num">
                                      <p:cBhvr>
                                        <p:cTn id="53" dur="500" fill="hold"/>
                                        <p:tgtEl>
                                          <p:spTgt spid="5">
                                            <p:txEl>
                                              <p:pRg st="9" end="9"/>
                                            </p:txEl>
                                          </p:spTgt>
                                        </p:tgtEl>
                                        <p:attrNameLst>
                                          <p:attrName>ppt_w</p:attrName>
                                        </p:attrNameLst>
                                      </p:cBhvr>
                                      <p:tavLst>
                                        <p:tav tm="0">
                                          <p:val>
                                            <p:fltVal val="0"/>
                                          </p:val>
                                        </p:tav>
                                        <p:tav tm="100000">
                                          <p:val>
                                            <p:strVal val="#ppt_w"/>
                                          </p:val>
                                        </p:tav>
                                      </p:tavLst>
                                    </p:anim>
                                    <p:anim calcmode="lin" valueType="num">
                                      <p:cBhvr>
                                        <p:cTn id="54" dur="500" fill="hold"/>
                                        <p:tgtEl>
                                          <p:spTgt spid="5">
                                            <p:txEl>
                                              <p:pRg st="9" end="9"/>
                                            </p:txEl>
                                          </p:spTgt>
                                        </p:tgtEl>
                                        <p:attrNameLst>
                                          <p:attrName>ppt_h</p:attrName>
                                        </p:attrNameLst>
                                      </p:cBhvr>
                                      <p:tavLst>
                                        <p:tav tm="0">
                                          <p:val>
                                            <p:fltVal val="0"/>
                                          </p:val>
                                        </p:tav>
                                        <p:tav tm="100000">
                                          <p:val>
                                            <p:strVal val="#ppt_h"/>
                                          </p:val>
                                        </p:tav>
                                      </p:tavLst>
                                    </p:anim>
                                    <p:animEffect transition="in" filter="fade">
                                      <p:cBhvr>
                                        <p:cTn id="55" dur="500"/>
                                        <p:tgtEl>
                                          <p:spTgt spid="5">
                                            <p:txEl>
                                              <p:pRg st="9" end="9"/>
                                            </p:txEl>
                                          </p:spTgt>
                                        </p:tgtEl>
                                      </p:cBhvr>
                                    </p:animEffect>
                                  </p:childTnLst>
                                </p:cTn>
                              </p:par>
                              <p:par>
                                <p:cTn id="56" presetID="53" presetClass="entr" presetSubtype="16" dur="500" fill="hold" nodeType="withEffect">
                                  <p:stCondLst>
                                    <p:cond delay="0"/>
                                  </p:stCondLst>
                                  <p:childTnLst>
                                    <p:set>
                                      <p:cBhvr>
                                        <p:cTn id="57" dur="1" fill="hold">
                                          <p:stCondLst>
                                            <p:cond delay="0"/>
                                          </p:stCondLst>
                                        </p:cTn>
                                        <p:tgtEl>
                                          <p:spTgt spid="5">
                                            <p:txEl>
                                              <p:pRg st="10" end="10"/>
                                            </p:txEl>
                                          </p:spTgt>
                                        </p:tgtEl>
                                        <p:attrNameLst>
                                          <p:attrName>style.visibility</p:attrName>
                                        </p:attrNameLst>
                                      </p:cBhvr>
                                      <p:to>
                                        <p:strVal val="visible"/>
                                      </p:to>
                                    </p:set>
                                    <p:anim calcmode="lin" valueType="num">
                                      <p:cBhvr>
                                        <p:cTn id="58" dur="500" fill="hold"/>
                                        <p:tgtEl>
                                          <p:spTgt spid="5">
                                            <p:txEl>
                                              <p:pRg st="10" end="10"/>
                                            </p:txEl>
                                          </p:spTgt>
                                        </p:tgtEl>
                                        <p:attrNameLst>
                                          <p:attrName>ppt_w</p:attrName>
                                        </p:attrNameLst>
                                      </p:cBhvr>
                                      <p:tavLst>
                                        <p:tav tm="0">
                                          <p:val>
                                            <p:fltVal val="0"/>
                                          </p:val>
                                        </p:tav>
                                        <p:tav tm="100000">
                                          <p:val>
                                            <p:strVal val="#ppt_w"/>
                                          </p:val>
                                        </p:tav>
                                      </p:tavLst>
                                    </p:anim>
                                    <p:anim calcmode="lin" valueType="num">
                                      <p:cBhvr>
                                        <p:cTn id="59" dur="500" fill="hold"/>
                                        <p:tgtEl>
                                          <p:spTgt spid="5">
                                            <p:txEl>
                                              <p:pRg st="10" end="10"/>
                                            </p:txEl>
                                          </p:spTgt>
                                        </p:tgtEl>
                                        <p:attrNameLst>
                                          <p:attrName>ppt_h</p:attrName>
                                        </p:attrNameLst>
                                      </p:cBhvr>
                                      <p:tavLst>
                                        <p:tav tm="0">
                                          <p:val>
                                            <p:fltVal val="0"/>
                                          </p:val>
                                        </p:tav>
                                        <p:tav tm="100000">
                                          <p:val>
                                            <p:strVal val="#ppt_h"/>
                                          </p:val>
                                        </p:tav>
                                      </p:tavLst>
                                    </p:anim>
                                    <p:animEffect transition="in" filter="fade">
                                      <p:cBhvr>
                                        <p:cTn id="60" dur="500"/>
                                        <p:tgtEl>
                                          <p:spTgt spid="5">
                                            <p:txEl>
                                              <p:pRg st="10" end="10"/>
                                            </p:txEl>
                                          </p:spTgt>
                                        </p:tgtEl>
                                      </p:cBhvr>
                                    </p:animEffect>
                                  </p:childTnLst>
                                </p:cTn>
                              </p:par>
                            </p:childTnLst>
                          </p:cTn>
                        </p:par>
                      </p:childTnLst>
                    </p:cTn>
                  </p:par>
                  <p:par>
                    <p:cTn id="61" fill="hold" nodeType="clickPar">
                      <p:stCondLst>
                        <p:cond delay="indefinite"/>
                      </p:stCondLst>
                      <p:childTnLst>
                        <p:par>
                          <p:cTn id="62" fill="hold">
                            <p:stCondLst>
                              <p:cond delay="0"/>
                            </p:stCondLst>
                            <p:childTnLst>
                              <p:par>
                                <p:cTn id="63" presetID="53" presetClass="entr" presetSubtype="16" dur="500" fill="hold" nodeType="clickEffect">
                                  <p:stCondLst>
                                    <p:cond delay="0"/>
                                  </p:stCondLst>
                                  <p:childTnLst>
                                    <p:set>
                                      <p:cBhvr>
                                        <p:cTn id="64" dur="1" fill="hold">
                                          <p:stCondLst>
                                            <p:cond delay="0"/>
                                          </p:stCondLst>
                                        </p:cTn>
                                        <p:tgtEl>
                                          <p:spTgt spid="5">
                                            <p:txEl>
                                              <p:pRg st="11" end="11"/>
                                            </p:txEl>
                                          </p:spTgt>
                                        </p:tgtEl>
                                        <p:attrNameLst>
                                          <p:attrName>style.visibility</p:attrName>
                                        </p:attrNameLst>
                                      </p:cBhvr>
                                      <p:to>
                                        <p:strVal val="visible"/>
                                      </p:to>
                                    </p:set>
                                    <p:anim calcmode="lin" valueType="num">
                                      <p:cBhvr>
                                        <p:cTn id="65" dur="500" fill="hold"/>
                                        <p:tgtEl>
                                          <p:spTgt spid="5">
                                            <p:txEl>
                                              <p:pRg st="11" end="11"/>
                                            </p:txEl>
                                          </p:spTgt>
                                        </p:tgtEl>
                                        <p:attrNameLst>
                                          <p:attrName>ppt_w</p:attrName>
                                        </p:attrNameLst>
                                      </p:cBhvr>
                                      <p:tavLst>
                                        <p:tav tm="0">
                                          <p:val>
                                            <p:fltVal val="0"/>
                                          </p:val>
                                        </p:tav>
                                        <p:tav tm="100000">
                                          <p:val>
                                            <p:strVal val="#ppt_w"/>
                                          </p:val>
                                        </p:tav>
                                      </p:tavLst>
                                    </p:anim>
                                    <p:anim calcmode="lin" valueType="num">
                                      <p:cBhvr>
                                        <p:cTn id="66" dur="500" fill="hold"/>
                                        <p:tgtEl>
                                          <p:spTgt spid="5">
                                            <p:txEl>
                                              <p:pRg st="11" end="11"/>
                                            </p:txEl>
                                          </p:spTgt>
                                        </p:tgtEl>
                                        <p:attrNameLst>
                                          <p:attrName>ppt_h</p:attrName>
                                        </p:attrNameLst>
                                      </p:cBhvr>
                                      <p:tavLst>
                                        <p:tav tm="0">
                                          <p:val>
                                            <p:fltVal val="0"/>
                                          </p:val>
                                        </p:tav>
                                        <p:tav tm="100000">
                                          <p:val>
                                            <p:strVal val="#ppt_h"/>
                                          </p:val>
                                        </p:tav>
                                      </p:tavLst>
                                    </p:anim>
                                    <p:animEffect transition="in" filter="fade">
                                      <p:cBhvr>
                                        <p:cTn id="67" dur="500"/>
                                        <p:tgtEl>
                                          <p:spTgt spid="5">
                                            <p:txEl>
                                              <p:pRg st="11" end="11"/>
                                            </p:txEl>
                                          </p:spTgt>
                                        </p:tgtEl>
                                      </p:cBhvr>
                                    </p:animEffect>
                                  </p:childTnLst>
                                </p:cTn>
                              </p:par>
                              <p:par>
                                <p:cTn id="68" presetID="53" presetClass="entr" presetSubtype="16" dur="500" fill="hold" nodeType="withEffect">
                                  <p:stCondLst>
                                    <p:cond delay="0"/>
                                  </p:stCondLst>
                                  <p:childTnLst>
                                    <p:set>
                                      <p:cBhvr>
                                        <p:cTn id="69" dur="1" fill="hold">
                                          <p:stCondLst>
                                            <p:cond delay="0"/>
                                          </p:stCondLst>
                                        </p:cTn>
                                        <p:tgtEl>
                                          <p:spTgt spid="10"/>
                                        </p:tgtEl>
                                        <p:attrNameLst>
                                          <p:attrName>style.visibility</p:attrName>
                                        </p:attrNameLst>
                                      </p:cBhvr>
                                      <p:to>
                                        <p:strVal val="visible"/>
                                      </p:to>
                                    </p:set>
                                    <p:anim calcmode="lin" valueType="num">
                                      <p:cBhvr>
                                        <p:cTn id="70" dur="500" fill="hold"/>
                                        <p:tgtEl>
                                          <p:spTgt spid="10"/>
                                        </p:tgtEl>
                                        <p:attrNameLst>
                                          <p:attrName>ppt_w</p:attrName>
                                        </p:attrNameLst>
                                      </p:cBhvr>
                                      <p:tavLst>
                                        <p:tav tm="0">
                                          <p:val>
                                            <p:fltVal val="0"/>
                                          </p:val>
                                        </p:tav>
                                        <p:tav tm="100000">
                                          <p:val>
                                            <p:strVal val="#ppt_w"/>
                                          </p:val>
                                        </p:tav>
                                      </p:tavLst>
                                    </p:anim>
                                    <p:anim calcmode="lin" valueType="num">
                                      <p:cBhvr>
                                        <p:cTn id="71" dur="500" fill="hold"/>
                                        <p:tgtEl>
                                          <p:spTgt spid="10"/>
                                        </p:tgtEl>
                                        <p:attrNameLst>
                                          <p:attrName>ppt_h</p:attrName>
                                        </p:attrNameLst>
                                      </p:cBhvr>
                                      <p:tavLst>
                                        <p:tav tm="0">
                                          <p:val>
                                            <p:fltVal val="0"/>
                                          </p:val>
                                        </p:tav>
                                        <p:tav tm="100000">
                                          <p:val>
                                            <p:strVal val="#ppt_h"/>
                                          </p:val>
                                        </p:tav>
                                      </p:tavLst>
                                    </p:anim>
                                    <p:animEffect transition="in" filter="fade">
                                      <p:cBhvr>
                                        <p:cTn id="72" dur="500"/>
                                        <p:tgtEl>
                                          <p:spTgt spid="10"/>
                                        </p:tgtEl>
                                      </p:cBhvr>
                                    </p:animEffect>
                                  </p:childTnLst>
                                </p:cTn>
                              </p:par>
                            </p:childTnLst>
                          </p:cTn>
                        </p:par>
                      </p:childTnLst>
                    </p:cTn>
                  </p:par>
                  <p:par>
                    <p:cTn id="73" fill="hold" nodeType="clickPar">
                      <p:stCondLst>
                        <p:cond delay="indefinite"/>
                      </p:stCondLst>
                      <p:childTnLst>
                        <p:par>
                          <p:cTn id="74" fill="hold">
                            <p:stCondLst>
                              <p:cond delay="0"/>
                            </p:stCondLst>
                            <p:childTnLst>
                              <p:par>
                                <p:cTn id="75" presetID="53" presetClass="entr" presetSubtype="16" dur="500" fill="hold" nodeType="clickEffect">
                                  <p:stCondLst>
                                    <p:cond delay="0"/>
                                  </p:stCondLst>
                                  <p:childTnLst>
                                    <p:set>
                                      <p:cBhvr>
                                        <p:cTn id="76" dur="1" fill="hold">
                                          <p:stCondLst>
                                            <p:cond delay="0"/>
                                          </p:stCondLst>
                                        </p:cTn>
                                        <p:tgtEl>
                                          <p:spTgt spid="5">
                                            <p:txEl>
                                              <p:pRg st="14" end="14"/>
                                            </p:txEl>
                                          </p:spTgt>
                                        </p:tgtEl>
                                        <p:attrNameLst>
                                          <p:attrName>style.visibility</p:attrName>
                                        </p:attrNameLst>
                                      </p:cBhvr>
                                      <p:to>
                                        <p:strVal val="visible"/>
                                      </p:to>
                                    </p:set>
                                    <p:anim calcmode="lin" valueType="num">
                                      <p:cBhvr>
                                        <p:cTn id="77" dur="500" fill="hold"/>
                                        <p:tgtEl>
                                          <p:spTgt spid="5">
                                            <p:txEl>
                                              <p:pRg st="14" end="14"/>
                                            </p:txEl>
                                          </p:spTgt>
                                        </p:tgtEl>
                                        <p:attrNameLst>
                                          <p:attrName>ppt_w</p:attrName>
                                        </p:attrNameLst>
                                      </p:cBhvr>
                                      <p:tavLst>
                                        <p:tav tm="0">
                                          <p:val>
                                            <p:fltVal val="0"/>
                                          </p:val>
                                        </p:tav>
                                        <p:tav tm="100000">
                                          <p:val>
                                            <p:strVal val="#ppt_w"/>
                                          </p:val>
                                        </p:tav>
                                      </p:tavLst>
                                    </p:anim>
                                    <p:anim calcmode="lin" valueType="num">
                                      <p:cBhvr>
                                        <p:cTn id="78" dur="500" fill="hold"/>
                                        <p:tgtEl>
                                          <p:spTgt spid="5">
                                            <p:txEl>
                                              <p:pRg st="14" end="14"/>
                                            </p:txEl>
                                          </p:spTgt>
                                        </p:tgtEl>
                                        <p:attrNameLst>
                                          <p:attrName>ppt_h</p:attrName>
                                        </p:attrNameLst>
                                      </p:cBhvr>
                                      <p:tavLst>
                                        <p:tav tm="0">
                                          <p:val>
                                            <p:fltVal val="0"/>
                                          </p:val>
                                        </p:tav>
                                        <p:tav tm="100000">
                                          <p:val>
                                            <p:strVal val="#ppt_h"/>
                                          </p:val>
                                        </p:tav>
                                      </p:tavLst>
                                    </p:anim>
                                    <p:animEffect transition="in" filter="fade">
                                      <p:cBhvr>
                                        <p:cTn id="79" dur="500"/>
                                        <p:tgtEl>
                                          <p:spTgt spid="5">
                                            <p:txEl>
                                              <p:pRg st="14" end="14"/>
                                            </p:txEl>
                                          </p:spTgt>
                                        </p:tgtEl>
                                      </p:cBhvr>
                                    </p:animEffect>
                                  </p:childTnLst>
                                </p:cTn>
                              </p:par>
                              <p:par>
                                <p:cTn id="80" presetID="53" presetClass="entr" presetSubtype="16" dur="500" fill="hold" nodeType="withEffect">
                                  <p:stCondLst>
                                    <p:cond delay="0"/>
                                  </p:stCondLst>
                                  <p:childTnLst>
                                    <p:set>
                                      <p:cBhvr>
                                        <p:cTn id="81" dur="1" fill="hold">
                                          <p:stCondLst>
                                            <p:cond delay="0"/>
                                          </p:stCondLst>
                                        </p:cTn>
                                        <p:tgtEl>
                                          <p:spTgt spid="5">
                                            <p:txEl>
                                              <p:pRg st="16" end="16"/>
                                            </p:txEl>
                                          </p:spTgt>
                                        </p:tgtEl>
                                        <p:attrNameLst>
                                          <p:attrName>style.visibility</p:attrName>
                                        </p:attrNameLst>
                                      </p:cBhvr>
                                      <p:to>
                                        <p:strVal val="visible"/>
                                      </p:to>
                                    </p:set>
                                    <p:anim calcmode="lin" valueType="num">
                                      <p:cBhvr>
                                        <p:cTn id="82" dur="500" fill="hold"/>
                                        <p:tgtEl>
                                          <p:spTgt spid="5">
                                            <p:txEl>
                                              <p:pRg st="16" end="16"/>
                                            </p:txEl>
                                          </p:spTgt>
                                        </p:tgtEl>
                                        <p:attrNameLst>
                                          <p:attrName>ppt_w</p:attrName>
                                        </p:attrNameLst>
                                      </p:cBhvr>
                                      <p:tavLst>
                                        <p:tav tm="0">
                                          <p:val>
                                            <p:fltVal val="0"/>
                                          </p:val>
                                        </p:tav>
                                        <p:tav tm="100000">
                                          <p:val>
                                            <p:strVal val="#ppt_w"/>
                                          </p:val>
                                        </p:tav>
                                      </p:tavLst>
                                    </p:anim>
                                    <p:anim calcmode="lin" valueType="num">
                                      <p:cBhvr>
                                        <p:cTn id="83" dur="500" fill="hold"/>
                                        <p:tgtEl>
                                          <p:spTgt spid="5">
                                            <p:txEl>
                                              <p:pRg st="16" end="16"/>
                                            </p:txEl>
                                          </p:spTgt>
                                        </p:tgtEl>
                                        <p:attrNameLst>
                                          <p:attrName>ppt_h</p:attrName>
                                        </p:attrNameLst>
                                      </p:cBhvr>
                                      <p:tavLst>
                                        <p:tav tm="0">
                                          <p:val>
                                            <p:fltVal val="0"/>
                                          </p:val>
                                        </p:tav>
                                        <p:tav tm="100000">
                                          <p:val>
                                            <p:strVal val="#ppt_h"/>
                                          </p:val>
                                        </p:tav>
                                      </p:tavLst>
                                    </p:anim>
                                    <p:animEffect transition="in" filter="fade">
                                      <p:cBhvr>
                                        <p:cTn id="84" dur="500"/>
                                        <p:tgtEl>
                                          <p:spTgt spid="5">
                                            <p:txEl>
                                              <p:pRg st="16" end="1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Nadpis 1"/>
          <p:cNvSpPr>
            <a:spLocks noGrp="1"/>
          </p:cNvSpPr>
          <p:nvPr>
            <p:ph type="title"/>
          </p:nvPr>
        </p:nvSpPr>
        <p:spPr>
          <a:xfrm>
            <a:off x="511247" y="31098"/>
            <a:ext cx="10972800" cy="1143000"/>
          </a:xfrm>
        </p:spPr>
        <p:txBody>
          <a:bodyPr>
            <a:normAutofit/>
          </a:bodyPr>
          <a:lstStyle/>
          <a:p>
            <a:r>
              <a:rPr lang="cs-CZ" b="1">
                <a:solidFill>
                  <a:srgbClr val="C00000"/>
                </a:solidFill>
              </a:rPr>
              <a:t>Dynamické programování</a:t>
            </a:r>
            <a:endParaRPr lang="en-US">
              <a:solidFill>
                <a:srgbClr val="C00000"/>
              </a:solidFill>
            </a:endParaRPr>
          </a:p>
        </p:txBody>
      </p:sp>
      <p:sp>
        <p:nvSpPr>
          <p:cNvPr id="4" name="Zástupný symbol pro číslo snímku 3"/>
          <p:cNvSpPr>
            <a:spLocks noGrp="1"/>
          </p:cNvSpPr>
          <p:nvPr>
            <p:ph type="sldNum" sz="quarter" idx="12"/>
          </p:nvPr>
        </p:nvSpPr>
        <p:spPr/>
        <p:txBody>
          <a:bodyPr/>
          <a:lstStyle/>
          <a:p>
            <a:fld id="{58ACF089-6BD9-4FF9-8F05-3BF27D933551}" type="slidenum">
              <a:rPr lang="cs-CZ" smtClean="0"/>
              <a:t>113</a:t>
            </a:fld>
            <a:endParaRPr lang="cs-CZ"/>
          </a:p>
        </p:txBody>
      </p:sp>
      <p:sp>
        <p:nvSpPr>
          <p:cNvPr id="5" name="TextovéPole 4"/>
          <p:cNvSpPr txBox="1"/>
          <p:nvPr/>
        </p:nvSpPr>
        <p:spPr>
          <a:xfrm>
            <a:off x="1773102" y="1161423"/>
            <a:ext cx="9007784" cy="400110"/>
          </a:xfrm>
          <a:prstGeom prst="rect">
            <a:avLst/>
          </a:prstGeom>
          <a:noFill/>
        </p:spPr>
        <p:txBody>
          <a:bodyPr wrap="square" rtlCol="0">
            <a:spAutoFit/>
          </a:bodyPr>
          <a:lstStyle>
            <a:defPPr>
              <a:defRPr lang="cs-CZ"/>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cs-CZ" sz="2000">
                <a:latin typeface="Source Sans Pro Semibold" panose="020b0604020202020204" charset="-18"/>
                <a:cs typeface="Source Sans Pro Semibold" panose="020b0604020202020204" charset="0"/>
              </a:rPr>
              <a:t>Tabulka dělení zdrojů je pro příklad dělení investic pro H = 0.1 je: </a:t>
            </a:r>
            <a:endParaRPr lang="en-US" sz="2000">
              <a:latin typeface="Source Sans Pro Semibold" panose="020b0604020202020204" charset="-18"/>
              <a:cs typeface="Source Sans Pro Semibold" panose="020b0604020202020204" charset="0"/>
            </a:endParaRPr>
          </a:p>
        </p:txBody>
      </p:sp>
      <p:graphicFrame>
        <p:nvGraphicFramePr>
          <p:cNvPr id="19" name="Tabulka 18"/>
          <p:cNvGraphicFramePr>
            <a:graphicFrameLocks noGrp="1"/>
          </p:cNvGraphicFramePr>
          <p:nvPr>
            <p:extLst>
              <p:ext uri="{D42A27DB-BD31-4B8C-83A1-F6EECF244321}">
                <p14:modId xmlns:p14="http://schemas.microsoft.com/office/powerpoint/2010/main" val="2616145836"/>
              </p:ext>
            </p:extLst>
          </p:nvPr>
        </p:nvGraphicFramePr>
        <p:xfrm>
          <a:off x="1650591" y="1764472"/>
          <a:ext cx="9125927" cy="4162712"/>
        </p:xfrm>
        <a:graphic>
          <a:graphicData uri="http://schemas.openxmlformats.org/drawingml/2006/table">
            <a:tbl>
              <a:tblPr firstRow="1" firstCol="1" bandRow="1">
                <a:tableStyleId>{5C22544A-7EE6-4342-B048-85BDC9FD1C3A}</a:tableStyleId>
              </a:tblPr>
              <a:tblGrid>
                <a:gridCol w="1359671">
                  <a:extLst>
                    <a:ext uri="{9D8B030D-6E8A-4147-A177-3AD203B41FA5}">
                      <a16:colId xmlns:a16="http://schemas.microsoft.com/office/drawing/2014/main" val="20000"/>
                    </a:ext>
                  </a:extLst>
                </a:gridCol>
                <a:gridCol w="1359671">
                  <a:extLst>
                    <a:ext uri="{9D8B030D-6E8A-4147-A177-3AD203B41FA5}">
                      <a16:colId xmlns:a16="http://schemas.microsoft.com/office/drawing/2014/main" val="20001"/>
                    </a:ext>
                  </a:extLst>
                </a:gridCol>
                <a:gridCol w="1359671">
                  <a:extLst>
                    <a:ext uri="{9D8B030D-6E8A-4147-A177-3AD203B41FA5}">
                      <a16:colId xmlns:a16="http://schemas.microsoft.com/office/drawing/2014/main" val="20002"/>
                    </a:ext>
                  </a:extLst>
                </a:gridCol>
                <a:gridCol w="1480727">
                  <a:extLst>
                    <a:ext uri="{9D8B030D-6E8A-4147-A177-3AD203B41FA5}">
                      <a16:colId xmlns:a16="http://schemas.microsoft.com/office/drawing/2014/main" val="20003"/>
                    </a:ext>
                  </a:extLst>
                </a:gridCol>
                <a:gridCol w="846845">
                  <a:extLst>
                    <a:ext uri="{9D8B030D-6E8A-4147-A177-3AD203B41FA5}">
                      <a16:colId xmlns:a16="http://schemas.microsoft.com/office/drawing/2014/main" val="20004"/>
                    </a:ext>
                  </a:extLst>
                </a:gridCol>
                <a:gridCol w="1359671">
                  <a:extLst>
                    <a:ext uri="{9D8B030D-6E8A-4147-A177-3AD203B41FA5}">
                      <a16:colId xmlns:a16="http://schemas.microsoft.com/office/drawing/2014/main" val="20005"/>
                    </a:ext>
                  </a:extLst>
                </a:gridCol>
                <a:gridCol w="1359671">
                  <a:extLst>
                    <a:ext uri="{9D8B030D-6E8A-4147-A177-3AD203B41FA5}">
                      <a16:colId xmlns:a16="http://schemas.microsoft.com/office/drawing/2014/main" val="20006"/>
                    </a:ext>
                  </a:extLst>
                </a:gridCol>
              </a:tblGrid>
              <a:tr h="289194">
                <a:tc>
                  <a:txBody>
                    <a:bodyPr vert="horz" wrap="square"/>
                    <a:lstStyle/>
                    <a:p>
                      <a:pPr algn="ctr">
                        <a:lnSpc>
                          <a:spcPct val="115000"/>
                        </a:lnSpc>
                        <a:spcAft>
                          <a:spcPct val="0"/>
                        </a:spcAft>
                      </a:pPr>
                      <a:r>
                        <a:rPr lang="cs-CZ" sz="2000" err="1">
                          <a:effectLst/>
                        </a:rPr>
                        <a:t>b</a:t>
                      </a:r>
                      <a:r>
                        <a:rPr lang="cs-CZ" sz="2000" baseline="-25000" err="1">
                          <a:effectLst/>
                        </a:rPr>
                        <a:t>k</a:t>
                      </a:r>
                      <a:endParaRPr lang="cs-CZ" sz="2000">
                        <a:effectLst/>
                        <a:latin typeface="Calibri"/>
                        <a:ea typeface="Calibri"/>
                        <a:cs typeface="Times New Roman"/>
                      </a:endParaRPr>
                    </a:p>
                  </a:txBody>
                  <a:tcPr marL="68580" marR="68580" marT="0" marB="0">
                    <a:lnR w="38100" cap="flat" cmpd="sng" algn="ctr">
                      <a:solidFill>
                        <a:srgbClr val="002060"/>
                      </a:solidFill>
                      <a:prstDash val="solid"/>
                      <a:round/>
                      <a:headEnd type="none" w="med" len="med"/>
                      <a:tailEnd type="none" w="med" len="med"/>
                    </a:lnR>
                    <a:lnB w="38100" cap="flat" cmpd="sng" algn="ctr">
                      <a:solidFill>
                        <a:srgbClr val="002060"/>
                      </a:solidFill>
                      <a:prstDash val="solid"/>
                      <a:round/>
                      <a:headEnd type="none" w="med" len="med"/>
                      <a:tailEnd type="none" w="med" len="med"/>
                    </a:lnB>
                  </a:tcPr>
                </a:tc>
                <a:tc>
                  <a:txBody>
                    <a:bodyPr vert="horz" wrap="square"/>
                    <a:lstStyle/>
                    <a:p>
                      <a:pPr algn="ctr">
                        <a:lnSpc>
                          <a:spcPct val="115000"/>
                        </a:lnSpc>
                        <a:spcAft>
                          <a:spcPct val="0"/>
                        </a:spcAft>
                      </a:pPr>
                      <a:r>
                        <a:rPr lang="cs-CZ" sz="2000">
                          <a:effectLst/>
                        </a:rPr>
                        <a:t>x</a:t>
                      </a:r>
                      <a:r>
                        <a:rPr lang="cs-CZ" sz="2000" baseline="-25000">
                          <a:effectLst/>
                        </a:rPr>
                        <a:t>1</a:t>
                      </a:r>
                      <a:r>
                        <a:rPr lang="cs-CZ" sz="2000">
                          <a:effectLst/>
                        </a:rPr>
                        <a:t>(b</a:t>
                      </a:r>
                      <a:r>
                        <a:rPr lang="cs-CZ" sz="2000" baseline="-25000" err="1">
                          <a:effectLst/>
                        </a:rPr>
                        <a:t>k</a:t>
                      </a:r>
                      <a:r>
                        <a:rPr lang="cs-CZ" sz="2000">
                          <a:effectLst/>
                        </a:rPr>
                        <a:t>)</a:t>
                      </a:r>
                      <a:endParaRPr lang="cs-CZ" sz="2000">
                        <a:effectLst/>
                        <a:latin typeface="Calibri"/>
                        <a:ea typeface="Calibri"/>
                        <a:cs typeface="Times New Roman"/>
                      </a:endParaRPr>
                    </a:p>
                  </a:txBody>
                  <a:tcPr marL="68580" marR="68580" marT="0" marB="0">
                    <a:lnL w="38100" cap="flat" cmpd="sng" algn="ctr">
                      <a:solidFill>
                        <a:srgbClr val="002060"/>
                      </a:solidFill>
                      <a:prstDash val="solid"/>
                      <a:round/>
                      <a:headEnd type="none" w="med" len="med"/>
                      <a:tailEnd type="none" w="med" len="med"/>
                    </a:lnL>
                    <a:lnB w="38100" cap="flat" cmpd="sng" algn="ctr">
                      <a:solidFill>
                        <a:srgbClr val="002060"/>
                      </a:solidFill>
                      <a:prstDash val="solid"/>
                      <a:round/>
                      <a:headEnd type="none" w="med" len="med"/>
                      <a:tailEnd type="none" w="med" len="med"/>
                    </a:lnB>
                  </a:tcPr>
                </a:tc>
                <a:tc>
                  <a:txBody>
                    <a:bodyPr vert="horz" wrap="square"/>
                    <a:lstStyle/>
                    <a:p>
                      <a:pPr algn="ctr">
                        <a:lnSpc>
                          <a:spcPct val="115000"/>
                        </a:lnSpc>
                        <a:spcAft>
                          <a:spcPct val="0"/>
                        </a:spcAft>
                      </a:pPr>
                      <a:r>
                        <a:rPr lang="cs-CZ" sz="2000">
                          <a:effectLst/>
                        </a:rPr>
                        <a:t>F</a:t>
                      </a:r>
                      <a:r>
                        <a:rPr lang="cs-CZ" sz="2000" baseline="-25000">
                          <a:effectLst/>
                        </a:rPr>
                        <a:t>1</a:t>
                      </a:r>
                      <a:r>
                        <a:rPr lang="cs-CZ" sz="2000">
                          <a:effectLst/>
                        </a:rPr>
                        <a:t>(x</a:t>
                      </a:r>
                      <a:r>
                        <a:rPr lang="cs-CZ" sz="2000" baseline="-25000" err="1">
                          <a:effectLst/>
                        </a:rPr>
                        <a:t>k</a:t>
                      </a:r>
                      <a:r>
                        <a:rPr lang="cs-CZ" sz="2000">
                          <a:effectLst/>
                        </a:rPr>
                        <a:t>)</a:t>
                      </a:r>
                      <a:endParaRPr lang="cs-CZ" sz="2000">
                        <a:effectLst/>
                        <a:latin typeface="Calibri"/>
                        <a:ea typeface="Calibri"/>
                        <a:cs typeface="Times New Roman"/>
                      </a:endParaRPr>
                    </a:p>
                  </a:txBody>
                  <a:tcPr marL="68580" marR="68580" marT="0" marB="0">
                    <a:lnR w="38100" cap="flat" cmpd="sng" algn="ctr">
                      <a:solidFill>
                        <a:srgbClr val="C00000"/>
                      </a:solidFill>
                      <a:prstDash val="solid"/>
                      <a:round/>
                      <a:headEnd type="none" w="med" len="med"/>
                      <a:tailEnd type="none" w="med" len="med"/>
                    </a:lnR>
                    <a:lnB w="38100" cap="flat" cmpd="sng" algn="ctr">
                      <a:solidFill>
                        <a:srgbClr val="002060"/>
                      </a:solidFill>
                      <a:prstDash val="solid"/>
                      <a:round/>
                      <a:headEnd type="none" w="med" len="med"/>
                      <a:tailEnd type="none" w="med" len="med"/>
                    </a:lnB>
                  </a:tcPr>
                </a:tc>
                <a:tc>
                  <a:txBody>
                    <a:bodyPr vert="horz" wrap="square"/>
                    <a:lstStyle/>
                    <a:p>
                      <a:pPr algn="ctr">
                        <a:lnSpc>
                          <a:spcPct val="115000"/>
                        </a:lnSpc>
                        <a:spcAft>
                          <a:spcPct val="0"/>
                        </a:spcAft>
                      </a:pPr>
                      <a:r>
                        <a:rPr lang="cs-CZ" sz="2000">
                          <a:effectLst/>
                        </a:rPr>
                        <a:t>X</a:t>
                      </a:r>
                      <a:r>
                        <a:rPr lang="cs-CZ" sz="2000" baseline="-25000">
                          <a:effectLst/>
                        </a:rPr>
                        <a:t>2</a:t>
                      </a:r>
                      <a:r>
                        <a:rPr lang="cs-CZ" sz="2000">
                          <a:effectLst/>
                        </a:rPr>
                        <a:t>(b</a:t>
                      </a:r>
                      <a:r>
                        <a:rPr lang="cs-CZ" sz="2000" baseline="-25000">
                          <a:effectLst/>
                        </a:rPr>
                        <a:t>k</a:t>
                      </a:r>
                      <a:r>
                        <a:rPr lang="cs-CZ" sz="2000">
                          <a:effectLst/>
                        </a:rPr>
                        <a:t>)</a:t>
                      </a:r>
                      <a:endParaRPr lang="cs-CZ" sz="2000">
                        <a:effectLst/>
                        <a:latin typeface="Calibri"/>
                        <a:ea typeface="Calibri"/>
                        <a:cs typeface="Times New Roman"/>
                      </a:endParaRPr>
                    </a:p>
                  </a:txBody>
                  <a:tcPr marL="68580" marR="68580" marT="0" marB="0">
                    <a:lnL w="38100" cap="flat" cmpd="sng" algn="ctr">
                      <a:solidFill>
                        <a:srgbClr val="C00000"/>
                      </a:solidFill>
                      <a:prstDash val="solid"/>
                      <a:round/>
                      <a:headEnd type="none" w="med" len="med"/>
                      <a:tailEnd type="none" w="med" len="med"/>
                    </a:lnL>
                    <a:lnB w="38100" cap="flat" cmpd="sng" algn="ctr">
                      <a:solidFill>
                        <a:srgbClr val="002060"/>
                      </a:solidFill>
                      <a:prstDash val="solid"/>
                      <a:round/>
                      <a:headEnd type="none" w="med" len="med"/>
                      <a:tailEnd type="none" w="med" len="med"/>
                    </a:lnB>
                  </a:tcPr>
                </a:tc>
                <a:tc>
                  <a:txBody>
                    <a:bodyPr vert="horz" wrap="square"/>
                    <a:lstStyle/>
                    <a:p>
                      <a:pPr algn="ctr">
                        <a:lnSpc>
                          <a:spcPct val="115000"/>
                        </a:lnSpc>
                        <a:spcAft>
                          <a:spcPct val="0"/>
                        </a:spcAft>
                      </a:pPr>
                      <a:r>
                        <a:rPr lang="cs-CZ" sz="2000">
                          <a:effectLst/>
                        </a:rPr>
                        <a:t>F</a:t>
                      </a:r>
                      <a:r>
                        <a:rPr lang="cs-CZ" sz="2000" baseline="-25000">
                          <a:effectLst/>
                        </a:rPr>
                        <a:t>2</a:t>
                      </a:r>
                      <a:r>
                        <a:rPr lang="cs-CZ" sz="2000">
                          <a:effectLst/>
                        </a:rPr>
                        <a:t>(x</a:t>
                      </a:r>
                      <a:r>
                        <a:rPr lang="cs-CZ" sz="2000" baseline="-25000" err="1">
                          <a:effectLst/>
                        </a:rPr>
                        <a:t>k</a:t>
                      </a:r>
                      <a:r>
                        <a:rPr lang="cs-CZ" sz="2000">
                          <a:effectLst/>
                        </a:rPr>
                        <a:t>)</a:t>
                      </a:r>
                      <a:endParaRPr lang="cs-CZ" sz="2000">
                        <a:effectLst/>
                        <a:latin typeface="Calibri"/>
                        <a:ea typeface="Calibri"/>
                        <a:cs typeface="Times New Roman"/>
                      </a:endParaRPr>
                    </a:p>
                  </a:txBody>
                  <a:tcPr marL="68580" marR="68580" marT="0" marB="0">
                    <a:lnR w="38100" cap="flat" cmpd="sng" algn="ctr">
                      <a:solidFill>
                        <a:srgbClr val="C00000"/>
                      </a:solidFill>
                      <a:prstDash val="solid"/>
                      <a:round/>
                      <a:headEnd type="none" w="med" len="med"/>
                      <a:tailEnd type="none" w="med" len="med"/>
                    </a:lnR>
                    <a:lnB w="38100" cap="flat" cmpd="sng" algn="ctr">
                      <a:solidFill>
                        <a:srgbClr val="002060"/>
                      </a:solidFill>
                      <a:prstDash val="solid"/>
                      <a:round/>
                      <a:headEnd type="none" w="med" len="med"/>
                      <a:tailEnd type="none" w="med" len="med"/>
                    </a:lnB>
                  </a:tcPr>
                </a:tc>
                <a:tc>
                  <a:txBody>
                    <a:bodyPr vert="horz" wrap="square"/>
                    <a:lstStyle/>
                    <a:p>
                      <a:pPr algn="ctr">
                        <a:lnSpc>
                          <a:spcPct val="115000"/>
                        </a:lnSpc>
                        <a:spcAft>
                          <a:spcPct val="0"/>
                        </a:spcAft>
                      </a:pPr>
                      <a:r>
                        <a:rPr lang="cs-CZ" sz="2000">
                          <a:effectLst/>
                        </a:rPr>
                        <a:t>X</a:t>
                      </a:r>
                      <a:r>
                        <a:rPr lang="cs-CZ" sz="2000" baseline="-25000">
                          <a:effectLst/>
                        </a:rPr>
                        <a:t>3</a:t>
                      </a:r>
                      <a:r>
                        <a:rPr lang="cs-CZ" sz="2000">
                          <a:effectLst/>
                        </a:rPr>
                        <a:t>(b</a:t>
                      </a:r>
                      <a:r>
                        <a:rPr lang="cs-CZ" sz="2000" baseline="-25000">
                          <a:effectLst/>
                        </a:rPr>
                        <a:t>k</a:t>
                      </a:r>
                      <a:r>
                        <a:rPr lang="cs-CZ" sz="2000">
                          <a:effectLst/>
                        </a:rPr>
                        <a:t>)</a:t>
                      </a:r>
                      <a:endParaRPr lang="cs-CZ" sz="2000">
                        <a:effectLst/>
                        <a:latin typeface="Calibri"/>
                        <a:ea typeface="Calibri"/>
                        <a:cs typeface="Times New Roman"/>
                      </a:endParaRPr>
                    </a:p>
                  </a:txBody>
                  <a:tcPr marL="68580" marR="68580" marT="0" marB="0">
                    <a:lnL w="38100" cap="flat" cmpd="sng" algn="ctr">
                      <a:solidFill>
                        <a:srgbClr val="C00000"/>
                      </a:solidFill>
                      <a:prstDash val="solid"/>
                      <a:round/>
                      <a:headEnd type="none" w="med" len="med"/>
                      <a:tailEnd type="none" w="med" len="med"/>
                    </a:lnL>
                    <a:lnB w="38100" cap="flat" cmpd="sng" algn="ctr">
                      <a:solidFill>
                        <a:srgbClr val="002060"/>
                      </a:solidFill>
                      <a:prstDash val="solid"/>
                      <a:round/>
                      <a:headEnd type="none" w="med" len="med"/>
                      <a:tailEnd type="none" w="med" len="med"/>
                    </a:lnB>
                  </a:tcPr>
                </a:tc>
                <a:tc>
                  <a:txBody>
                    <a:bodyPr vert="horz" wrap="square"/>
                    <a:lstStyle/>
                    <a:p>
                      <a:pPr algn="ctr">
                        <a:lnSpc>
                          <a:spcPct val="115000"/>
                        </a:lnSpc>
                        <a:spcAft>
                          <a:spcPct val="0"/>
                        </a:spcAft>
                      </a:pPr>
                      <a:r>
                        <a:rPr lang="cs-CZ" sz="2000">
                          <a:effectLst/>
                        </a:rPr>
                        <a:t>F</a:t>
                      </a:r>
                      <a:r>
                        <a:rPr lang="cs-CZ" sz="2000" baseline="-25000">
                          <a:effectLst/>
                        </a:rPr>
                        <a:t>3</a:t>
                      </a:r>
                      <a:r>
                        <a:rPr lang="cs-CZ" sz="2000">
                          <a:effectLst/>
                        </a:rPr>
                        <a:t>(x</a:t>
                      </a:r>
                      <a:r>
                        <a:rPr lang="cs-CZ" sz="2000" baseline="-25000" err="1">
                          <a:effectLst/>
                        </a:rPr>
                        <a:t>k</a:t>
                      </a:r>
                      <a:r>
                        <a:rPr lang="cs-CZ" sz="2000">
                          <a:effectLst/>
                        </a:rPr>
                        <a:t>)</a:t>
                      </a:r>
                      <a:endParaRPr lang="cs-CZ" sz="2000">
                        <a:effectLst/>
                        <a:latin typeface="Calibri"/>
                        <a:ea typeface="Calibri"/>
                        <a:cs typeface="Times New Roman"/>
                      </a:endParaRPr>
                    </a:p>
                  </a:txBody>
                  <a:tcPr marL="68580" marR="68580" marT="0" marB="0">
                    <a:lnB w="38100" cap="flat" cmpd="sng" algn="ctr">
                      <a:solidFill>
                        <a:srgbClr val="002060"/>
                      </a:solidFill>
                      <a:prstDash val="solid"/>
                      <a:round/>
                      <a:headEnd type="none" w="med" len="med"/>
                      <a:tailEnd type="none" w="med" len="med"/>
                    </a:lnB>
                  </a:tcPr>
                </a:tc>
                <a:extLst>
                  <a:ext uri="{0D108BD9-81ED-4DB2-BD59-A6C34878D82A}">
                    <a16:rowId xmlns:a16="http://schemas.microsoft.com/office/drawing/2014/main" val="10000"/>
                  </a:ext>
                </a:extLst>
              </a:tr>
              <a:tr h="289194">
                <a:tc>
                  <a:txBody>
                    <a:bodyPr vert="horz" wrap="square"/>
                    <a:lstStyle/>
                    <a:p>
                      <a:pPr algn="ctr">
                        <a:lnSpc>
                          <a:spcPct val="115000"/>
                        </a:lnSpc>
                        <a:spcAft>
                          <a:spcPct val="0"/>
                        </a:spcAft>
                      </a:pPr>
                      <a:r>
                        <a:rPr lang="cs-CZ" sz="2000">
                          <a:effectLst/>
                        </a:rPr>
                        <a:t>0</a:t>
                      </a:r>
                      <a:endParaRPr lang="cs-CZ" sz="2000">
                        <a:effectLst/>
                        <a:latin typeface="Calibri"/>
                        <a:ea typeface="Calibri"/>
                        <a:cs typeface="Times New Roman"/>
                      </a:endParaRPr>
                    </a:p>
                  </a:txBody>
                  <a:tcPr marL="68580" marR="68580" marT="0" marB="0">
                    <a:lnR w="38100" cap="flat" cmpd="sng" algn="ctr">
                      <a:solidFill>
                        <a:srgbClr val="002060"/>
                      </a:solidFill>
                      <a:prstDash val="solid"/>
                      <a:round/>
                      <a:headEnd type="none" w="med" len="med"/>
                      <a:tailEnd type="none" w="med" len="med"/>
                    </a:lnR>
                    <a:lnT w="38100" cap="flat" cmpd="sng" algn="ctr">
                      <a:solidFill>
                        <a:srgbClr val="002060"/>
                      </a:solidFill>
                      <a:prstDash val="solid"/>
                      <a:round/>
                      <a:headEnd type="none" w="med" len="med"/>
                      <a:tailEnd type="none" w="med" len="med"/>
                    </a:lnT>
                  </a:tcPr>
                </a:tc>
                <a:tc>
                  <a:txBody>
                    <a:bodyPr vert="horz" wrap="square"/>
                    <a:lstStyle/>
                    <a:p>
                      <a:pPr algn="ctr">
                        <a:lnSpc>
                          <a:spcPct val="115000"/>
                        </a:lnSpc>
                        <a:spcAft>
                          <a:spcPct val="0"/>
                        </a:spcAft>
                      </a:pPr>
                      <a:r>
                        <a:rPr lang="cs-CZ" sz="2000">
                          <a:effectLst/>
                        </a:rPr>
                        <a:t>0</a:t>
                      </a:r>
                      <a:endParaRPr lang="cs-CZ" sz="2000">
                        <a:effectLst/>
                        <a:latin typeface="Calibri"/>
                        <a:ea typeface="Calibri"/>
                        <a:cs typeface="Times New Roman"/>
                      </a:endParaRPr>
                    </a:p>
                  </a:txBody>
                  <a:tcPr marL="68580" marR="68580" marT="0" marB="0">
                    <a:lnL w="38100" cap="flat" cmpd="sng" algn="ctr">
                      <a:solidFill>
                        <a:srgbClr val="002060"/>
                      </a:solidFill>
                      <a:prstDash val="solid"/>
                      <a:round/>
                      <a:headEnd type="none" w="med" len="med"/>
                      <a:tailEnd type="none" w="med" len="med"/>
                    </a:lnL>
                    <a:lnT w="38100" cap="flat" cmpd="sng" algn="ctr">
                      <a:solidFill>
                        <a:srgbClr val="002060"/>
                      </a:solidFill>
                      <a:prstDash val="solid"/>
                      <a:round/>
                      <a:headEnd type="none" w="med" len="med"/>
                      <a:tailEnd type="none" w="med" len="med"/>
                    </a:lnT>
                  </a:tcPr>
                </a:tc>
                <a:tc>
                  <a:txBody>
                    <a:bodyPr vert="horz" wrap="square"/>
                    <a:lstStyle/>
                    <a:p>
                      <a:pPr algn="ctr">
                        <a:lnSpc>
                          <a:spcPct val="115000"/>
                        </a:lnSpc>
                        <a:spcAft>
                          <a:spcPct val="0"/>
                        </a:spcAft>
                      </a:pPr>
                      <a:r>
                        <a:rPr lang="cs-CZ" sz="2000">
                          <a:effectLst/>
                        </a:rPr>
                        <a:t>0</a:t>
                      </a:r>
                      <a:endParaRPr lang="cs-CZ" sz="2000">
                        <a:effectLst/>
                        <a:latin typeface="Calibri"/>
                        <a:ea typeface="Calibri"/>
                        <a:cs typeface="Times New Roman"/>
                      </a:endParaRPr>
                    </a:p>
                  </a:txBody>
                  <a:tcPr marL="68580" marR="68580" marT="0" marB="0">
                    <a:lnR w="38100" cap="flat" cmpd="sng" algn="ctr">
                      <a:solidFill>
                        <a:srgbClr val="C00000"/>
                      </a:solidFill>
                      <a:prstDash val="solid"/>
                      <a:round/>
                      <a:headEnd type="none" w="med" len="med"/>
                      <a:tailEnd type="none" w="med" len="med"/>
                    </a:lnR>
                    <a:lnT w="38100" cap="flat" cmpd="sng" algn="ctr">
                      <a:solidFill>
                        <a:srgbClr val="002060"/>
                      </a:solidFill>
                      <a:prstDash val="solid"/>
                      <a:round/>
                      <a:headEnd type="none" w="med" len="med"/>
                      <a:tailEnd type="none" w="med" len="med"/>
                    </a:lnT>
                  </a:tcPr>
                </a:tc>
                <a:tc>
                  <a:txBody>
                    <a:bodyPr vert="horz" wrap="square"/>
                    <a:lstStyle/>
                    <a:p>
                      <a:pPr algn="ctr">
                        <a:lnSpc>
                          <a:spcPct val="115000"/>
                        </a:lnSpc>
                        <a:spcAft>
                          <a:spcPct val="0"/>
                        </a:spcAft>
                      </a:pPr>
                      <a:r>
                        <a:rPr lang="cs-CZ" sz="2000">
                          <a:effectLst/>
                        </a:rPr>
                        <a:t>0.0</a:t>
                      </a:r>
                      <a:endParaRPr lang="cs-CZ" sz="2000">
                        <a:effectLst/>
                        <a:latin typeface="Calibri"/>
                        <a:ea typeface="Calibri"/>
                        <a:cs typeface="Times New Roman"/>
                      </a:endParaRPr>
                    </a:p>
                  </a:txBody>
                  <a:tcPr marL="68580" marR="68580" marT="0" marB="0">
                    <a:lnL w="38100" cap="flat" cmpd="sng" algn="ctr">
                      <a:solidFill>
                        <a:srgbClr val="C00000"/>
                      </a:solidFill>
                      <a:prstDash val="solid"/>
                      <a:round/>
                      <a:headEnd type="none" w="med" len="med"/>
                      <a:tailEnd type="none" w="med" len="med"/>
                    </a:lnL>
                    <a:lnT w="38100" cap="flat" cmpd="sng" algn="ctr">
                      <a:solidFill>
                        <a:srgbClr val="002060"/>
                      </a:solidFill>
                      <a:prstDash val="solid"/>
                      <a:round/>
                      <a:headEnd type="none" w="med" len="med"/>
                      <a:tailEnd type="none" w="med" len="med"/>
                    </a:lnT>
                  </a:tcPr>
                </a:tc>
                <a:tc>
                  <a:txBody>
                    <a:bodyPr vert="horz" wrap="square"/>
                    <a:lstStyle/>
                    <a:p>
                      <a:pPr algn="ctr">
                        <a:lnSpc>
                          <a:spcPct val="115000"/>
                        </a:lnSpc>
                        <a:spcAft>
                          <a:spcPct val="0"/>
                        </a:spcAft>
                      </a:pPr>
                      <a:r>
                        <a:rPr lang="cs-CZ" sz="2000">
                          <a:effectLst/>
                        </a:rPr>
                        <a:t>0</a:t>
                      </a:r>
                      <a:endParaRPr lang="cs-CZ" sz="2000">
                        <a:effectLst/>
                        <a:latin typeface="Calibri"/>
                        <a:ea typeface="Calibri"/>
                        <a:cs typeface="Times New Roman"/>
                      </a:endParaRPr>
                    </a:p>
                  </a:txBody>
                  <a:tcPr marL="68580" marR="68580" marT="0" marB="0">
                    <a:lnR w="38100" cap="flat" cmpd="sng" algn="ctr">
                      <a:solidFill>
                        <a:srgbClr val="C00000"/>
                      </a:solidFill>
                      <a:prstDash val="solid"/>
                      <a:round/>
                      <a:headEnd type="none" w="med" len="med"/>
                      <a:tailEnd type="none" w="med" len="med"/>
                    </a:lnR>
                    <a:lnT w="38100" cap="flat" cmpd="sng" algn="ctr">
                      <a:solidFill>
                        <a:srgbClr val="002060"/>
                      </a:solidFill>
                      <a:prstDash val="solid"/>
                      <a:round/>
                      <a:headEnd type="none" w="med" len="med"/>
                      <a:tailEnd type="none" w="med" len="med"/>
                    </a:lnT>
                  </a:tcPr>
                </a:tc>
                <a:tc>
                  <a:txBody>
                    <a:bodyPr vert="horz" wrap="square"/>
                    <a:lstStyle/>
                    <a:p>
                      <a:pPr algn="ctr">
                        <a:lnSpc>
                          <a:spcPct val="115000"/>
                        </a:lnSpc>
                        <a:spcAft>
                          <a:spcPct val="0"/>
                        </a:spcAft>
                      </a:pPr>
                      <a:r>
                        <a:rPr lang="cs-CZ" sz="2000">
                          <a:effectLst/>
                        </a:rPr>
                        <a:t>0.0</a:t>
                      </a:r>
                      <a:endParaRPr lang="cs-CZ" sz="2000">
                        <a:effectLst/>
                        <a:latin typeface="Calibri"/>
                        <a:ea typeface="Calibri"/>
                        <a:cs typeface="Times New Roman"/>
                      </a:endParaRPr>
                    </a:p>
                  </a:txBody>
                  <a:tcPr marL="68580" marR="68580" marT="0" marB="0">
                    <a:lnL w="38100" cap="flat" cmpd="sng" algn="ctr">
                      <a:solidFill>
                        <a:srgbClr val="C00000"/>
                      </a:solidFill>
                      <a:prstDash val="solid"/>
                      <a:round/>
                      <a:headEnd type="none" w="med" len="med"/>
                      <a:tailEnd type="none" w="med" len="med"/>
                    </a:lnL>
                    <a:lnT w="38100" cap="flat" cmpd="sng" algn="ctr">
                      <a:solidFill>
                        <a:srgbClr val="002060"/>
                      </a:solidFill>
                      <a:prstDash val="solid"/>
                      <a:round/>
                      <a:headEnd type="none" w="med" len="med"/>
                      <a:tailEnd type="none" w="med" len="med"/>
                    </a:lnT>
                  </a:tcPr>
                </a:tc>
                <a:tc>
                  <a:txBody>
                    <a:bodyPr vert="horz" wrap="square"/>
                    <a:lstStyle/>
                    <a:p>
                      <a:pPr algn="ctr">
                        <a:lnSpc>
                          <a:spcPct val="115000"/>
                        </a:lnSpc>
                        <a:spcAft>
                          <a:spcPct val="0"/>
                        </a:spcAft>
                      </a:pPr>
                      <a:r>
                        <a:rPr lang="cs-CZ" sz="2000">
                          <a:effectLst/>
                        </a:rPr>
                        <a:t>0</a:t>
                      </a:r>
                      <a:endParaRPr lang="cs-CZ" sz="2000">
                        <a:effectLst/>
                        <a:latin typeface="Calibri"/>
                        <a:ea typeface="Calibri"/>
                        <a:cs typeface="Times New Roman"/>
                      </a:endParaRPr>
                    </a:p>
                  </a:txBody>
                  <a:tcPr marL="68580" marR="68580" marT="0" marB="0">
                    <a:lnT w="38100" cap="flat" cmpd="sng" algn="ctr">
                      <a:solidFill>
                        <a:srgbClr val="002060"/>
                      </a:solidFill>
                      <a:prstDash val="solid"/>
                      <a:round/>
                      <a:headEnd type="none" w="med" len="med"/>
                      <a:tailEnd type="none" w="med" len="med"/>
                    </a:lnT>
                  </a:tcPr>
                </a:tc>
                <a:extLst>
                  <a:ext uri="{0D108BD9-81ED-4DB2-BD59-A6C34878D82A}">
                    <a16:rowId xmlns:a16="http://schemas.microsoft.com/office/drawing/2014/main" val="10001"/>
                  </a:ext>
                </a:extLst>
              </a:tr>
              <a:tr h="289194">
                <a:tc>
                  <a:txBody>
                    <a:bodyPr vert="horz" wrap="square"/>
                    <a:lstStyle/>
                    <a:p>
                      <a:pPr algn="ctr">
                        <a:lnSpc>
                          <a:spcPct val="115000"/>
                        </a:lnSpc>
                        <a:spcAft>
                          <a:spcPct val="0"/>
                        </a:spcAft>
                      </a:pPr>
                      <a:r>
                        <a:rPr lang="cs-CZ" sz="2000">
                          <a:effectLst/>
                        </a:rPr>
                        <a:t>0.1</a:t>
                      </a:r>
                      <a:endParaRPr lang="cs-CZ" sz="2000">
                        <a:effectLst/>
                        <a:latin typeface="Calibri"/>
                        <a:ea typeface="Calibri"/>
                        <a:cs typeface="Times New Roman"/>
                      </a:endParaRPr>
                    </a:p>
                  </a:txBody>
                  <a:tcPr marL="68580" marR="68580" marT="0" marB="0">
                    <a:lnR w="38100" cap="flat" cmpd="sng" algn="ctr">
                      <a:solidFill>
                        <a:srgbClr val="002060"/>
                      </a:solidFill>
                      <a:prstDash val="solid"/>
                      <a:round/>
                      <a:headEnd type="none" w="med" len="med"/>
                      <a:tailEnd type="none" w="med" len="med"/>
                    </a:lnR>
                  </a:tcPr>
                </a:tc>
                <a:tc>
                  <a:txBody>
                    <a:bodyPr vert="horz" wrap="square"/>
                    <a:lstStyle/>
                    <a:p>
                      <a:pPr algn="ctr">
                        <a:lnSpc>
                          <a:spcPct val="115000"/>
                        </a:lnSpc>
                        <a:spcAft>
                          <a:spcPct val="0"/>
                        </a:spcAft>
                      </a:pPr>
                      <a:r>
                        <a:rPr lang="cs-CZ" sz="2000">
                          <a:effectLst/>
                        </a:rPr>
                        <a:t>0.1</a:t>
                      </a:r>
                      <a:endParaRPr lang="cs-CZ" sz="2000">
                        <a:effectLst/>
                        <a:latin typeface="Calibri"/>
                        <a:ea typeface="Calibri"/>
                        <a:cs typeface="Times New Roman"/>
                      </a:endParaRPr>
                    </a:p>
                  </a:txBody>
                  <a:tcPr marL="68580" marR="68580" marT="0" marB="0">
                    <a:lnL w="38100" cap="flat" cmpd="sng" algn="ctr">
                      <a:solidFill>
                        <a:srgbClr val="002060"/>
                      </a:solidFill>
                      <a:prstDash val="solid"/>
                      <a:round/>
                      <a:headEnd type="none" w="med" len="med"/>
                      <a:tailEnd type="none" w="med" len="med"/>
                    </a:lnL>
                  </a:tcPr>
                </a:tc>
                <a:tc>
                  <a:txBody>
                    <a:bodyPr vert="horz" wrap="square"/>
                    <a:lstStyle/>
                    <a:p>
                      <a:pPr algn="ctr">
                        <a:lnSpc>
                          <a:spcPct val="115000"/>
                        </a:lnSpc>
                        <a:spcAft>
                          <a:spcPct val="0"/>
                        </a:spcAft>
                      </a:pPr>
                      <a:r>
                        <a:rPr lang="cs-CZ" sz="2000">
                          <a:effectLst/>
                        </a:rPr>
                        <a:t>1</a:t>
                      </a:r>
                      <a:endParaRPr lang="cs-CZ" sz="2000">
                        <a:effectLst/>
                        <a:latin typeface="Calibri"/>
                        <a:ea typeface="Calibri"/>
                        <a:cs typeface="Times New Roman"/>
                      </a:endParaRPr>
                    </a:p>
                  </a:txBody>
                  <a:tcPr marL="68580" marR="68580" marT="0" marB="0">
                    <a:lnR w="38100" cap="flat" cmpd="sng" algn="ctr">
                      <a:solidFill>
                        <a:srgbClr val="C00000"/>
                      </a:solidFill>
                      <a:prstDash val="solid"/>
                      <a:round/>
                      <a:headEnd type="none" w="med" len="med"/>
                      <a:tailEnd type="none" w="med" len="med"/>
                    </a:lnR>
                  </a:tcPr>
                </a:tc>
                <a:tc>
                  <a:txBody>
                    <a:bodyPr vert="horz" wrap="square"/>
                    <a:lstStyle/>
                    <a:p>
                      <a:pPr algn="ctr">
                        <a:lnSpc>
                          <a:spcPct val="115000"/>
                        </a:lnSpc>
                        <a:spcAft>
                          <a:spcPct val="0"/>
                        </a:spcAft>
                      </a:pPr>
                      <a:r>
                        <a:rPr lang="cs-CZ" sz="2000">
                          <a:effectLst/>
                        </a:rPr>
                        <a:t>0.1</a:t>
                      </a:r>
                      <a:endParaRPr lang="cs-CZ" sz="2000">
                        <a:effectLst/>
                        <a:latin typeface="Calibri"/>
                        <a:ea typeface="Calibri"/>
                        <a:cs typeface="Times New Roman"/>
                      </a:endParaRPr>
                    </a:p>
                  </a:txBody>
                  <a:tcPr marL="68580" marR="68580" marT="0" marB="0">
                    <a:lnL w="38100" cap="flat" cmpd="sng" algn="ctr">
                      <a:solidFill>
                        <a:srgbClr val="C00000"/>
                      </a:solidFill>
                      <a:prstDash val="solid"/>
                      <a:round/>
                      <a:headEnd type="none" w="med" len="med"/>
                      <a:tailEnd type="none" w="med" len="med"/>
                    </a:lnL>
                  </a:tcPr>
                </a:tc>
                <a:tc>
                  <a:txBody>
                    <a:bodyPr vert="horz" wrap="square"/>
                    <a:lstStyle/>
                    <a:p>
                      <a:pPr algn="ctr">
                        <a:lnSpc>
                          <a:spcPct val="115000"/>
                        </a:lnSpc>
                        <a:spcAft>
                          <a:spcPct val="0"/>
                        </a:spcAft>
                      </a:pPr>
                      <a:r>
                        <a:rPr lang="cs-CZ" sz="2000">
                          <a:effectLst/>
                        </a:rPr>
                        <a:t>2</a:t>
                      </a:r>
                      <a:endParaRPr lang="cs-CZ" sz="2000">
                        <a:effectLst/>
                        <a:latin typeface="Calibri"/>
                        <a:ea typeface="Calibri"/>
                        <a:cs typeface="Times New Roman"/>
                      </a:endParaRPr>
                    </a:p>
                  </a:txBody>
                  <a:tcPr marL="68580" marR="68580" marT="0" marB="0">
                    <a:lnR w="38100" cap="flat" cmpd="sng" algn="ctr">
                      <a:solidFill>
                        <a:srgbClr val="C00000"/>
                      </a:solidFill>
                      <a:prstDash val="solid"/>
                      <a:round/>
                      <a:headEnd type="none" w="med" len="med"/>
                      <a:tailEnd type="none" w="med" len="med"/>
                    </a:lnR>
                  </a:tcPr>
                </a:tc>
                <a:tc>
                  <a:txBody>
                    <a:bodyPr vert="horz" wrap="square"/>
                    <a:lstStyle/>
                    <a:p>
                      <a:pPr algn="ctr">
                        <a:lnSpc>
                          <a:spcPct val="115000"/>
                        </a:lnSpc>
                        <a:spcAft>
                          <a:spcPct val="0"/>
                        </a:spcAft>
                      </a:pPr>
                      <a:r>
                        <a:rPr lang="cs-CZ" sz="2000">
                          <a:effectLst/>
                        </a:rPr>
                        <a:t>0.0</a:t>
                      </a:r>
                      <a:endParaRPr lang="cs-CZ" sz="2000">
                        <a:effectLst/>
                        <a:latin typeface="Calibri"/>
                        <a:ea typeface="Calibri"/>
                        <a:cs typeface="Times New Roman"/>
                      </a:endParaRPr>
                    </a:p>
                  </a:txBody>
                  <a:tcPr marL="68580" marR="68580" marT="0" marB="0">
                    <a:lnL w="38100" cap="flat" cmpd="sng" algn="ctr">
                      <a:solidFill>
                        <a:srgbClr val="C00000"/>
                      </a:solidFill>
                      <a:prstDash val="solid"/>
                      <a:round/>
                      <a:headEnd type="none" w="med" len="med"/>
                      <a:tailEnd type="none" w="med" len="med"/>
                    </a:lnL>
                  </a:tcPr>
                </a:tc>
                <a:tc>
                  <a:txBody>
                    <a:bodyPr vert="horz" wrap="square"/>
                    <a:lstStyle/>
                    <a:p>
                      <a:pPr algn="ctr">
                        <a:lnSpc>
                          <a:spcPct val="115000"/>
                        </a:lnSpc>
                        <a:spcAft>
                          <a:spcPct val="0"/>
                        </a:spcAft>
                      </a:pPr>
                      <a:r>
                        <a:rPr lang="cs-CZ" sz="2000">
                          <a:effectLst/>
                        </a:rPr>
                        <a:t>2</a:t>
                      </a:r>
                      <a:endParaRPr lang="cs-CZ" sz="2000">
                        <a:effectLst/>
                        <a:latin typeface="Calibri"/>
                        <a:ea typeface="Calibri"/>
                        <a:cs typeface="Times New Roman"/>
                      </a:endParaRPr>
                    </a:p>
                  </a:txBody>
                  <a:tcPr marL="68580" marR="68580" marT="0" marB="0"/>
                </a:tc>
                <a:extLst>
                  <a:ext uri="{0D108BD9-81ED-4DB2-BD59-A6C34878D82A}">
                    <a16:rowId xmlns:a16="http://schemas.microsoft.com/office/drawing/2014/main" val="10002"/>
                  </a:ext>
                </a:extLst>
              </a:tr>
              <a:tr h="388600">
                <a:tc>
                  <a:txBody>
                    <a:bodyPr vert="horz" wrap="square"/>
                    <a:lstStyle/>
                    <a:p>
                      <a:pPr algn="ctr">
                        <a:lnSpc>
                          <a:spcPct val="115000"/>
                        </a:lnSpc>
                        <a:spcAft>
                          <a:spcPct val="0"/>
                        </a:spcAft>
                      </a:pPr>
                      <a:r>
                        <a:rPr lang="cs-CZ" sz="2000">
                          <a:effectLst/>
                        </a:rPr>
                        <a:t>0.2</a:t>
                      </a:r>
                      <a:endParaRPr lang="cs-CZ" sz="2000">
                        <a:effectLst/>
                        <a:latin typeface="Calibri"/>
                        <a:ea typeface="Calibri"/>
                        <a:cs typeface="Times New Roman"/>
                      </a:endParaRPr>
                    </a:p>
                  </a:txBody>
                  <a:tcPr marL="68580" marR="68580" marT="0" marB="0">
                    <a:lnR w="38100" cap="flat" cmpd="sng" algn="ctr">
                      <a:solidFill>
                        <a:srgbClr val="002060"/>
                      </a:solidFill>
                      <a:prstDash val="solid"/>
                      <a:round/>
                      <a:headEnd type="none" w="med" len="med"/>
                      <a:tailEnd type="none" w="med" len="med"/>
                    </a:lnR>
                  </a:tcPr>
                </a:tc>
                <a:tc>
                  <a:txBody>
                    <a:bodyPr vert="horz" wrap="square"/>
                    <a:lstStyle/>
                    <a:p>
                      <a:pPr algn="ctr">
                        <a:lnSpc>
                          <a:spcPct val="115000"/>
                        </a:lnSpc>
                        <a:spcAft>
                          <a:spcPct val="0"/>
                        </a:spcAft>
                      </a:pPr>
                      <a:r>
                        <a:rPr lang="cs-CZ" sz="2000">
                          <a:effectLst/>
                        </a:rPr>
                        <a:t>0.2</a:t>
                      </a:r>
                      <a:endParaRPr lang="cs-CZ" sz="2000">
                        <a:effectLst/>
                        <a:latin typeface="Calibri"/>
                        <a:ea typeface="Calibri"/>
                        <a:cs typeface="Times New Roman"/>
                      </a:endParaRPr>
                    </a:p>
                  </a:txBody>
                  <a:tcPr marL="68580" marR="68580" marT="0" marB="0">
                    <a:lnL w="38100" cap="flat" cmpd="sng" algn="ctr">
                      <a:solidFill>
                        <a:srgbClr val="002060"/>
                      </a:solidFill>
                      <a:prstDash val="solid"/>
                      <a:round/>
                      <a:headEnd type="none" w="med" len="med"/>
                      <a:tailEnd type="none" w="med" len="med"/>
                    </a:lnL>
                  </a:tcPr>
                </a:tc>
                <a:tc>
                  <a:txBody>
                    <a:bodyPr vert="horz" wrap="square"/>
                    <a:lstStyle/>
                    <a:p>
                      <a:pPr algn="ctr">
                        <a:lnSpc>
                          <a:spcPct val="115000"/>
                        </a:lnSpc>
                        <a:spcAft>
                          <a:spcPct val="0"/>
                        </a:spcAft>
                      </a:pPr>
                      <a:r>
                        <a:rPr lang="cs-CZ" sz="2000">
                          <a:effectLst/>
                        </a:rPr>
                        <a:t>3</a:t>
                      </a:r>
                      <a:endParaRPr lang="cs-CZ" sz="2000">
                        <a:effectLst/>
                        <a:latin typeface="Calibri"/>
                        <a:ea typeface="Calibri"/>
                        <a:cs typeface="Times New Roman"/>
                      </a:endParaRPr>
                    </a:p>
                  </a:txBody>
                  <a:tcPr marL="68580" marR="68580" marT="0" marB="0">
                    <a:lnR w="38100" cap="flat" cmpd="sng" algn="ctr">
                      <a:solidFill>
                        <a:srgbClr val="C00000"/>
                      </a:solidFill>
                      <a:prstDash val="solid"/>
                      <a:round/>
                      <a:headEnd type="none" w="med" len="med"/>
                      <a:tailEnd type="none" w="med" len="med"/>
                    </a:lnR>
                  </a:tcPr>
                </a:tc>
                <a:tc>
                  <a:txBody>
                    <a:bodyPr vert="horz" wrap="square"/>
                    <a:lstStyle/>
                    <a:p>
                      <a:pPr algn="ctr">
                        <a:lnSpc>
                          <a:spcPct val="115000"/>
                        </a:lnSpc>
                        <a:spcAft>
                          <a:spcPct val="0"/>
                        </a:spcAft>
                      </a:pPr>
                      <a:r>
                        <a:rPr lang="cs-CZ" sz="2000">
                          <a:effectLst/>
                        </a:rPr>
                        <a:t>0;0.1</a:t>
                      </a:r>
                      <a:r>
                        <a:rPr lang="en-US" sz="2000">
                          <a:effectLst/>
                        </a:rPr>
                        <a:t>;0.2</a:t>
                      </a:r>
                      <a:endParaRPr lang="cs-CZ" sz="2000">
                        <a:effectLst/>
                        <a:latin typeface="Calibri"/>
                        <a:ea typeface="Calibri"/>
                        <a:cs typeface="Times New Roman"/>
                      </a:endParaRPr>
                    </a:p>
                  </a:txBody>
                  <a:tcPr marL="68580" marR="68580" marT="0" marB="0">
                    <a:lnL w="38100" cap="flat" cmpd="sng" algn="ctr">
                      <a:solidFill>
                        <a:srgbClr val="C00000"/>
                      </a:solidFill>
                      <a:prstDash val="solid"/>
                      <a:round/>
                      <a:headEnd type="none" w="med" len="med"/>
                      <a:tailEnd type="none" w="med" len="med"/>
                    </a:lnL>
                  </a:tcPr>
                </a:tc>
                <a:tc>
                  <a:txBody>
                    <a:bodyPr vert="horz" wrap="square"/>
                    <a:lstStyle/>
                    <a:p>
                      <a:pPr algn="ctr">
                        <a:lnSpc>
                          <a:spcPct val="115000"/>
                        </a:lnSpc>
                        <a:spcAft>
                          <a:spcPct val="0"/>
                        </a:spcAft>
                      </a:pPr>
                      <a:r>
                        <a:rPr lang="cs-CZ" sz="2000">
                          <a:effectLst/>
                        </a:rPr>
                        <a:t>3</a:t>
                      </a:r>
                      <a:endParaRPr lang="cs-CZ" sz="2000">
                        <a:effectLst/>
                        <a:latin typeface="Calibri"/>
                        <a:ea typeface="Calibri"/>
                        <a:cs typeface="Times New Roman"/>
                      </a:endParaRPr>
                    </a:p>
                  </a:txBody>
                  <a:tcPr marL="68580" marR="68580" marT="0" marB="0">
                    <a:lnR w="38100" cap="flat" cmpd="sng" algn="ctr">
                      <a:solidFill>
                        <a:srgbClr val="C00000"/>
                      </a:solidFill>
                      <a:prstDash val="solid"/>
                      <a:round/>
                      <a:headEnd type="none" w="med" len="med"/>
                      <a:tailEnd type="none" w="med" len="med"/>
                    </a:lnR>
                  </a:tcPr>
                </a:tc>
                <a:tc>
                  <a:txBody>
                    <a:bodyPr vert="horz" wrap="square"/>
                    <a:lstStyle/>
                    <a:p>
                      <a:pPr algn="ctr">
                        <a:lnSpc>
                          <a:spcPct val="115000"/>
                        </a:lnSpc>
                        <a:spcAft>
                          <a:spcPct val="0"/>
                        </a:spcAft>
                      </a:pPr>
                      <a:r>
                        <a:rPr lang="cs-CZ" sz="2000">
                          <a:effectLst/>
                        </a:rPr>
                        <a:t>0.0; 0.1</a:t>
                      </a:r>
                      <a:endParaRPr lang="cs-CZ" sz="2000">
                        <a:effectLst/>
                        <a:latin typeface="Calibri"/>
                        <a:ea typeface="Calibri"/>
                        <a:cs typeface="Times New Roman"/>
                      </a:endParaRPr>
                    </a:p>
                  </a:txBody>
                  <a:tcPr marL="68580" marR="68580" marT="0" marB="0">
                    <a:lnL w="38100" cap="flat" cmpd="sng" algn="ctr">
                      <a:solidFill>
                        <a:srgbClr val="C00000"/>
                      </a:solidFill>
                      <a:prstDash val="solid"/>
                      <a:round/>
                      <a:headEnd type="none" w="med" len="med"/>
                      <a:tailEnd type="none" w="med" len="med"/>
                    </a:lnL>
                  </a:tcPr>
                </a:tc>
                <a:tc>
                  <a:txBody>
                    <a:bodyPr vert="horz" wrap="square"/>
                    <a:lstStyle/>
                    <a:p>
                      <a:pPr algn="ctr">
                        <a:lnSpc>
                          <a:spcPct val="115000"/>
                        </a:lnSpc>
                        <a:spcAft>
                          <a:spcPct val="0"/>
                        </a:spcAft>
                      </a:pPr>
                      <a:r>
                        <a:rPr lang="cs-CZ" sz="2000">
                          <a:effectLst/>
                        </a:rPr>
                        <a:t>3</a:t>
                      </a:r>
                      <a:endParaRPr lang="cs-CZ" sz="2000">
                        <a:effectLst/>
                        <a:latin typeface="Calibri"/>
                        <a:ea typeface="Calibri"/>
                        <a:cs typeface="Times New Roman"/>
                      </a:endParaRPr>
                    </a:p>
                  </a:txBody>
                  <a:tcPr marL="68580" marR="68580" marT="0" marB="0"/>
                </a:tc>
                <a:extLst>
                  <a:ext uri="{0D108BD9-81ED-4DB2-BD59-A6C34878D82A}">
                    <a16:rowId xmlns:a16="http://schemas.microsoft.com/office/drawing/2014/main" val="10003"/>
                  </a:ext>
                </a:extLst>
              </a:tr>
              <a:tr h="368084">
                <a:tc>
                  <a:txBody>
                    <a:bodyPr vert="horz" wrap="square"/>
                    <a:lstStyle/>
                    <a:p>
                      <a:pPr algn="ctr">
                        <a:lnSpc>
                          <a:spcPct val="115000"/>
                        </a:lnSpc>
                        <a:spcAft>
                          <a:spcPct val="0"/>
                        </a:spcAft>
                      </a:pPr>
                      <a:r>
                        <a:rPr lang="cs-CZ" sz="2000">
                          <a:effectLst/>
                        </a:rPr>
                        <a:t>0.3</a:t>
                      </a:r>
                      <a:endParaRPr lang="cs-CZ" sz="2000">
                        <a:effectLst/>
                        <a:latin typeface="Calibri"/>
                        <a:ea typeface="Calibri"/>
                        <a:cs typeface="Times New Roman"/>
                      </a:endParaRPr>
                    </a:p>
                  </a:txBody>
                  <a:tcPr marL="68580" marR="68580" marT="0" marB="0">
                    <a:lnR w="38100" cap="flat" cmpd="sng" algn="ctr">
                      <a:solidFill>
                        <a:srgbClr val="002060"/>
                      </a:solidFill>
                      <a:prstDash val="solid"/>
                      <a:round/>
                      <a:headEnd type="none" w="med" len="med"/>
                      <a:tailEnd type="none" w="med" len="med"/>
                    </a:lnR>
                  </a:tcPr>
                </a:tc>
                <a:tc>
                  <a:txBody>
                    <a:bodyPr vert="horz" wrap="square"/>
                    <a:lstStyle/>
                    <a:p>
                      <a:pPr algn="ctr">
                        <a:lnSpc>
                          <a:spcPct val="115000"/>
                        </a:lnSpc>
                        <a:spcAft>
                          <a:spcPct val="0"/>
                        </a:spcAft>
                      </a:pPr>
                      <a:r>
                        <a:rPr lang="cs-CZ" sz="2000">
                          <a:effectLst/>
                        </a:rPr>
                        <a:t>0.3</a:t>
                      </a:r>
                      <a:endParaRPr lang="cs-CZ" sz="2000">
                        <a:effectLst/>
                        <a:latin typeface="Calibri"/>
                        <a:ea typeface="Calibri"/>
                        <a:cs typeface="Times New Roman"/>
                      </a:endParaRPr>
                    </a:p>
                  </a:txBody>
                  <a:tcPr marL="68580" marR="68580" marT="0" marB="0">
                    <a:lnL w="38100" cap="flat" cmpd="sng" algn="ctr">
                      <a:solidFill>
                        <a:srgbClr val="002060"/>
                      </a:solidFill>
                      <a:prstDash val="solid"/>
                      <a:round/>
                      <a:headEnd type="none" w="med" len="med"/>
                      <a:tailEnd type="none" w="med" len="med"/>
                    </a:lnL>
                  </a:tcPr>
                </a:tc>
                <a:tc>
                  <a:txBody>
                    <a:bodyPr vert="horz" wrap="square"/>
                    <a:lstStyle/>
                    <a:p>
                      <a:pPr algn="ctr">
                        <a:lnSpc>
                          <a:spcPct val="115000"/>
                        </a:lnSpc>
                        <a:spcAft>
                          <a:spcPct val="0"/>
                        </a:spcAft>
                      </a:pPr>
                      <a:r>
                        <a:rPr lang="cs-CZ" sz="2000">
                          <a:effectLst/>
                        </a:rPr>
                        <a:t>5</a:t>
                      </a:r>
                      <a:endParaRPr lang="cs-CZ" sz="2000">
                        <a:effectLst/>
                        <a:latin typeface="Calibri"/>
                        <a:ea typeface="Calibri"/>
                        <a:cs typeface="Times New Roman"/>
                      </a:endParaRPr>
                    </a:p>
                  </a:txBody>
                  <a:tcPr marL="68580" marR="68580" marT="0" marB="0">
                    <a:lnR w="38100" cap="flat" cmpd="sng" algn="ctr">
                      <a:solidFill>
                        <a:srgbClr val="C00000"/>
                      </a:solidFill>
                      <a:prstDash val="solid"/>
                      <a:round/>
                      <a:headEnd type="none" w="med" len="med"/>
                      <a:tailEnd type="none" w="med" len="med"/>
                    </a:lnR>
                  </a:tcPr>
                </a:tc>
                <a:tc>
                  <a:txBody>
                    <a:bodyPr vert="horz" wrap="square"/>
                    <a:lstStyle/>
                    <a:p>
                      <a:pPr algn="ctr">
                        <a:lnSpc>
                          <a:spcPct val="115000"/>
                        </a:lnSpc>
                        <a:spcAft>
                          <a:spcPct val="0"/>
                        </a:spcAft>
                      </a:pPr>
                      <a:r>
                        <a:rPr lang="cs-CZ" sz="2000">
                          <a:effectLst/>
                        </a:rPr>
                        <a:t>0;0.1</a:t>
                      </a:r>
                      <a:r>
                        <a:rPr lang="en-US" sz="2000">
                          <a:effectLst/>
                        </a:rPr>
                        <a:t>;0.3</a:t>
                      </a:r>
                      <a:endParaRPr lang="cs-CZ" sz="2000">
                        <a:effectLst/>
                        <a:latin typeface="Calibri"/>
                        <a:ea typeface="Calibri"/>
                        <a:cs typeface="Times New Roman"/>
                      </a:endParaRPr>
                    </a:p>
                  </a:txBody>
                  <a:tcPr marL="68580" marR="68580" marT="0" marB="0">
                    <a:lnL w="38100" cap="flat" cmpd="sng" algn="ctr">
                      <a:solidFill>
                        <a:srgbClr val="C00000"/>
                      </a:solidFill>
                      <a:prstDash val="solid"/>
                      <a:round/>
                      <a:headEnd type="none" w="med" len="med"/>
                      <a:tailEnd type="none" w="med" len="med"/>
                    </a:lnL>
                  </a:tcPr>
                </a:tc>
                <a:tc>
                  <a:txBody>
                    <a:bodyPr vert="horz" wrap="square"/>
                    <a:lstStyle/>
                    <a:p>
                      <a:pPr algn="ctr">
                        <a:lnSpc>
                          <a:spcPct val="115000"/>
                        </a:lnSpc>
                        <a:spcAft>
                          <a:spcPct val="0"/>
                        </a:spcAft>
                      </a:pPr>
                      <a:r>
                        <a:rPr lang="cs-CZ" sz="2000">
                          <a:effectLst/>
                        </a:rPr>
                        <a:t>5</a:t>
                      </a:r>
                      <a:endParaRPr lang="cs-CZ" sz="2000">
                        <a:effectLst/>
                        <a:latin typeface="Calibri"/>
                        <a:ea typeface="Calibri"/>
                        <a:cs typeface="Times New Roman"/>
                      </a:endParaRPr>
                    </a:p>
                  </a:txBody>
                  <a:tcPr marL="68580" marR="68580" marT="0" marB="0">
                    <a:lnR w="38100" cap="flat" cmpd="sng" algn="ctr">
                      <a:solidFill>
                        <a:srgbClr val="C00000"/>
                      </a:solidFill>
                      <a:prstDash val="solid"/>
                      <a:round/>
                      <a:headEnd type="none" w="med" len="med"/>
                      <a:tailEnd type="none" w="med" len="med"/>
                    </a:lnR>
                  </a:tcPr>
                </a:tc>
                <a:tc>
                  <a:txBody>
                    <a:bodyPr vert="horz" wrap="square"/>
                    <a:lstStyle/>
                    <a:p>
                      <a:pPr algn="ctr">
                        <a:lnSpc>
                          <a:spcPct val="115000"/>
                        </a:lnSpc>
                        <a:spcAft>
                          <a:spcPct val="0"/>
                        </a:spcAft>
                      </a:pPr>
                      <a:r>
                        <a:rPr lang="cs-CZ" sz="2000">
                          <a:effectLst/>
                        </a:rPr>
                        <a:t>0.0</a:t>
                      </a:r>
                      <a:endParaRPr lang="cs-CZ" sz="2000">
                        <a:effectLst/>
                        <a:latin typeface="Calibri"/>
                        <a:ea typeface="Calibri"/>
                        <a:cs typeface="Times New Roman"/>
                      </a:endParaRPr>
                    </a:p>
                  </a:txBody>
                  <a:tcPr marL="68580" marR="68580" marT="0" marB="0">
                    <a:lnL w="38100" cap="flat" cmpd="sng" algn="ctr">
                      <a:solidFill>
                        <a:srgbClr val="C00000"/>
                      </a:solidFill>
                      <a:prstDash val="solid"/>
                      <a:round/>
                      <a:headEnd type="none" w="med" len="med"/>
                      <a:tailEnd type="none" w="med" len="med"/>
                    </a:lnL>
                  </a:tcPr>
                </a:tc>
                <a:tc>
                  <a:txBody>
                    <a:bodyPr vert="horz" wrap="square"/>
                    <a:lstStyle/>
                    <a:p>
                      <a:pPr algn="ctr">
                        <a:lnSpc>
                          <a:spcPct val="115000"/>
                        </a:lnSpc>
                        <a:spcAft>
                          <a:spcPct val="0"/>
                        </a:spcAft>
                      </a:pPr>
                      <a:r>
                        <a:rPr lang="cs-CZ" sz="2000">
                          <a:effectLst/>
                        </a:rPr>
                        <a:t>5</a:t>
                      </a:r>
                      <a:endParaRPr lang="cs-CZ" sz="2000">
                        <a:effectLst/>
                        <a:latin typeface="Calibri"/>
                        <a:ea typeface="Calibri"/>
                        <a:cs typeface="Times New Roman"/>
                      </a:endParaRPr>
                    </a:p>
                  </a:txBody>
                  <a:tcPr marL="68580" marR="68580" marT="0" marB="0"/>
                </a:tc>
                <a:extLst>
                  <a:ext uri="{0D108BD9-81ED-4DB2-BD59-A6C34878D82A}">
                    <a16:rowId xmlns:a16="http://schemas.microsoft.com/office/drawing/2014/main" val="10004"/>
                  </a:ext>
                </a:extLst>
              </a:tr>
              <a:tr h="289194">
                <a:tc>
                  <a:txBody>
                    <a:bodyPr vert="horz" wrap="square"/>
                    <a:lstStyle/>
                    <a:p>
                      <a:pPr algn="ctr">
                        <a:lnSpc>
                          <a:spcPct val="115000"/>
                        </a:lnSpc>
                        <a:spcAft>
                          <a:spcPct val="0"/>
                        </a:spcAft>
                      </a:pPr>
                      <a:r>
                        <a:rPr lang="cs-CZ" sz="2000">
                          <a:effectLst/>
                        </a:rPr>
                        <a:t>0.4</a:t>
                      </a:r>
                      <a:endParaRPr lang="cs-CZ" sz="2000">
                        <a:effectLst/>
                        <a:latin typeface="Calibri"/>
                        <a:ea typeface="Calibri"/>
                        <a:cs typeface="Times New Roman"/>
                      </a:endParaRPr>
                    </a:p>
                  </a:txBody>
                  <a:tcPr marL="68580" marR="68580" marT="0" marB="0">
                    <a:lnR w="38100" cap="flat" cmpd="sng" algn="ctr">
                      <a:solidFill>
                        <a:srgbClr val="002060"/>
                      </a:solidFill>
                      <a:prstDash val="solid"/>
                      <a:round/>
                      <a:headEnd type="none" w="med" len="med"/>
                      <a:tailEnd type="none" w="med" len="med"/>
                    </a:lnR>
                  </a:tcPr>
                </a:tc>
                <a:tc>
                  <a:txBody>
                    <a:bodyPr vert="horz" wrap="square"/>
                    <a:lstStyle/>
                    <a:p>
                      <a:pPr algn="ctr">
                        <a:lnSpc>
                          <a:spcPct val="115000"/>
                        </a:lnSpc>
                        <a:spcAft>
                          <a:spcPct val="0"/>
                        </a:spcAft>
                      </a:pPr>
                      <a:r>
                        <a:rPr lang="cs-CZ" sz="2000">
                          <a:effectLst/>
                        </a:rPr>
                        <a:t>0.4</a:t>
                      </a:r>
                      <a:endParaRPr lang="cs-CZ" sz="2000">
                        <a:effectLst/>
                        <a:latin typeface="Calibri"/>
                        <a:ea typeface="Calibri"/>
                        <a:cs typeface="Times New Roman"/>
                      </a:endParaRPr>
                    </a:p>
                  </a:txBody>
                  <a:tcPr marL="68580" marR="68580" marT="0" marB="0">
                    <a:lnL w="38100" cap="flat" cmpd="sng" algn="ctr">
                      <a:solidFill>
                        <a:srgbClr val="002060"/>
                      </a:solidFill>
                      <a:prstDash val="solid"/>
                      <a:round/>
                      <a:headEnd type="none" w="med" len="med"/>
                      <a:tailEnd type="none" w="med" len="med"/>
                    </a:lnL>
                  </a:tcPr>
                </a:tc>
                <a:tc>
                  <a:txBody>
                    <a:bodyPr vert="horz" wrap="square"/>
                    <a:lstStyle/>
                    <a:p>
                      <a:pPr algn="ctr">
                        <a:lnSpc>
                          <a:spcPct val="115000"/>
                        </a:lnSpc>
                        <a:spcAft>
                          <a:spcPct val="0"/>
                        </a:spcAft>
                      </a:pPr>
                      <a:r>
                        <a:rPr lang="cs-CZ" sz="2000">
                          <a:effectLst/>
                        </a:rPr>
                        <a:t>6</a:t>
                      </a:r>
                      <a:endParaRPr lang="cs-CZ" sz="2000">
                        <a:effectLst/>
                        <a:latin typeface="Calibri"/>
                        <a:ea typeface="Calibri"/>
                        <a:cs typeface="Times New Roman"/>
                      </a:endParaRPr>
                    </a:p>
                  </a:txBody>
                  <a:tcPr marL="68580" marR="68580" marT="0" marB="0">
                    <a:lnR w="38100" cap="flat" cmpd="sng" algn="ctr">
                      <a:solidFill>
                        <a:srgbClr val="C00000"/>
                      </a:solidFill>
                      <a:prstDash val="solid"/>
                      <a:round/>
                      <a:headEnd type="none" w="med" len="med"/>
                      <a:tailEnd type="none" w="med" len="med"/>
                    </a:lnR>
                  </a:tcPr>
                </a:tc>
                <a:tc>
                  <a:txBody>
                    <a:bodyPr vert="horz" wrap="square"/>
                    <a:lstStyle/>
                    <a:p>
                      <a:pPr algn="ctr">
                        <a:lnSpc>
                          <a:spcPct val="115000"/>
                        </a:lnSpc>
                        <a:spcAft>
                          <a:spcPct val="0"/>
                        </a:spcAft>
                      </a:pPr>
                      <a:r>
                        <a:rPr lang="cs-CZ" sz="2000">
                          <a:effectLst/>
                        </a:rPr>
                        <a:t>0.1</a:t>
                      </a:r>
                      <a:endParaRPr lang="cs-CZ" sz="2000">
                        <a:effectLst/>
                        <a:latin typeface="Calibri"/>
                        <a:ea typeface="Calibri"/>
                        <a:cs typeface="Times New Roman"/>
                      </a:endParaRPr>
                    </a:p>
                  </a:txBody>
                  <a:tcPr marL="68580" marR="68580" marT="0" marB="0">
                    <a:lnL w="38100" cap="flat" cmpd="sng" algn="ctr">
                      <a:solidFill>
                        <a:srgbClr val="C00000"/>
                      </a:solidFill>
                      <a:prstDash val="solid"/>
                      <a:round/>
                      <a:headEnd type="none" w="med" len="med"/>
                      <a:tailEnd type="none" w="med" len="med"/>
                    </a:lnL>
                  </a:tcPr>
                </a:tc>
                <a:tc>
                  <a:txBody>
                    <a:bodyPr vert="horz" wrap="square"/>
                    <a:lstStyle/>
                    <a:p>
                      <a:pPr algn="ctr">
                        <a:lnSpc>
                          <a:spcPct val="115000"/>
                        </a:lnSpc>
                        <a:spcAft>
                          <a:spcPct val="0"/>
                        </a:spcAft>
                      </a:pPr>
                      <a:r>
                        <a:rPr lang="cs-CZ" sz="2000">
                          <a:effectLst/>
                        </a:rPr>
                        <a:t>7</a:t>
                      </a:r>
                      <a:endParaRPr lang="cs-CZ" sz="2000">
                        <a:effectLst/>
                        <a:latin typeface="Calibri"/>
                        <a:ea typeface="Calibri"/>
                        <a:cs typeface="Times New Roman"/>
                      </a:endParaRPr>
                    </a:p>
                  </a:txBody>
                  <a:tcPr marL="68580" marR="68580" marT="0" marB="0">
                    <a:lnR w="38100" cap="flat" cmpd="sng" algn="ctr">
                      <a:solidFill>
                        <a:srgbClr val="C00000"/>
                      </a:solidFill>
                      <a:prstDash val="solid"/>
                      <a:round/>
                      <a:headEnd type="none" w="med" len="med"/>
                      <a:tailEnd type="none" w="med" len="med"/>
                    </a:lnR>
                  </a:tcPr>
                </a:tc>
                <a:tc>
                  <a:txBody>
                    <a:bodyPr vert="horz" wrap="square"/>
                    <a:lstStyle/>
                    <a:p>
                      <a:pPr algn="ctr">
                        <a:lnSpc>
                          <a:spcPct val="115000"/>
                        </a:lnSpc>
                        <a:spcAft>
                          <a:spcPct val="0"/>
                        </a:spcAft>
                      </a:pPr>
                      <a:r>
                        <a:rPr lang="cs-CZ" sz="2000">
                          <a:effectLst/>
                        </a:rPr>
                        <a:t>0.0; 0.4</a:t>
                      </a:r>
                      <a:endParaRPr lang="cs-CZ" sz="2000">
                        <a:effectLst/>
                        <a:latin typeface="Calibri"/>
                        <a:ea typeface="Calibri"/>
                        <a:cs typeface="Times New Roman"/>
                      </a:endParaRPr>
                    </a:p>
                  </a:txBody>
                  <a:tcPr marL="68580" marR="68580" marT="0" marB="0">
                    <a:lnL w="38100" cap="flat" cmpd="sng" algn="ctr">
                      <a:solidFill>
                        <a:srgbClr val="C00000"/>
                      </a:solidFill>
                      <a:prstDash val="solid"/>
                      <a:round/>
                      <a:headEnd type="none" w="med" len="med"/>
                      <a:tailEnd type="none" w="med" len="med"/>
                    </a:lnL>
                  </a:tcPr>
                </a:tc>
                <a:tc>
                  <a:txBody>
                    <a:bodyPr vert="horz" wrap="square"/>
                    <a:lstStyle/>
                    <a:p>
                      <a:pPr algn="ctr">
                        <a:lnSpc>
                          <a:spcPct val="115000"/>
                        </a:lnSpc>
                        <a:spcAft>
                          <a:spcPct val="0"/>
                        </a:spcAft>
                      </a:pPr>
                      <a:r>
                        <a:rPr lang="cs-CZ" sz="2000">
                          <a:effectLst/>
                        </a:rPr>
                        <a:t>7</a:t>
                      </a:r>
                      <a:endParaRPr lang="cs-CZ" sz="2000">
                        <a:effectLst/>
                        <a:latin typeface="Calibri"/>
                        <a:ea typeface="Calibri"/>
                        <a:cs typeface="Times New Roman"/>
                      </a:endParaRPr>
                    </a:p>
                  </a:txBody>
                  <a:tcPr marL="68580" marR="68580" marT="0" marB="0"/>
                </a:tc>
                <a:extLst>
                  <a:ext uri="{0D108BD9-81ED-4DB2-BD59-A6C34878D82A}">
                    <a16:rowId xmlns:a16="http://schemas.microsoft.com/office/drawing/2014/main" val="10005"/>
                  </a:ext>
                </a:extLst>
              </a:tr>
              <a:tr h="289194">
                <a:tc>
                  <a:txBody>
                    <a:bodyPr vert="horz" wrap="square"/>
                    <a:lstStyle/>
                    <a:p>
                      <a:pPr algn="ctr">
                        <a:lnSpc>
                          <a:spcPct val="115000"/>
                        </a:lnSpc>
                        <a:spcAft>
                          <a:spcPct val="0"/>
                        </a:spcAft>
                      </a:pPr>
                      <a:r>
                        <a:rPr lang="cs-CZ" sz="2000">
                          <a:effectLst/>
                        </a:rPr>
                        <a:t>0.5</a:t>
                      </a:r>
                      <a:endParaRPr lang="cs-CZ" sz="2000">
                        <a:effectLst/>
                        <a:latin typeface="Calibri"/>
                        <a:ea typeface="Calibri"/>
                        <a:cs typeface="Times New Roman"/>
                      </a:endParaRPr>
                    </a:p>
                  </a:txBody>
                  <a:tcPr marL="68580" marR="68580" marT="0" marB="0">
                    <a:lnR w="38100" cap="flat" cmpd="sng" algn="ctr">
                      <a:solidFill>
                        <a:srgbClr val="002060"/>
                      </a:solidFill>
                      <a:prstDash val="solid"/>
                      <a:round/>
                      <a:headEnd type="none" w="med" len="med"/>
                      <a:tailEnd type="none" w="med" len="med"/>
                    </a:lnR>
                  </a:tcPr>
                </a:tc>
                <a:tc>
                  <a:txBody>
                    <a:bodyPr vert="horz" wrap="square"/>
                    <a:lstStyle/>
                    <a:p>
                      <a:pPr algn="ctr">
                        <a:lnSpc>
                          <a:spcPct val="115000"/>
                        </a:lnSpc>
                        <a:spcAft>
                          <a:spcPct val="0"/>
                        </a:spcAft>
                      </a:pPr>
                      <a:r>
                        <a:rPr lang="cs-CZ" sz="2000">
                          <a:effectLst/>
                        </a:rPr>
                        <a:t>0.5</a:t>
                      </a:r>
                      <a:endParaRPr lang="cs-CZ" sz="2000">
                        <a:effectLst/>
                        <a:latin typeface="Calibri"/>
                        <a:ea typeface="Calibri"/>
                        <a:cs typeface="Times New Roman"/>
                      </a:endParaRPr>
                    </a:p>
                  </a:txBody>
                  <a:tcPr marL="68580" marR="68580" marT="0" marB="0">
                    <a:lnL w="38100" cap="flat" cmpd="sng" algn="ctr">
                      <a:solidFill>
                        <a:srgbClr val="002060"/>
                      </a:solidFill>
                      <a:prstDash val="solid"/>
                      <a:round/>
                      <a:headEnd type="none" w="med" len="med"/>
                      <a:tailEnd type="none" w="med" len="med"/>
                    </a:lnL>
                  </a:tcPr>
                </a:tc>
                <a:tc>
                  <a:txBody>
                    <a:bodyPr vert="horz" wrap="square"/>
                    <a:lstStyle/>
                    <a:p>
                      <a:pPr algn="ctr">
                        <a:lnSpc>
                          <a:spcPct val="115000"/>
                        </a:lnSpc>
                        <a:spcAft>
                          <a:spcPct val="0"/>
                        </a:spcAft>
                      </a:pPr>
                      <a:r>
                        <a:rPr lang="cs-CZ" sz="2000">
                          <a:effectLst/>
                        </a:rPr>
                        <a:t>8</a:t>
                      </a:r>
                      <a:endParaRPr lang="cs-CZ" sz="2000">
                        <a:effectLst/>
                        <a:latin typeface="Calibri"/>
                        <a:ea typeface="Calibri"/>
                        <a:cs typeface="Times New Roman"/>
                      </a:endParaRPr>
                    </a:p>
                  </a:txBody>
                  <a:tcPr marL="68580" marR="68580" marT="0" marB="0">
                    <a:lnR w="38100" cap="flat" cmpd="sng" algn="ctr">
                      <a:solidFill>
                        <a:srgbClr val="C00000"/>
                      </a:solidFill>
                      <a:prstDash val="solid"/>
                      <a:round/>
                      <a:headEnd type="none" w="med" len="med"/>
                      <a:tailEnd type="none" w="med" len="med"/>
                    </a:lnR>
                  </a:tcPr>
                </a:tc>
                <a:tc>
                  <a:txBody>
                    <a:bodyPr vert="horz" wrap="square"/>
                    <a:lstStyle/>
                    <a:p>
                      <a:pPr algn="ctr">
                        <a:lnSpc>
                          <a:spcPct val="115000"/>
                        </a:lnSpc>
                        <a:spcAft>
                          <a:spcPct val="0"/>
                        </a:spcAft>
                      </a:pPr>
                      <a:r>
                        <a:rPr lang="cs-CZ" sz="2000">
                          <a:effectLst/>
                        </a:rPr>
                        <a:t>0.5</a:t>
                      </a:r>
                      <a:endParaRPr lang="cs-CZ" sz="2000">
                        <a:effectLst/>
                        <a:latin typeface="Calibri"/>
                        <a:ea typeface="Calibri"/>
                        <a:cs typeface="Times New Roman"/>
                      </a:endParaRPr>
                    </a:p>
                  </a:txBody>
                  <a:tcPr marL="68580" marR="68580" marT="0" marB="0">
                    <a:lnL w="38100" cap="flat" cmpd="sng" algn="ctr">
                      <a:solidFill>
                        <a:srgbClr val="C00000"/>
                      </a:solidFill>
                      <a:prstDash val="solid"/>
                      <a:round/>
                      <a:headEnd type="none" w="med" len="med"/>
                      <a:tailEnd type="none" w="med" len="med"/>
                    </a:lnL>
                  </a:tcPr>
                </a:tc>
                <a:tc>
                  <a:txBody>
                    <a:bodyPr vert="horz" wrap="square"/>
                    <a:lstStyle/>
                    <a:p>
                      <a:pPr algn="ctr">
                        <a:lnSpc>
                          <a:spcPct val="115000"/>
                        </a:lnSpc>
                        <a:spcAft>
                          <a:spcPct val="0"/>
                        </a:spcAft>
                      </a:pPr>
                      <a:r>
                        <a:rPr lang="cs-CZ" sz="2000">
                          <a:effectLst/>
                        </a:rPr>
                        <a:t>9</a:t>
                      </a:r>
                      <a:endParaRPr lang="cs-CZ" sz="2000">
                        <a:effectLst/>
                        <a:latin typeface="Calibri"/>
                        <a:ea typeface="Calibri"/>
                        <a:cs typeface="Times New Roman"/>
                      </a:endParaRPr>
                    </a:p>
                  </a:txBody>
                  <a:tcPr marL="68580" marR="68580" marT="0" marB="0">
                    <a:lnR w="38100" cap="flat" cmpd="sng" algn="ctr">
                      <a:solidFill>
                        <a:srgbClr val="C00000"/>
                      </a:solidFill>
                      <a:prstDash val="solid"/>
                      <a:round/>
                      <a:headEnd type="none" w="med" len="med"/>
                      <a:tailEnd type="none" w="med" len="med"/>
                    </a:lnR>
                  </a:tcPr>
                </a:tc>
                <a:tc>
                  <a:txBody>
                    <a:bodyPr vert="horz" wrap="square"/>
                    <a:lstStyle/>
                    <a:p>
                      <a:pPr algn="ctr">
                        <a:lnSpc>
                          <a:spcPct val="115000"/>
                        </a:lnSpc>
                        <a:spcAft>
                          <a:spcPct val="0"/>
                        </a:spcAft>
                      </a:pPr>
                      <a:r>
                        <a:rPr lang="cs-CZ" sz="2000">
                          <a:effectLst/>
                        </a:rPr>
                        <a:t>0.5</a:t>
                      </a:r>
                      <a:endParaRPr lang="cs-CZ" sz="2000">
                        <a:effectLst/>
                        <a:latin typeface="Calibri"/>
                        <a:ea typeface="Calibri"/>
                        <a:cs typeface="Times New Roman"/>
                      </a:endParaRPr>
                    </a:p>
                  </a:txBody>
                  <a:tcPr marL="68580" marR="68580" marT="0" marB="0">
                    <a:lnL w="38100" cap="flat" cmpd="sng" algn="ctr">
                      <a:solidFill>
                        <a:srgbClr val="C00000"/>
                      </a:solidFill>
                      <a:prstDash val="solid"/>
                      <a:round/>
                      <a:headEnd type="none" w="med" len="med"/>
                      <a:tailEnd type="none" w="med" len="med"/>
                    </a:lnL>
                  </a:tcPr>
                </a:tc>
                <a:tc>
                  <a:txBody>
                    <a:bodyPr vert="horz" wrap="square"/>
                    <a:lstStyle/>
                    <a:p>
                      <a:pPr algn="ctr">
                        <a:lnSpc>
                          <a:spcPct val="115000"/>
                        </a:lnSpc>
                        <a:spcAft>
                          <a:spcPct val="0"/>
                        </a:spcAft>
                      </a:pPr>
                      <a:r>
                        <a:rPr lang="cs-CZ" sz="2000">
                          <a:effectLst/>
                        </a:rPr>
                        <a:t>10</a:t>
                      </a:r>
                      <a:endParaRPr lang="cs-CZ" sz="2000">
                        <a:effectLst/>
                        <a:latin typeface="Calibri"/>
                        <a:ea typeface="Calibri"/>
                        <a:cs typeface="Times New Roman"/>
                      </a:endParaRPr>
                    </a:p>
                  </a:txBody>
                  <a:tcPr marL="68580" marR="68580" marT="0" marB="0"/>
                </a:tc>
                <a:extLst>
                  <a:ext uri="{0D108BD9-81ED-4DB2-BD59-A6C34878D82A}">
                    <a16:rowId xmlns:a16="http://schemas.microsoft.com/office/drawing/2014/main" val="10006"/>
                  </a:ext>
                </a:extLst>
              </a:tr>
              <a:tr h="289194">
                <a:tc>
                  <a:txBody>
                    <a:bodyPr vert="horz" wrap="square"/>
                    <a:lstStyle/>
                    <a:p>
                      <a:pPr algn="ctr">
                        <a:lnSpc>
                          <a:spcPct val="115000"/>
                        </a:lnSpc>
                        <a:spcAft>
                          <a:spcPct val="0"/>
                        </a:spcAft>
                      </a:pPr>
                      <a:r>
                        <a:rPr lang="cs-CZ" sz="2000">
                          <a:effectLst/>
                        </a:rPr>
                        <a:t>0.6</a:t>
                      </a:r>
                      <a:endParaRPr lang="cs-CZ" sz="2000">
                        <a:effectLst/>
                        <a:latin typeface="Calibri"/>
                        <a:ea typeface="Calibri"/>
                        <a:cs typeface="Times New Roman"/>
                      </a:endParaRPr>
                    </a:p>
                  </a:txBody>
                  <a:tcPr marL="68580" marR="68580" marT="0" marB="0">
                    <a:lnR w="38100" cap="flat" cmpd="sng" algn="ctr">
                      <a:solidFill>
                        <a:srgbClr val="002060"/>
                      </a:solidFill>
                      <a:prstDash val="solid"/>
                      <a:round/>
                      <a:headEnd type="none" w="med" len="med"/>
                      <a:tailEnd type="none" w="med" len="med"/>
                    </a:lnR>
                  </a:tcPr>
                </a:tc>
                <a:tc>
                  <a:txBody>
                    <a:bodyPr vert="horz" wrap="square"/>
                    <a:lstStyle/>
                    <a:p>
                      <a:pPr algn="ctr">
                        <a:lnSpc>
                          <a:spcPct val="115000"/>
                        </a:lnSpc>
                        <a:spcAft>
                          <a:spcPct val="0"/>
                        </a:spcAft>
                      </a:pPr>
                      <a:r>
                        <a:rPr lang="cs-CZ" sz="2000">
                          <a:effectLst/>
                        </a:rPr>
                        <a:t>0.6</a:t>
                      </a:r>
                      <a:endParaRPr lang="cs-CZ" sz="2000">
                        <a:effectLst/>
                        <a:latin typeface="Calibri"/>
                        <a:ea typeface="Calibri"/>
                        <a:cs typeface="Times New Roman"/>
                      </a:endParaRPr>
                    </a:p>
                  </a:txBody>
                  <a:tcPr marL="68580" marR="68580" marT="0" marB="0">
                    <a:lnL w="38100" cap="flat" cmpd="sng" algn="ctr">
                      <a:solidFill>
                        <a:srgbClr val="002060"/>
                      </a:solidFill>
                      <a:prstDash val="solid"/>
                      <a:round/>
                      <a:headEnd type="none" w="med" len="med"/>
                      <a:tailEnd type="none" w="med" len="med"/>
                    </a:lnL>
                  </a:tcPr>
                </a:tc>
                <a:tc>
                  <a:txBody>
                    <a:bodyPr vert="horz" wrap="square"/>
                    <a:lstStyle/>
                    <a:p>
                      <a:pPr algn="ctr">
                        <a:lnSpc>
                          <a:spcPct val="115000"/>
                        </a:lnSpc>
                        <a:spcAft>
                          <a:spcPct val="0"/>
                        </a:spcAft>
                      </a:pPr>
                      <a:r>
                        <a:rPr lang="cs-CZ" sz="2000">
                          <a:effectLst/>
                        </a:rPr>
                        <a:t>11</a:t>
                      </a:r>
                      <a:endParaRPr lang="cs-CZ" sz="2000">
                        <a:effectLst/>
                        <a:latin typeface="Calibri"/>
                        <a:ea typeface="Calibri"/>
                        <a:cs typeface="Times New Roman"/>
                      </a:endParaRPr>
                    </a:p>
                  </a:txBody>
                  <a:tcPr marL="68580" marR="68580" marT="0" marB="0">
                    <a:lnR w="38100" cap="flat" cmpd="sng" algn="ctr">
                      <a:solidFill>
                        <a:srgbClr val="C00000"/>
                      </a:solidFill>
                      <a:prstDash val="solid"/>
                      <a:round/>
                      <a:headEnd type="none" w="med" len="med"/>
                      <a:tailEnd type="none" w="med" len="med"/>
                    </a:lnR>
                  </a:tcPr>
                </a:tc>
                <a:tc>
                  <a:txBody>
                    <a:bodyPr vert="horz" wrap="square"/>
                    <a:lstStyle/>
                    <a:p>
                      <a:pPr algn="ctr">
                        <a:lnSpc>
                          <a:spcPct val="115000"/>
                        </a:lnSpc>
                        <a:spcAft>
                          <a:spcPct val="0"/>
                        </a:spcAft>
                      </a:pPr>
                      <a:r>
                        <a:rPr lang="cs-CZ" sz="2000">
                          <a:effectLst/>
                        </a:rPr>
                        <a:t>0.6</a:t>
                      </a:r>
                      <a:endParaRPr lang="cs-CZ" sz="2000">
                        <a:effectLst/>
                        <a:latin typeface="Calibri"/>
                        <a:ea typeface="Calibri"/>
                        <a:cs typeface="Times New Roman"/>
                      </a:endParaRPr>
                    </a:p>
                  </a:txBody>
                  <a:tcPr marL="68580" marR="68580" marT="0" marB="0">
                    <a:lnL w="38100" cap="flat" cmpd="sng" algn="ctr">
                      <a:solidFill>
                        <a:srgbClr val="C00000"/>
                      </a:solidFill>
                      <a:prstDash val="solid"/>
                      <a:round/>
                      <a:headEnd type="none" w="med" len="med"/>
                      <a:tailEnd type="none" w="med" len="med"/>
                    </a:lnL>
                  </a:tcPr>
                </a:tc>
                <a:tc>
                  <a:txBody>
                    <a:bodyPr vert="horz" wrap="square"/>
                    <a:lstStyle/>
                    <a:p>
                      <a:pPr algn="ctr">
                        <a:lnSpc>
                          <a:spcPct val="115000"/>
                        </a:lnSpc>
                        <a:spcAft>
                          <a:spcPct val="0"/>
                        </a:spcAft>
                      </a:pPr>
                      <a:r>
                        <a:rPr lang="cs-CZ" sz="2000">
                          <a:effectLst/>
                        </a:rPr>
                        <a:t>12</a:t>
                      </a:r>
                      <a:endParaRPr lang="cs-CZ" sz="2000">
                        <a:effectLst/>
                        <a:latin typeface="Calibri"/>
                        <a:ea typeface="Calibri"/>
                        <a:cs typeface="Times New Roman"/>
                      </a:endParaRPr>
                    </a:p>
                  </a:txBody>
                  <a:tcPr marL="68580" marR="68580" marT="0" marB="0">
                    <a:lnR w="38100" cap="flat" cmpd="sng" algn="ctr">
                      <a:solidFill>
                        <a:srgbClr val="C00000"/>
                      </a:solidFill>
                      <a:prstDash val="solid"/>
                      <a:round/>
                      <a:headEnd type="none" w="med" len="med"/>
                      <a:tailEnd type="none" w="med" len="med"/>
                    </a:lnR>
                  </a:tcPr>
                </a:tc>
                <a:tc>
                  <a:txBody>
                    <a:bodyPr vert="horz" wrap="square"/>
                    <a:lstStyle/>
                    <a:p>
                      <a:pPr algn="ctr">
                        <a:lnSpc>
                          <a:spcPct val="115000"/>
                        </a:lnSpc>
                        <a:spcAft>
                          <a:spcPct val="0"/>
                        </a:spcAft>
                      </a:pPr>
                      <a:r>
                        <a:rPr lang="cs-CZ" sz="2000">
                          <a:effectLst/>
                        </a:rPr>
                        <a:t>0.6</a:t>
                      </a:r>
                      <a:endParaRPr lang="cs-CZ" sz="2000">
                        <a:effectLst/>
                        <a:latin typeface="Calibri"/>
                        <a:ea typeface="Calibri"/>
                        <a:cs typeface="Times New Roman"/>
                      </a:endParaRPr>
                    </a:p>
                  </a:txBody>
                  <a:tcPr marL="68580" marR="68580" marT="0" marB="0">
                    <a:lnL w="38100" cap="flat" cmpd="sng" algn="ctr">
                      <a:solidFill>
                        <a:srgbClr val="C00000"/>
                      </a:solidFill>
                      <a:prstDash val="solid"/>
                      <a:round/>
                      <a:headEnd type="none" w="med" len="med"/>
                      <a:tailEnd type="none" w="med" len="med"/>
                    </a:lnL>
                  </a:tcPr>
                </a:tc>
                <a:tc>
                  <a:txBody>
                    <a:bodyPr vert="horz" wrap="square"/>
                    <a:lstStyle/>
                    <a:p>
                      <a:pPr algn="ctr">
                        <a:lnSpc>
                          <a:spcPct val="115000"/>
                        </a:lnSpc>
                        <a:spcAft>
                          <a:spcPct val="0"/>
                        </a:spcAft>
                      </a:pPr>
                      <a:r>
                        <a:rPr lang="cs-CZ" sz="2000">
                          <a:effectLst/>
                        </a:rPr>
                        <a:t>13</a:t>
                      </a:r>
                      <a:endParaRPr lang="cs-CZ" sz="2000">
                        <a:effectLst/>
                        <a:latin typeface="Calibri"/>
                        <a:ea typeface="Calibri"/>
                        <a:cs typeface="Times New Roman"/>
                      </a:endParaRPr>
                    </a:p>
                  </a:txBody>
                  <a:tcPr marL="68580" marR="68580" marT="0" marB="0"/>
                </a:tc>
                <a:extLst>
                  <a:ext uri="{0D108BD9-81ED-4DB2-BD59-A6C34878D82A}">
                    <a16:rowId xmlns:a16="http://schemas.microsoft.com/office/drawing/2014/main" val="10007"/>
                  </a:ext>
                </a:extLst>
              </a:tr>
              <a:tr h="289194">
                <a:tc>
                  <a:txBody>
                    <a:bodyPr vert="horz" wrap="square"/>
                    <a:lstStyle/>
                    <a:p>
                      <a:pPr algn="ctr">
                        <a:lnSpc>
                          <a:spcPct val="115000"/>
                        </a:lnSpc>
                        <a:spcAft>
                          <a:spcPct val="0"/>
                        </a:spcAft>
                      </a:pPr>
                      <a:r>
                        <a:rPr lang="cs-CZ" sz="2000">
                          <a:effectLst/>
                        </a:rPr>
                        <a:t>0.7</a:t>
                      </a:r>
                      <a:endParaRPr lang="cs-CZ" sz="2000">
                        <a:effectLst/>
                        <a:latin typeface="Calibri"/>
                        <a:ea typeface="Calibri"/>
                        <a:cs typeface="Times New Roman"/>
                      </a:endParaRPr>
                    </a:p>
                  </a:txBody>
                  <a:tcPr marL="68580" marR="68580" marT="0" marB="0">
                    <a:lnR w="38100" cap="flat" cmpd="sng" algn="ctr">
                      <a:solidFill>
                        <a:srgbClr val="002060"/>
                      </a:solidFill>
                      <a:prstDash val="solid"/>
                      <a:round/>
                      <a:headEnd type="none" w="med" len="med"/>
                      <a:tailEnd type="none" w="med" len="med"/>
                    </a:lnR>
                  </a:tcPr>
                </a:tc>
                <a:tc>
                  <a:txBody>
                    <a:bodyPr vert="horz" wrap="square"/>
                    <a:lstStyle/>
                    <a:p>
                      <a:pPr algn="ctr">
                        <a:lnSpc>
                          <a:spcPct val="115000"/>
                        </a:lnSpc>
                        <a:spcAft>
                          <a:spcPct val="0"/>
                        </a:spcAft>
                      </a:pPr>
                      <a:r>
                        <a:rPr lang="cs-CZ" sz="2000">
                          <a:effectLst/>
                        </a:rPr>
                        <a:t>0.7</a:t>
                      </a:r>
                      <a:endParaRPr lang="cs-CZ" sz="2000">
                        <a:effectLst/>
                        <a:latin typeface="Calibri"/>
                        <a:ea typeface="Calibri"/>
                        <a:cs typeface="Times New Roman"/>
                      </a:endParaRPr>
                    </a:p>
                  </a:txBody>
                  <a:tcPr marL="68580" marR="68580" marT="0" marB="0">
                    <a:lnL w="38100" cap="flat" cmpd="sng" algn="ctr">
                      <a:solidFill>
                        <a:srgbClr val="002060"/>
                      </a:solidFill>
                      <a:prstDash val="solid"/>
                      <a:round/>
                      <a:headEnd type="none" w="med" len="med"/>
                      <a:tailEnd type="none" w="med" len="med"/>
                    </a:lnL>
                  </a:tcPr>
                </a:tc>
                <a:tc>
                  <a:txBody>
                    <a:bodyPr vert="horz" wrap="square"/>
                    <a:lstStyle/>
                    <a:p>
                      <a:pPr algn="ctr">
                        <a:lnSpc>
                          <a:spcPct val="115000"/>
                        </a:lnSpc>
                        <a:spcAft>
                          <a:spcPct val="0"/>
                        </a:spcAft>
                      </a:pPr>
                      <a:r>
                        <a:rPr lang="cs-CZ" sz="2000">
                          <a:effectLst/>
                        </a:rPr>
                        <a:t>14</a:t>
                      </a:r>
                      <a:endParaRPr lang="cs-CZ" sz="2000">
                        <a:effectLst/>
                        <a:latin typeface="Calibri"/>
                        <a:ea typeface="Calibri"/>
                        <a:cs typeface="Times New Roman"/>
                      </a:endParaRPr>
                    </a:p>
                  </a:txBody>
                  <a:tcPr marL="68580" marR="68580" marT="0" marB="0">
                    <a:lnR w="38100" cap="flat" cmpd="sng" algn="ctr">
                      <a:solidFill>
                        <a:srgbClr val="C00000"/>
                      </a:solidFill>
                      <a:prstDash val="solid"/>
                      <a:round/>
                      <a:headEnd type="none" w="med" len="med"/>
                      <a:tailEnd type="none" w="med" len="med"/>
                    </a:lnR>
                  </a:tcPr>
                </a:tc>
                <a:tc>
                  <a:txBody>
                    <a:bodyPr vert="horz" wrap="square"/>
                    <a:lstStyle/>
                    <a:p>
                      <a:pPr algn="ctr">
                        <a:lnSpc>
                          <a:spcPct val="115000"/>
                        </a:lnSpc>
                        <a:spcAft>
                          <a:spcPct val="0"/>
                        </a:spcAft>
                      </a:pPr>
                      <a:r>
                        <a:rPr lang="cs-CZ" sz="2000">
                          <a:effectLst/>
                        </a:rPr>
                        <a:t>0.0</a:t>
                      </a:r>
                      <a:endParaRPr lang="cs-CZ" sz="2000">
                        <a:effectLst/>
                        <a:latin typeface="Calibri"/>
                        <a:ea typeface="Calibri"/>
                        <a:cs typeface="Times New Roman"/>
                      </a:endParaRPr>
                    </a:p>
                  </a:txBody>
                  <a:tcPr marL="68580" marR="68580" marT="0" marB="0">
                    <a:lnL w="38100" cap="flat" cmpd="sng" algn="ctr">
                      <a:solidFill>
                        <a:srgbClr val="C00000"/>
                      </a:solidFill>
                      <a:prstDash val="solid"/>
                      <a:round/>
                      <a:headEnd type="none" w="med" len="med"/>
                      <a:tailEnd type="none" w="med" len="med"/>
                    </a:lnL>
                  </a:tcPr>
                </a:tc>
                <a:tc>
                  <a:txBody>
                    <a:bodyPr vert="horz" wrap="square"/>
                    <a:lstStyle/>
                    <a:p>
                      <a:pPr algn="ctr">
                        <a:lnSpc>
                          <a:spcPct val="115000"/>
                        </a:lnSpc>
                        <a:spcAft>
                          <a:spcPct val="0"/>
                        </a:spcAft>
                      </a:pPr>
                      <a:r>
                        <a:rPr lang="cs-CZ" sz="2000">
                          <a:effectLst/>
                        </a:rPr>
                        <a:t>14</a:t>
                      </a:r>
                      <a:endParaRPr lang="cs-CZ" sz="2000">
                        <a:effectLst/>
                        <a:latin typeface="Calibri"/>
                        <a:ea typeface="Calibri"/>
                        <a:cs typeface="Times New Roman"/>
                      </a:endParaRPr>
                    </a:p>
                  </a:txBody>
                  <a:tcPr marL="68580" marR="68580" marT="0" marB="0">
                    <a:lnR w="38100" cap="flat" cmpd="sng" algn="ctr">
                      <a:solidFill>
                        <a:srgbClr val="C00000"/>
                      </a:solidFill>
                      <a:prstDash val="solid"/>
                      <a:round/>
                      <a:headEnd type="none" w="med" len="med"/>
                      <a:tailEnd type="none" w="med" len="med"/>
                    </a:lnR>
                  </a:tcPr>
                </a:tc>
                <a:tc>
                  <a:txBody>
                    <a:bodyPr vert="horz" wrap="square"/>
                    <a:lstStyle/>
                    <a:p>
                      <a:pPr algn="ctr">
                        <a:lnSpc>
                          <a:spcPct val="115000"/>
                        </a:lnSpc>
                        <a:spcAft>
                          <a:spcPct val="0"/>
                        </a:spcAft>
                      </a:pPr>
                      <a:r>
                        <a:rPr lang="cs-CZ" sz="2000">
                          <a:effectLst/>
                        </a:rPr>
                        <a:t>0.6</a:t>
                      </a:r>
                      <a:endParaRPr lang="cs-CZ" sz="2000">
                        <a:effectLst/>
                        <a:latin typeface="Calibri"/>
                        <a:ea typeface="Calibri"/>
                        <a:cs typeface="Times New Roman"/>
                      </a:endParaRPr>
                    </a:p>
                  </a:txBody>
                  <a:tcPr marL="68580" marR="68580" marT="0" marB="0">
                    <a:lnL w="38100" cap="flat" cmpd="sng" algn="ctr">
                      <a:solidFill>
                        <a:srgbClr val="C00000"/>
                      </a:solidFill>
                      <a:prstDash val="solid"/>
                      <a:round/>
                      <a:headEnd type="none" w="med" len="med"/>
                      <a:tailEnd type="none" w="med" len="med"/>
                    </a:lnL>
                  </a:tcPr>
                </a:tc>
                <a:tc>
                  <a:txBody>
                    <a:bodyPr vert="horz" wrap="square"/>
                    <a:lstStyle/>
                    <a:p>
                      <a:pPr algn="ctr">
                        <a:lnSpc>
                          <a:spcPct val="115000"/>
                        </a:lnSpc>
                        <a:spcAft>
                          <a:spcPct val="0"/>
                        </a:spcAft>
                      </a:pPr>
                      <a:r>
                        <a:rPr lang="cs-CZ" sz="2000">
                          <a:effectLst/>
                        </a:rPr>
                        <a:t>15</a:t>
                      </a:r>
                      <a:endParaRPr lang="cs-CZ" sz="2000">
                        <a:effectLst/>
                        <a:latin typeface="Calibri"/>
                        <a:ea typeface="Calibri"/>
                        <a:cs typeface="Times New Roman"/>
                      </a:endParaRPr>
                    </a:p>
                  </a:txBody>
                  <a:tcPr marL="68580" marR="68580" marT="0" marB="0"/>
                </a:tc>
                <a:extLst>
                  <a:ext uri="{0D108BD9-81ED-4DB2-BD59-A6C34878D82A}">
                    <a16:rowId xmlns:a16="http://schemas.microsoft.com/office/drawing/2014/main" val="10008"/>
                  </a:ext>
                </a:extLst>
              </a:tr>
              <a:tr h="438224">
                <a:tc>
                  <a:txBody>
                    <a:bodyPr vert="horz" wrap="square"/>
                    <a:lstStyle/>
                    <a:p>
                      <a:pPr algn="ctr">
                        <a:lnSpc>
                          <a:spcPct val="115000"/>
                        </a:lnSpc>
                        <a:spcAft>
                          <a:spcPct val="0"/>
                        </a:spcAft>
                      </a:pPr>
                      <a:r>
                        <a:rPr lang="cs-CZ" sz="2000">
                          <a:effectLst/>
                        </a:rPr>
                        <a:t>0.8</a:t>
                      </a:r>
                      <a:endParaRPr lang="cs-CZ" sz="2000">
                        <a:effectLst/>
                        <a:latin typeface="Calibri"/>
                        <a:ea typeface="Calibri"/>
                        <a:cs typeface="Times New Roman"/>
                      </a:endParaRPr>
                    </a:p>
                  </a:txBody>
                  <a:tcPr marL="68580" marR="68580" marT="0" marB="0">
                    <a:lnR w="38100" cap="flat" cmpd="sng" algn="ctr">
                      <a:solidFill>
                        <a:srgbClr val="002060"/>
                      </a:solidFill>
                      <a:prstDash val="solid"/>
                      <a:round/>
                      <a:headEnd type="none" w="med" len="med"/>
                      <a:tailEnd type="none" w="med" len="med"/>
                    </a:lnR>
                  </a:tcPr>
                </a:tc>
                <a:tc>
                  <a:txBody>
                    <a:bodyPr vert="horz" wrap="square"/>
                    <a:lstStyle/>
                    <a:p>
                      <a:pPr algn="ctr">
                        <a:lnSpc>
                          <a:spcPct val="115000"/>
                        </a:lnSpc>
                        <a:spcAft>
                          <a:spcPct val="0"/>
                        </a:spcAft>
                      </a:pPr>
                      <a:r>
                        <a:rPr lang="cs-CZ" sz="2000">
                          <a:effectLst/>
                        </a:rPr>
                        <a:t>0.8</a:t>
                      </a:r>
                      <a:endParaRPr lang="cs-CZ" sz="2000">
                        <a:effectLst/>
                        <a:latin typeface="Calibri"/>
                        <a:ea typeface="Calibri"/>
                        <a:cs typeface="Times New Roman"/>
                      </a:endParaRPr>
                    </a:p>
                  </a:txBody>
                  <a:tcPr marL="68580" marR="68580" marT="0" marB="0">
                    <a:lnL w="38100" cap="flat" cmpd="sng" algn="ctr">
                      <a:solidFill>
                        <a:srgbClr val="002060"/>
                      </a:solidFill>
                      <a:prstDash val="solid"/>
                      <a:round/>
                      <a:headEnd type="none" w="med" len="med"/>
                      <a:tailEnd type="none" w="med" len="med"/>
                    </a:lnL>
                  </a:tcPr>
                </a:tc>
                <a:tc>
                  <a:txBody>
                    <a:bodyPr vert="horz" wrap="square"/>
                    <a:lstStyle/>
                    <a:p>
                      <a:pPr algn="ctr">
                        <a:lnSpc>
                          <a:spcPct val="115000"/>
                        </a:lnSpc>
                        <a:spcAft>
                          <a:spcPct val="0"/>
                        </a:spcAft>
                      </a:pPr>
                      <a:r>
                        <a:rPr lang="cs-CZ" sz="2000">
                          <a:effectLst/>
                        </a:rPr>
                        <a:t>16</a:t>
                      </a:r>
                      <a:endParaRPr lang="cs-CZ" sz="2000">
                        <a:effectLst/>
                        <a:latin typeface="Calibri"/>
                        <a:ea typeface="Calibri"/>
                        <a:cs typeface="Times New Roman"/>
                      </a:endParaRPr>
                    </a:p>
                  </a:txBody>
                  <a:tcPr marL="68580" marR="68580" marT="0" marB="0">
                    <a:lnR w="38100" cap="flat" cmpd="sng" algn="ctr">
                      <a:solidFill>
                        <a:srgbClr val="C00000"/>
                      </a:solidFill>
                      <a:prstDash val="solid"/>
                      <a:round/>
                      <a:headEnd type="none" w="med" len="med"/>
                      <a:tailEnd type="none" w="med" len="med"/>
                    </a:lnR>
                  </a:tcPr>
                </a:tc>
                <a:tc>
                  <a:txBody>
                    <a:bodyPr vert="horz" wrap="square"/>
                    <a:lstStyle/>
                    <a:p>
                      <a:pPr algn="ctr">
                        <a:lnSpc>
                          <a:spcPct val="115000"/>
                        </a:lnSpc>
                        <a:spcAft>
                          <a:spcPct val="0"/>
                        </a:spcAft>
                      </a:pPr>
                      <a:r>
                        <a:rPr lang="cs-CZ" sz="2000">
                          <a:effectLst/>
                        </a:rPr>
                        <a:t>0;0.1</a:t>
                      </a:r>
                      <a:endParaRPr lang="cs-CZ" sz="2000">
                        <a:effectLst/>
                        <a:latin typeface="Calibri"/>
                        <a:ea typeface="Calibri"/>
                        <a:cs typeface="Times New Roman"/>
                      </a:endParaRPr>
                    </a:p>
                  </a:txBody>
                  <a:tcPr marL="68580" marR="68580" marT="0" marB="0">
                    <a:lnL w="38100" cap="flat" cmpd="sng" algn="ctr">
                      <a:solidFill>
                        <a:srgbClr val="C00000"/>
                      </a:solidFill>
                      <a:prstDash val="solid"/>
                      <a:round/>
                      <a:headEnd type="none" w="med" len="med"/>
                      <a:tailEnd type="none" w="med" len="med"/>
                    </a:lnL>
                  </a:tcPr>
                </a:tc>
                <a:tc>
                  <a:txBody>
                    <a:bodyPr vert="horz" wrap="square"/>
                    <a:lstStyle/>
                    <a:p>
                      <a:pPr algn="ctr">
                        <a:lnSpc>
                          <a:spcPct val="115000"/>
                        </a:lnSpc>
                        <a:spcAft>
                          <a:spcPct val="0"/>
                        </a:spcAft>
                      </a:pPr>
                      <a:r>
                        <a:rPr lang="cs-CZ" sz="2000">
                          <a:effectLst/>
                        </a:rPr>
                        <a:t>16</a:t>
                      </a:r>
                      <a:endParaRPr lang="cs-CZ" sz="2000">
                        <a:effectLst/>
                        <a:latin typeface="Calibri"/>
                        <a:ea typeface="Calibri"/>
                        <a:cs typeface="Times New Roman"/>
                      </a:endParaRPr>
                    </a:p>
                  </a:txBody>
                  <a:tcPr marL="68580" marR="68580" marT="0" marB="0">
                    <a:lnR w="38100" cap="flat" cmpd="sng" algn="ctr">
                      <a:solidFill>
                        <a:srgbClr val="C00000"/>
                      </a:solidFill>
                      <a:prstDash val="solid"/>
                      <a:round/>
                      <a:headEnd type="none" w="med" len="med"/>
                      <a:tailEnd type="none" w="med" len="med"/>
                    </a:lnR>
                  </a:tcPr>
                </a:tc>
                <a:tc>
                  <a:txBody>
                    <a:bodyPr vert="horz" wrap="square"/>
                    <a:lstStyle/>
                    <a:p>
                      <a:pPr algn="ctr">
                        <a:lnSpc>
                          <a:spcPct val="115000"/>
                        </a:lnSpc>
                        <a:spcAft>
                          <a:spcPct val="0"/>
                        </a:spcAft>
                      </a:pPr>
                      <a:r>
                        <a:rPr lang="cs-CZ" sz="2000">
                          <a:effectLst/>
                        </a:rPr>
                        <a:t>0.0; 0.6;0.7</a:t>
                      </a:r>
                      <a:endParaRPr lang="cs-CZ" sz="2000">
                        <a:effectLst/>
                        <a:latin typeface="Calibri"/>
                        <a:ea typeface="Calibri"/>
                        <a:cs typeface="Times New Roman"/>
                      </a:endParaRPr>
                    </a:p>
                  </a:txBody>
                  <a:tcPr marL="68580" marR="68580" marT="0" marB="0">
                    <a:lnL w="38100" cap="flat" cmpd="sng" algn="ctr">
                      <a:solidFill>
                        <a:srgbClr val="C00000"/>
                      </a:solidFill>
                      <a:prstDash val="solid"/>
                      <a:round/>
                      <a:headEnd type="none" w="med" len="med"/>
                      <a:tailEnd type="none" w="med" len="med"/>
                    </a:lnL>
                  </a:tcPr>
                </a:tc>
                <a:tc>
                  <a:txBody>
                    <a:bodyPr vert="horz" wrap="square"/>
                    <a:lstStyle/>
                    <a:p>
                      <a:pPr algn="ctr">
                        <a:lnSpc>
                          <a:spcPct val="115000"/>
                        </a:lnSpc>
                        <a:spcAft>
                          <a:spcPct val="0"/>
                        </a:spcAft>
                      </a:pPr>
                      <a:r>
                        <a:rPr lang="cs-CZ" sz="2000">
                          <a:effectLst/>
                        </a:rPr>
                        <a:t>16</a:t>
                      </a:r>
                      <a:endParaRPr lang="cs-CZ" sz="2000">
                        <a:effectLst/>
                        <a:latin typeface="Calibri"/>
                        <a:ea typeface="Calibri"/>
                        <a:cs typeface="Times New Roman"/>
                      </a:endParaRPr>
                    </a:p>
                  </a:txBody>
                  <a:tcPr marL="68580" marR="68580" marT="0" marB="0"/>
                </a:tc>
                <a:extLst>
                  <a:ext uri="{0D108BD9-81ED-4DB2-BD59-A6C34878D82A}">
                    <a16:rowId xmlns:a16="http://schemas.microsoft.com/office/drawing/2014/main" val="10009"/>
                  </a:ext>
                </a:extLst>
              </a:tr>
              <a:tr h="289194">
                <a:tc>
                  <a:txBody>
                    <a:bodyPr vert="horz" wrap="square"/>
                    <a:lstStyle/>
                    <a:p>
                      <a:pPr algn="ctr">
                        <a:lnSpc>
                          <a:spcPct val="115000"/>
                        </a:lnSpc>
                        <a:spcAft>
                          <a:spcPct val="0"/>
                        </a:spcAft>
                      </a:pPr>
                      <a:r>
                        <a:rPr lang="cs-CZ" sz="2000">
                          <a:effectLst/>
                        </a:rPr>
                        <a:t>0.9</a:t>
                      </a:r>
                      <a:endParaRPr lang="cs-CZ" sz="2000">
                        <a:effectLst/>
                        <a:latin typeface="Calibri"/>
                        <a:ea typeface="Calibri"/>
                        <a:cs typeface="Times New Roman"/>
                      </a:endParaRPr>
                    </a:p>
                  </a:txBody>
                  <a:tcPr marL="68580" marR="68580" marT="0" marB="0">
                    <a:lnR w="38100" cap="flat" cmpd="sng" algn="ctr">
                      <a:solidFill>
                        <a:srgbClr val="002060"/>
                      </a:solidFill>
                      <a:prstDash val="solid"/>
                      <a:round/>
                      <a:headEnd type="none" w="med" len="med"/>
                      <a:tailEnd type="none" w="med" len="med"/>
                    </a:lnR>
                  </a:tcPr>
                </a:tc>
                <a:tc>
                  <a:txBody>
                    <a:bodyPr vert="horz" wrap="square"/>
                    <a:lstStyle/>
                    <a:p>
                      <a:pPr algn="ctr">
                        <a:lnSpc>
                          <a:spcPct val="115000"/>
                        </a:lnSpc>
                        <a:spcAft>
                          <a:spcPct val="0"/>
                        </a:spcAft>
                      </a:pPr>
                      <a:r>
                        <a:rPr lang="cs-CZ" sz="2000">
                          <a:effectLst/>
                        </a:rPr>
                        <a:t>0.9</a:t>
                      </a:r>
                      <a:endParaRPr lang="cs-CZ" sz="2000">
                        <a:effectLst/>
                        <a:latin typeface="Calibri"/>
                        <a:ea typeface="Calibri"/>
                        <a:cs typeface="Times New Roman"/>
                      </a:endParaRPr>
                    </a:p>
                  </a:txBody>
                  <a:tcPr marL="68580" marR="68580" marT="0" marB="0">
                    <a:lnL w="38100" cap="flat" cmpd="sng" algn="ctr">
                      <a:solidFill>
                        <a:srgbClr val="002060"/>
                      </a:solidFill>
                      <a:prstDash val="solid"/>
                      <a:round/>
                      <a:headEnd type="none" w="med" len="med"/>
                      <a:tailEnd type="none" w="med" len="med"/>
                    </a:lnL>
                  </a:tcPr>
                </a:tc>
                <a:tc>
                  <a:txBody>
                    <a:bodyPr vert="horz" wrap="square"/>
                    <a:lstStyle/>
                    <a:p>
                      <a:pPr algn="ctr">
                        <a:lnSpc>
                          <a:spcPct val="115000"/>
                        </a:lnSpc>
                        <a:spcAft>
                          <a:spcPct val="0"/>
                        </a:spcAft>
                      </a:pPr>
                      <a:r>
                        <a:rPr lang="cs-CZ" sz="2000">
                          <a:effectLst/>
                        </a:rPr>
                        <a:t>19</a:t>
                      </a:r>
                      <a:endParaRPr lang="cs-CZ" sz="2000">
                        <a:effectLst/>
                        <a:latin typeface="Calibri"/>
                        <a:ea typeface="Calibri"/>
                        <a:cs typeface="Times New Roman"/>
                      </a:endParaRPr>
                    </a:p>
                  </a:txBody>
                  <a:tcPr marL="68580" marR="68580" marT="0" marB="0">
                    <a:lnR w="38100" cap="flat" cmpd="sng" algn="ctr">
                      <a:solidFill>
                        <a:srgbClr val="C00000"/>
                      </a:solidFill>
                      <a:prstDash val="solid"/>
                      <a:round/>
                      <a:headEnd type="none" w="med" len="med"/>
                      <a:tailEnd type="none" w="med" len="med"/>
                    </a:lnR>
                  </a:tcPr>
                </a:tc>
                <a:tc>
                  <a:txBody>
                    <a:bodyPr vert="horz" wrap="square"/>
                    <a:lstStyle/>
                    <a:p>
                      <a:pPr algn="ctr">
                        <a:lnSpc>
                          <a:spcPct val="115000"/>
                        </a:lnSpc>
                        <a:spcAft>
                          <a:spcPct val="0"/>
                        </a:spcAft>
                      </a:pPr>
                      <a:r>
                        <a:rPr lang="cs-CZ" sz="2000">
                          <a:effectLst/>
                        </a:rPr>
                        <a:t>0.0</a:t>
                      </a:r>
                      <a:endParaRPr lang="cs-CZ" sz="2000">
                        <a:effectLst/>
                        <a:latin typeface="Calibri"/>
                        <a:ea typeface="Calibri"/>
                        <a:cs typeface="Times New Roman"/>
                      </a:endParaRPr>
                    </a:p>
                  </a:txBody>
                  <a:tcPr marL="68580" marR="68580" marT="0" marB="0">
                    <a:lnL w="38100" cap="flat" cmpd="sng" algn="ctr">
                      <a:solidFill>
                        <a:srgbClr val="C00000"/>
                      </a:solidFill>
                      <a:prstDash val="solid"/>
                      <a:round/>
                      <a:headEnd type="none" w="med" len="med"/>
                      <a:tailEnd type="none" w="med" len="med"/>
                    </a:lnL>
                  </a:tcPr>
                </a:tc>
                <a:tc>
                  <a:txBody>
                    <a:bodyPr vert="horz" wrap="square"/>
                    <a:lstStyle/>
                    <a:p>
                      <a:pPr algn="ctr">
                        <a:lnSpc>
                          <a:spcPct val="115000"/>
                        </a:lnSpc>
                        <a:spcAft>
                          <a:spcPct val="0"/>
                        </a:spcAft>
                      </a:pPr>
                      <a:r>
                        <a:rPr lang="cs-CZ" sz="2000">
                          <a:effectLst/>
                        </a:rPr>
                        <a:t>19</a:t>
                      </a:r>
                      <a:endParaRPr lang="cs-CZ" sz="2000">
                        <a:effectLst/>
                        <a:latin typeface="Calibri"/>
                        <a:ea typeface="Calibri"/>
                        <a:cs typeface="Times New Roman"/>
                      </a:endParaRPr>
                    </a:p>
                  </a:txBody>
                  <a:tcPr marL="68580" marR="68580" marT="0" marB="0">
                    <a:lnR w="38100" cap="flat" cmpd="sng" algn="ctr">
                      <a:solidFill>
                        <a:srgbClr val="C00000"/>
                      </a:solidFill>
                      <a:prstDash val="solid"/>
                      <a:round/>
                      <a:headEnd type="none" w="med" len="med"/>
                      <a:tailEnd type="none" w="med" len="med"/>
                    </a:lnR>
                  </a:tcPr>
                </a:tc>
                <a:tc>
                  <a:txBody>
                    <a:bodyPr vert="horz" wrap="square"/>
                    <a:lstStyle/>
                    <a:p>
                      <a:pPr algn="ctr">
                        <a:lnSpc>
                          <a:spcPct val="115000"/>
                        </a:lnSpc>
                        <a:spcAft>
                          <a:spcPct val="0"/>
                        </a:spcAft>
                      </a:pPr>
                      <a:r>
                        <a:rPr lang="cs-CZ" sz="2000">
                          <a:effectLst/>
                        </a:rPr>
                        <a:t>0.9</a:t>
                      </a:r>
                      <a:endParaRPr lang="cs-CZ" sz="2000">
                        <a:effectLst/>
                        <a:latin typeface="Calibri"/>
                        <a:ea typeface="Calibri"/>
                        <a:cs typeface="Times New Roman"/>
                      </a:endParaRPr>
                    </a:p>
                  </a:txBody>
                  <a:tcPr marL="68580" marR="68580" marT="0" marB="0">
                    <a:lnL w="38100" cap="flat" cmpd="sng" algn="ctr">
                      <a:solidFill>
                        <a:srgbClr val="C00000"/>
                      </a:solidFill>
                      <a:prstDash val="solid"/>
                      <a:round/>
                      <a:headEnd type="none" w="med" len="med"/>
                      <a:tailEnd type="none" w="med" len="med"/>
                    </a:lnL>
                  </a:tcPr>
                </a:tc>
                <a:tc>
                  <a:txBody>
                    <a:bodyPr vert="horz" wrap="square"/>
                    <a:lstStyle/>
                    <a:p>
                      <a:pPr algn="ctr">
                        <a:lnSpc>
                          <a:spcPct val="115000"/>
                        </a:lnSpc>
                        <a:spcAft>
                          <a:spcPct val="0"/>
                        </a:spcAft>
                      </a:pPr>
                      <a:r>
                        <a:rPr lang="cs-CZ" sz="2000">
                          <a:effectLst/>
                        </a:rPr>
                        <a:t>20</a:t>
                      </a:r>
                      <a:endParaRPr lang="cs-CZ" sz="2000">
                        <a:effectLst/>
                        <a:latin typeface="Calibri"/>
                        <a:ea typeface="Calibri"/>
                        <a:cs typeface="Times New Roman"/>
                      </a:endParaRPr>
                    </a:p>
                  </a:txBody>
                  <a:tcPr marL="68580" marR="68580" marT="0" marB="0"/>
                </a:tc>
                <a:extLst>
                  <a:ext uri="{0D108BD9-81ED-4DB2-BD59-A6C34878D82A}">
                    <a16:rowId xmlns:a16="http://schemas.microsoft.com/office/drawing/2014/main" val="10010"/>
                  </a:ext>
                </a:extLst>
              </a:tr>
              <a:tr h="321412">
                <a:tc>
                  <a:txBody>
                    <a:bodyPr vert="horz" wrap="square"/>
                    <a:lstStyle/>
                    <a:p>
                      <a:pPr algn="ctr">
                        <a:lnSpc>
                          <a:spcPct val="115000"/>
                        </a:lnSpc>
                        <a:spcAft>
                          <a:spcPct val="0"/>
                        </a:spcAft>
                      </a:pPr>
                      <a:r>
                        <a:rPr lang="cs-CZ" sz="2000">
                          <a:effectLst/>
                        </a:rPr>
                        <a:t>1.0</a:t>
                      </a:r>
                      <a:endParaRPr lang="cs-CZ" sz="2000">
                        <a:effectLst/>
                        <a:latin typeface="Calibri"/>
                        <a:ea typeface="Calibri"/>
                        <a:cs typeface="Times New Roman"/>
                      </a:endParaRPr>
                    </a:p>
                  </a:txBody>
                  <a:tcPr marL="68580" marR="68580" marT="0" marB="0">
                    <a:lnR w="38100" cap="flat" cmpd="sng" algn="ctr">
                      <a:solidFill>
                        <a:srgbClr val="002060"/>
                      </a:solidFill>
                      <a:prstDash val="solid"/>
                      <a:round/>
                      <a:headEnd type="none" w="med" len="med"/>
                      <a:tailEnd type="none" w="med" len="med"/>
                    </a:lnR>
                  </a:tcPr>
                </a:tc>
                <a:tc>
                  <a:txBody>
                    <a:bodyPr vert="horz" wrap="square"/>
                    <a:lstStyle/>
                    <a:p>
                      <a:pPr algn="ctr">
                        <a:lnSpc>
                          <a:spcPct val="115000"/>
                        </a:lnSpc>
                        <a:spcAft>
                          <a:spcPct val="0"/>
                        </a:spcAft>
                      </a:pPr>
                      <a:r>
                        <a:rPr lang="cs-CZ" sz="2000">
                          <a:effectLst/>
                        </a:rPr>
                        <a:t>1.0</a:t>
                      </a:r>
                      <a:endParaRPr lang="cs-CZ" sz="2000">
                        <a:effectLst/>
                        <a:latin typeface="Calibri"/>
                        <a:ea typeface="Calibri"/>
                        <a:cs typeface="Times New Roman"/>
                      </a:endParaRPr>
                    </a:p>
                  </a:txBody>
                  <a:tcPr marL="68580" marR="68580" marT="0" marB="0">
                    <a:lnL w="38100" cap="flat" cmpd="sng" algn="ctr">
                      <a:solidFill>
                        <a:srgbClr val="002060"/>
                      </a:solidFill>
                      <a:prstDash val="solid"/>
                      <a:round/>
                      <a:headEnd type="none" w="med" len="med"/>
                      <a:tailEnd type="none" w="med" len="med"/>
                    </a:lnL>
                  </a:tcPr>
                </a:tc>
                <a:tc>
                  <a:txBody>
                    <a:bodyPr vert="horz" wrap="square"/>
                    <a:lstStyle/>
                    <a:p>
                      <a:pPr algn="ctr">
                        <a:lnSpc>
                          <a:spcPct val="115000"/>
                        </a:lnSpc>
                        <a:spcAft>
                          <a:spcPct val="0"/>
                        </a:spcAft>
                      </a:pPr>
                      <a:r>
                        <a:rPr lang="cs-CZ" sz="2000">
                          <a:effectLst/>
                        </a:rPr>
                        <a:t>21</a:t>
                      </a:r>
                      <a:endParaRPr lang="cs-CZ" sz="2000">
                        <a:effectLst/>
                        <a:latin typeface="Calibri"/>
                        <a:ea typeface="Calibri"/>
                        <a:cs typeface="Times New Roman"/>
                      </a:endParaRPr>
                    </a:p>
                  </a:txBody>
                  <a:tcPr marL="68580" marR="68580" marT="0" marB="0">
                    <a:lnR w="38100" cap="flat" cmpd="sng" algn="ctr">
                      <a:solidFill>
                        <a:srgbClr val="C00000"/>
                      </a:solidFill>
                      <a:prstDash val="solid"/>
                      <a:round/>
                      <a:headEnd type="none" w="med" len="med"/>
                      <a:tailEnd type="none" w="med" len="med"/>
                    </a:lnR>
                  </a:tcPr>
                </a:tc>
                <a:tc>
                  <a:txBody>
                    <a:bodyPr vert="horz" wrap="square"/>
                    <a:lstStyle/>
                    <a:p>
                      <a:pPr algn="ctr">
                        <a:lnSpc>
                          <a:spcPct val="115000"/>
                        </a:lnSpc>
                        <a:spcAft>
                          <a:spcPct val="0"/>
                        </a:spcAft>
                      </a:pPr>
                      <a:r>
                        <a:rPr lang="cs-CZ" sz="2000">
                          <a:effectLst/>
                        </a:rPr>
                        <a:t>0;0.1</a:t>
                      </a:r>
                      <a:r>
                        <a:rPr lang="en-US" sz="2000">
                          <a:effectLst/>
                        </a:rPr>
                        <a:t>;1.0</a:t>
                      </a:r>
                      <a:endParaRPr lang="cs-CZ" sz="2000">
                        <a:effectLst/>
                        <a:latin typeface="Calibri"/>
                        <a:ea typeface="Calibri"/>
                        <a:cs typeface="Times New Roman"/>
                      </a:endParaRPr>
                    </a:p>
                  </a:txBody>
                  <a:tcPr marL="68580" marR="68580" marT="0" marB="0">
                    <a:lnL w="38100" cap="flat" cmpd="sng" algn="ctr">
                      <a:solidFill>
                        <a:srgbClr val="C00000"/>
                      </a:solidFill>
                      <a:prstDash val="solid"/>
                      <a:round/>
                      <a:headEnd type="none" w="med" len="med"/>
                      <a:tailEnd type="none" w="med" len="med"/>
                    </a:lnL>
                  </a:tcPr>
                </a:tc>
                <a:tc>
                  <a:txBody>
                    <a:bodyPr vert="horz" wrap="square"/>
                    <a:lstStyle/>
                    <a:p>
                      <a:pPr algn="ctr">
                        <a:lnSpc>
                          <a:spcPct val="115000"/>
                        </a:lnSpc>
                        <a:spcAft>
                          <a:spcPct val="0"/>
                        </a:spcAft>
                      </a:pPr>
                      <a:r>
                        <a:rPr lang="cs-CZ" sz="2000">
                          <a:effectLst/>
                        </a:rPr>
                        <a:t>21</a:t>
                      </a:r>
                      <a:endParaRPr lang="cs-CZ" sz="2000">
                        <a:effectLst/>
                        <a:latin typeface="Calibri"/>
                        <a:ea typeface="Calibri"/>
                        <a:cs typeface="Times New Roman"/>
                      </a:endParaRPr>
                    </a:p>
                  </a:txBody>
                  <a:tcPr marL="68580" marR="68580" marT="0" marB="0">
                    <a:lnR w="38100" cap="flat" cmpd="sng" algn="ctr">
                      <a:solidFill>
                        <a:srgbClr val="C00000"/>
                      </a:solidFill>
                      <a:prstDash val="solid"/>
                      <a:round/>
                      <a:headEnd type="none" w="med" len="med"/>
                      <a:tailEnd type="none" w="med" len="med"/>
                    </a:lnR>
                  </a:tcPr>
                </a:tc>
                <a:tc>
                  <a:txBody>
                    <a:bodyPr vert="horz" wrap="square"/>
                    <a:lstStyle/>
                    <a:p>
                      <a:pPr algn="ctr">
                        <a:lnSpc>
                          <a:spcPct val="115000"/>
                        </a:lnSpc>
                        <a:spcAft>
                          <a:spcPct val="0"/>
                        </a:spcAft>
                      </a:pPr>
                      <a:r>
                        <a:rPr lang="cs-CZ" sz="2000">
                          <a:effectLst/>
                        </a:rPr>
                        <a:t>0.9</a:t>
                      </a:r>
                      <a:endParaRPr lang="cs-CZ" sz="2000">
                        <a:effectLst/>
                        <a:latin typeface="Calibri"/>
                        <a:ea typeface="Calibri"/>
                        <a:cs typeface="Times New Roman"/>
                      </a:endParaRPr>
                    </a:p>
                  </a:txBody>
                  <a:tcPr marL="68580" marR="68580" marT="0" marB="0">
                    <a:lnL w="38100" cap="flat" cmpd="sng" algn="ctr">
                      <a:solidFill>
                        <a:srgbClr val="C00000"/>
                      </a:solidFill>
                      <a:prstDash val="solid"/>
                      <a:round/>
                      <a:headEnd type="none" w="med" len="med"/>
                      <a:tailEnd type="none" w="med" len="med"/>
                    </a:lnL>
                  </a:tcPr>
                </a:tc>
                <a:tc>
                  <a:txBody>
                    <a:bodyPr vert="horz" wrap="square"/>
                    <a:lstStyle/>
                    <a:p>
                      <a:pPr algn="ctr">
                        <a:lnSpc>
                          <a:spcPct val="115000"/>
                        </a:lnSpc>
                        <a:spcAft>
                          <a:spcPct val="0"/>
                        </a:spcAft>
                      </a:pPr>
                      <a:r>
                        <a:rPr lang="cs-CZ" sz="2000">
                          <a:effectLst/>
                        </a:rPr>
                        <a:t>22</a:t>
                      </a:r>
                      <a:endParaRPr lang="cs-CZ" sz="2000">
                        <a:effectLst/>
                        <a:latin typeface="Calibri"/>
                        <a:ea typeface="Calibri"/>
                        <a:cs typeface="Times New Roman"/>
                      </a:endParaRPr>
                    </a:p>
                  </a:txBody>
                  <a:tcPr marL="68580" marR="68580" marT="0" marB="0"/>
                </a:tc>
                <a:extLst>
                  <a:ext uri="{0D108BD9-81ED-4DB2-BD59-A6C34878D82A}">
                    <a16:rowId xmlns:a16="http://schemas.microsoft.com/office/drawing/2014/main" val="10011"/>
                  </a:ext>
                </a:extLst>
              </a:tr>
            </a:tbl>
          </a:graphicData>
        </a:graphic>
      </p:graphicFrame>
      <p:sp>
        <p:nvSpPr>
          <p:cNvPr id="20" name="Obdélník 19"/>
          <p:cNvSpPr/>
          <p:nvPr/>
        </p:nvSpPr>
        <p:spPr>
          <a:xfrm>
            <a:off x="8328248" y="5766592"/>
            <a:ext cx="2044295" cy="288032"/>
          </a:xfrm>
          <a:prstGeom prst="rect">
            <a:avLst/>
          </a:prstGeom>
          <a:blipFill dpi="0" rotWithShape="1">
            <a:blip r:embed="rId2">
              <a:alphaModFix amt="27000"/>
            </a:blip>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cs-CZ"/>
            </a:defPPr>
            <a:lvl1pPr marL="0" algn="l" defTabSz="914400" rtl="0" eaLnBrk="1" latinLnBrk="0" hangingPunct="1">
              <a:defRPr sz="1800" kern="1200">
                <a:solidFill>
                  <a:srgbClr val="FFFFFF"/>
                </a:solidFill>
                <a:latin typeface="Source sans Pro"/>
                <a:ea typeface="+mn-ea"/>
                <a:cs typeface="+mn-cs"/>
              </a:defRPr>
            </a:lvl1pPr>
            <a:lvl2pPr marL="457200" algn="l" defTabSz="914400" rtl="0" eaLnBrk="1" latinLnBrk="0" hangingPunct="1">
              <a:defRPr sz="1800" kern="1200">
                <a:solidFill>
                  <a:srgbClr val="FFFFFF"/>
                </a:solidFill>
                <a:latin typeface="Source sans Pro"/>
                <a:ea typeface="+mn-ea"/>
                <a:cs typeface="+mn-cs"/>
              </a:defRPr>
            </a:lvl2pPr>
            <a:lvl3pPr marL="914400" algn="l" defTabSz="914400" rtl="0" eaLnBrk="1" latinLnBrk="0" hangingPunct="1">
              <a:defRPr sz="1800" kern="1200">
                <a:solidFill>
                  <a:srgbClr val="FFFFFF"/>
                </a:solidFill>
                <a:latin typeface="Source sans Pro"/>
                <a:ea typeface="+mn-ea"/>
                <a:cs typeface="+mn-cs"/>
              </a:defRPr>
            </a:lvl3pPr>
            <a:lvl4pPr marL="1371600" algn="l" defTabSz="914400" rtl="0" eaLnBrk="1" latinLnBrk="0" hangingPunct="1">
              <a:defRPr sz="1800" kern="1200">
                <a:solidFill>
                  <a:srgbClr val="FFFFFF"/>
                </a:solidFill>
                <a:latin typeface="Source sans Pro"/>
                <a:ea typeface="+mn-ea"/>
                <a:cs typeface="+mn-cs"/>
              </a:defRPr>
            </a:lvl4pPr>
            <a:lvl5pPr marL="1828800" algn="l" defTabSz="914400" rtl="0" eaLnBrk="1" latinLnBrk="0" hangingPunct="1">
              <a:defRPr sz="1800" kern="1200">
                <a:solidFill>
                  <a:srgbClr val="FFFFFF"/>
                </a:solidFill>
                <a:latin typeface="Source sans Pro"/>
                <a:ea typeface="+mn-ea"/>
                <a:cs typeface="+mn-cs"/>
              </a:defRPr>
            </a:lvl5pPr>
            <a:lvl6pPr marL="2286000" algn="l" defTabSz="914400" rtl="0" eaLnBrk="1" latinLnBrk="0" hangingPunct="1">
              <a:defRPr sz="1800" kern="1200">
                <a:solidFill>
                  <a:srgbClr val="FFFFFF"/>
                </a:solidFill>
                <a:latin typeface="Source sans Pro"/>
                <a:ea typeface="+mn-ea"/>
                <a:cs typeface="+mn-cs"/>
              </a:defRPr>
            </a:lvl6pPr>
            <a:lvl7pPr marL="2743200" algn="l" defTabSz="914400" rtl="0" eaLnBrk="1" latinLnBrk="0" hangingPunct="1">
              <a:defRPr sz="1800" kern="1200">
                <a:solidFill>
                  <a:srgbClr val="FFFFFF"/>
                </a:solidFill>
                <a:latin typeface="Source sans Pro"/>
                <a:ea typeface="+mn-ea"/>
                <a:cs typeface="+mn-cs"/>
              </a:defRPr>
            </a:lvl7pPr>
            <a:lvl8pPr marL="3200400" algn="l" defTabSz="914400" rtl="0" eaLnBrk="1" latinLnBrk="0" hangingPunct="1">
              <a:defRPr sz="1800" kern="1200">
                <a:solidFill>
                  <a:srgbClr val="FFFFFF"/>
                </a:solidFill>
                <a:latin typeface="Source sans Pro"/>
                <a:ea typeface="+mn-ea"/>
                <a:cs typeface="+mn-cs"/>
              </a:defRPr>
            </a:lvl8pPr>
            <a:lvl9pPr marL="3657600" algn="l" defTabSz="914400" rtl="0" eaLnBrk="1" latinLnBrk="0" hangingPunct="1">
              <a:defRPr sz="1800" kern="1200">
                <a:solidFill>
                  <a:srgbClr val="FFFFFF"/>
                </a:solidFill>
                <a:latin typeface="Source sans Pro"/>
                <a:ea typeface="+mn-ea"/>
                <a:cs typeface="+mn-cs"/>
              </a:defRPr>
            </a:lvl9pPr>
          </a:lstStyle>
          <a:p>
            <a:pPr algn="ctr"/>
            <a:endParaRPr lang="en-US"/>
          </a:p>
        </p:txBody>
      </p:sp>
      <p:sp>
        <p:nvSpPr>
          <p:cNvPr id="21" name="Obdélník 20"/>
          <p:cNvSpPr/>
          <p:nvPr/>
        </p:nvSpPr>
        <p:spPr>
          <a:xfrm>
            <a:off x="5997647" y="2492896"/>
            <a:ext cx="1826545" cy="288032"/>
          </a:xfrm>
          <a:prstGeom prst="rect">
            <a:avLst/>
          </a:prstGeom>
          <a:blipFill dpi="0" rotWithShape="1">
            <a:blip r:embed="rId2">
              <a:alphaModFix amt="22000"/>
            </a:blip>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cs-CZ"/>
            </a:defPPr>
            <a:lvl1pPr marL="0" algn="l" defTabSz="914400" rtl="0" eaLnBrk="1" latinLnBrk="0" hangingPunct="1">
              <a:defRPr sz="1800" kern="1200">
                <a:solidFill>
                  <a:srgbClr val="FFFFFF"/>
                </a:solidFill>
                <a:latin typeface="Source sans Pro"/>
                <a:ea typeface="+mn-ea"/>
                <a:cs typeface="+mn-cs"/>
              </a:defRPr>
            </a:lvl1pPr>
            <a:lvl2pPr marL="457200" algn="l" defTabSz="914400" rtl="0" eaLnBrk="1" latinLnBrk="0" hangingPunct="1">
              <a:defRPr sz="1800" kern="1200">
                <a:solidFill>
                  <a:srgbClr val="FFFFFF"/>
                </a:solidFill>
                <a:latin typeface="Source sans Pro"/>
                <a:ea typeface="+mn-ea"/>
                <a:cs typeface="+mn-cs"/>
              </a:defRPr>
            </a:lvl2pPr>
            <a:lvl3pPr marL="914400" algn="l" defTabSz="914400" rtl="0" eaLnBrk="1" latinLnBrk="0" hangingPunct="1">
              <a:defRPr sz="1800" kern="1200">
                <a:solidFill>
                  <a:srgbClr val="FFFFFF"/>
                </a:solidFill>
                <a:latin typeface="Source sans Pro"/>
                <a:ea typeface="+mn-ea"/>
                <a:cs typeface="+mn-cs"/>
              </a:defRPr>
            </a:lvl3pPr>
            <a:lvl4pPr marL="1371600" algn="l" defTabSz="914400" rtl="0" eaLnBrk="1" latinLnBrk="0" hangingPunct="1">
              <a:defRPr sz="1800" kern="1200">
                <a:solidFill>
                  <a:srgbClr val="FFFFFF"/>
                </a:solidFill>
                <a:latin typeface="Source sans Pro"/>
                <a:ea typeface="+mn-ea"/>
                <a:cs typeface="+mn-cs"/>
              </a:defRPr>
            </a:lvl4pPr>
            <a:lvl5pPr marL="1828800" algn="l" defTabSz="914400" rtl="0" eaLnBrk="1" latinLnBrk="0" hangingPunct="1">
              <a:defRPr sz="1800" kern="1200">
                <a:solidFill>
                  <a:srgbClr val="FFFFFF"/>
                </a:solidFill>
                <a:latin typeface="Source sans Pro"/>
                <a:ea typeface="+mn-ea"/>
                <a:cs typeface="+mn-cs"/>
              </a:defRPr>
            </a:lvl5pPr>
            <a:lvl6pPr marL="2286000" algn="l" defTabSz="914400" rtl="0" eaLnBrk="1" latinLnBrk="0" hangingPunct="1">
              <a:defRPr sz="1800" kern="1200">
                <a:solidFill>
                  <a:srgbClr val="FFFFFF"/>
                </a:solidFill>
                <a:latin typeface="Source sans Pro"/>
                <a:ea typeface="+mn-ea"/>
                <a:cs typeface="+mn-cs"/>
              </a:defRPr>
            </a:lvl6pPr>
            <a:lvl7pPr marL="2743200" algn="l" defTabSz="914400" rtl="0" eaLnBrk="1" latinLnBrk="0" hangingPunct="1">
              <a:defRPr sz="1800" kern="1200">
                <a:solidFill>
                  <a:srgbClr val="FFFFFF"/>
                </a:solidFill>
                <a:latin typeface="Source sans Pro"/>
                <a:ea typeface="+mn-ea"/>
                <a:cs typeface="+mn-cs"/>
              </a:defRPr>
            </a:lvl7pPr>
            <a:lvl8pPr marL="3200400" algn="l" defTabSz="914400" rtl="0" eaLnBrk="1" latinLnBrk="0" hangingPunct="1">
              <a:defRPr sz="1800" kern="1200">
                <a:solidFill>
                  <a:srgbClr val="FFFFFF"/>
                </a:solidFill>
                <a:latin typeface="Source sans Pro"/>
                <a:ea typeface="+mn-ea"/>
                <a:cs typeface="+mn-cs"/>
              </a:defRPr>
            </a:lvl8pPr>
            <a:lvl9pPr marL="3657600" algn="l" defTabSz="914400" rtl="0" eaLnBrk="1" latinLnBrk="0" hangingPunct="1">
              <a:defRPr sz="1800" kern="1200">
                <a:solidFill>
                  <a:srgbClr val="FFFFFF"/>
                </a:solidFill>
                <a:latin typeface="Source sans Pro"/>
                <a:ea typeface="+mn-ea"/>
                <a:cs typeface="+mn-cs"/>
              </a:defRPr>
            </a:lvl9pPr>
          </a:lstStyle>
          <a:p>
            <a:pPr algn="ctr"/>
            <a:endParaRPr lang="en-US"/>
          </a:p>
        </p:txBody>
      </p:sp>
      <p:sp>
        <p:nvSpPr>
          <p:cNvPr id="22" name="Obdélník 21"/>
          <p:cNvSpPr/>
          <p:nvPr/>
        </p:nvSpPr>
        <p:spPr>
          <a:xfrm>
            <a:off x="3450791" y="2060848"/>
            <a:ext cx="1724208" cy="432048"/>
          </a:xfrm>
          <a:prstGeom prst="rect">
            <a:avLst/>
          </a:prstGeom>
          <a:blipFill dpi="0" rotWithShape="1">
            <a:blip r:embed="rId2">
              <a:alphaModFix amt="23000"/>
            </a:blip>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cs-CZ"/>
            </a:defPPr>
            <a:lvl1pPr marL="0" algn="l" defTabSz="914400" rtl="0" eaLnBrk="1" latinLnBrk="0" hangingPunct="1">
              <a:defRPr sz="1800" kern="1200">
                <a:solidFill>
                  <a:srgbClr val="FFFFFF"/>
                </a:solidFill>
                <a:latin typeface="Source sans Pro"/>
                <a:ea typeface="+mn-ea"/>
                <a:cs typeface="+mn-cs"/>
              </a:defRPr>
            </a:lvl1pPr>
            <a:lvl2pPr marL="457200" algn="l" defTabSz="914400" rtl="0" eaLnBrk="1" latinLnBrk="0" hangingPunct="1">
              <a:defRPr sz="1800" kern="1200">
                <a:solidFill>
                  <a:srgbClr val="FFFFFF"/>
                </a:solidFill>
                <a:latin typeface="Source sans Pro"/>
                <a:ea typeface="+mn-ea"/>
                <a:cs typeface="+mn-cs"/>
              </a:defRPr>
            </a:lvl2pPr>
            <a:lvl3pPr marL="914400" algn="l" defTabSz="914400" rtl="0" eaLnBrk="1" latinLnBrk="0" hangingPunct="1">
              <a:defRPr sz="1800" kern="1200">
                <a:solidFill>
                  <a:srgbClr val="FFFFFF"/>
                </a:solidFill>
                <a:latin typeface="Source sans Pro"/>
                <a:ea typeface="+mn-ea"/>
                <a:cs typeface="+mn-cs"/>
              </a:defRPr>
            </a:lvl3pPr>
            <a:lvl4pPr marL="1371600" algn="l" defTabSz="914400" rtl="0" eaLnBrk="1" latinLnBrk="0" hangingPunct="1">
              <a:defRPr sz="1800" kern="1200">
                <a:solidFill>
                  <a:srgbClr val="FFFFFF"/>
                </a:solidFill>
                <a:latin typeface="Source sans Pro"/>
                <a:ea typeface="+mn-ea"/>
                <a:cs typeface="+mn-cs"/>
              </a:defRPr>
            </a:lvl4pPr>
            <a:lvl5pPr marL="1828800" algn="l" defTabSz="914400" rtl="0" eaLnBrk="1" latinLnBrk="0" hangingPunct="1">
              <a:defRPr sz="1800" kern="1200">
                <a:solidFill>
                  <a:srgbClr val="FFFFFF"/>
                </a:solidFill>
                <a:latin typeface="Source sans Pro"/>
                <a:ea typeface="+mn-ea"/>
                <a:cs typeface="+mn-cs"/>
              </a:defRPr>
            </a:lvl5pPr>
            <a:lvl6pPr marL="2286000" algn="l" defTabSz="914400" rtl="0" eaLnBrk="1" latinLnBrk="0" hangingPunct="1">
              <a:defRPr sz="1800" kern="1200">
                <a:solidFill>
                  <a:srgbClr val="FFFFFF"/>
                </a:solidFill>
                <a:latin typeface="Source sans Pro"/>
                <a:ea typeface="+mn-ea"/>
                <a:cs typeface="+mn-cs"/>
              </a:defRPr>
            </a:lvl6pPr>
            <a:lvl7pPr marL="2743200" algn="l" defTabSz="914400" rtl="0" eaLnBrk="1" latinLnBrk="0" hangingPunct="1">
              <a:defRPr sz="1800" kern="1200">
                <a:solidFill>
                  <a:srgbClr val="FFFFFF"/>
                </a:solidFill>
                <a:latin typeface="Source sans Pro"/>
                <a:ea typeface="+mn-ea"/>
                <a:cs typeface="+mn-cs"/>
              </a:defRPr>
            </a:lvl7pPr>
            <a:lvl8pPr marL="3200400" algn="l" defTabSz="914400" rtl="0" eaLnBrk="1" latinLnBrk="0" hangingPunct="1">
              <a:defRPr sz="1800" kern="1200">
                <a:solidFill>
                  <a:srgbClr val="FFFFFF"/>
                </a:solidFill>
                <a:latin typeface="Source sans Pro"/>
                <a:ea typeface="+mn-ea"/>
                <a:cs typeface="+mn-cs"/>
              </a:defRPr>
            </a:lvl8pPr>
            <a:lvl9pPr marL="3657600" algn="l" defTabSz="914400" rtl="0" eaLnBrk="1" latinLnBrk="0" hangingPunct="1">
              <a:defRPr sz="1800" kern="1200">
                <a:solidFill>
                  <a:srgbClr val="FFFFFF"/>
                </a:solidFill>
                <a:latin typeface="Source sans Pro"/>
                <a:ea typeface="+mn-ea"/>
                <a:cs typeface="+mn-cs"/>
              </a:defRPr>
            </a:lvl9pPr>
          </a:lstStyle>
          <a:p>
            <a:pPr algn="ctr"/>
            <a:endParaRPr lang="en-US"/>
          </a:p>
        </p:txBody>
      </p:sp>
    </p:spTree>
    <p:extLst>
      <p:ext uri="{BB962C8B-B14F-4D97-AF65-F5344CB8AC3E}">
        <p14:creationId xmlns:p14="http://schemas.microsoft.com/office/powerpoint/2010/main" val="4155152412"/>
      </p:ext>
    </p:extLst>
  </p:cSld>
  <p:clrMapOvr>
    <a:masterClrMapping/>
  </p:clrMapOvr>
  <p:transition/>
  <p:timing/>
</p:sld>
</file>

<file path=ppt/slides/slide11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Nadpis 1"/>
          <p:cNvSpPr>
            <a:spLocks noGrp="1"/>
          </p:cNvSpPr>
          <p:nvPr>
            <p:ph type="title"/>
          </p:nvPr>
        </p:nvSpPr>
        <p:spPr/>
        <p:txBody>
          <a:bodyPr>
            <a:normAutofit/>
          </a:bodyPr>
          <a:lstStyle/>
          <a:p>
            <a:r>
              <a:rPr lang="cs-CZ" b="1">
                <a:solidFill>
                  <a:srgbClr val="C00000"/>
                </a:solidFill>
              </a:rPr>
              <a:t>Dynamické programování</a:t>
            </a:r>
            <a:endParaRPr lang="en-US">
              <a:solidFill>
                <a:srgbClr val="C00000"/>
              </a:solidFill>
            </a:endParaRPr>
          </a:p>
        </p:txBody>
      </p:sp>
      <p:sp>
        <p:nvSpPr>
          <p:cNvPr id="4" name="Zástupný symbol pro číslo snímku 3"/>
          <p:cNvSpPr>
            <a:spLocks noGrp="1"/>
          </p:cNvSpPr>
          <p:nvPr>
            <p:ph type="sldNum" sz="quarter" idx="12"/>
          </p:nvPr>
        </p:nvSpPr>
        <p:spPr/>
        <p:txBody>
          <a:bodyPr/>
          <a:lstStyle/>
          <a:p>
            <a:fld id="{58ACF089-6BD9-4FF9-8F05-3BF27D933551}" type="slidenum">
              <a:rPr lang="cs-CZ" smtClean="0"/>
              <a:t>114</a:t>
            </a:fld>
            <a:endParaRPr lang="cs-CZ"/>
          </a:p>
        </p:txBody>
      </p:sp>
      <p:sp>
        <p:nvSpPr>
          <p:cNvPr id="5" name="TextovéPole 4"/>
          <p:cNvSpPr txBox="1"/>
          <p:nvPr/>
        </p:nvSpPr>
        <p:spPr>
          <a:xfrm>
            <a:off x="1768736" y="1361478"/>
            <a:ext cx="9007784" cy="4401205"/>
          </a:xfrm>
          <a:prstGeom prst="rect">
            <a:avLst/>
          </a:prstGeom>
          <a:noFill/>
        </p:spPr>
        <p:txBody>
          <a:bodyPr wrap="square" rtlCol="0">
            <a:spAutoFit/>
          </a:bodyPr>
          <a:lstStyle>
            <a:defPPr>
              <a:defRPr lang="cs-CZ"/>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cs-CZ" sz="2000">
                <a:latin typeface="Source Sans Pro Semibold" panose="020b0604020202020204" charset="-18"/>
                <a:cs typeface="Source Sans Pro Semibold" panose="020b0604020202020204" charset="0"/>
              </a:rPr>
              <a:t>Odečtení výsledků – zpětný chod:</a:t>
            </a:r>
          </a:p>
          <a:p>
            <a:pPr marL="342900" indent="-342900">
              <a:buFont typeface="Arial" pitchFamily="34" charset="0"/>
              <a:buChar char="•"/>
            </a:pPr>
            <a:r>
              <a:rPr lang="cs-CZ" sz="2000">
                <a:latin typeface="Source Sans Pro Semibold" panose="020b0604020202020204" charset="-18"/>
                <a:cs typeface="Source Sans Pro Semibold" panose="020b0604020202020204" charset="0"/>
              </a:rPr>
              <a:t>Ve třetím sloupci se odečte v posledním řádku </a:t>
            </a:r>
            <a:r>
              <a:rPr lang="cs-CZ" sz="2000" i="1">
                <a:latin typeface="Source Sans Pro Semibold" panose="020b0604020202020204" charset="-18"/>
                <a:cs typeface="Source Sans Pro Semibold" panose="020b0604020202020204" charset="0"/>
              </a:rPr>
              <a:t>x</a:t>
            </a:r>
            <a:r>
              <a:rPr lang="cs-CZ" sz="2000" i="1" baseline="-25000">
                <a:latin typeface="Source Sans Pro Semibold" panose="020b0604020202020204" charset="-18"/>
                <a:cs typeface="Source Sans Pro Semibold" panose="020b0604020202020204" charset="0"/>
              </a:rPr>
              <a:t>3</a:t>
            </a:r>
            <a:r>
              <a:rPr lang="cs-CZ" sz="2000" i="1">
                <a:latin typeface="Source Sans Pro Semibold" panose="020b0604020202020204" charset="-18"/>
                <a:cs typeface="Source Sans Pro Semibold" panose="020b0604020202020204" charset="0"/>
              </a:rPr>
              <a:t> =0.9 </a:t>
            </a:r>
            <a:r>
              <a:rPr lang="cs-CZ" sz="2000">
                <a:latin typeface="Source Sans Pro Semibold" panose="020b0604020202020204" charset="-18"/>
                <a:cs typeface="Source Sans Pro Semibold" panose="020b0604020202020204" charset="0"/>
              </a:rPr>
              <a:t>(označený rámeček) s maximální hodnotou účelové funkce </a:t>
            </a:r>
            <a:r>
              <a:rPr lang="cs-CZ" sz="2000" i="1" err="1">
                <a:latin typeface="Source Sans Pro Semibold" panose="020b0604020202020204" charset="-18"/>
                <a:cs typeface="Source Sans Pro Semibold" panose="020b0604020202020204" charset="0"/>
              </a:rPr>
              <a:t>f</a:t>
            </a:r>
            <a:r>
              <a:rPr lang="cs-CZ" sz="2000" i="1" baseline="-25000" err="1">
                <a:latin typeface="Source Sans Pro Semibold" panose="020b0604020202020204" charset="-18"/>
                <a:cs typeface="Source Sans Pro Semibold" panose="020b0604020202020204" charset="0"/>
              </a:rPr>
              <a:t>max</a:t>
            </a:r>
            <a:r>
              <a:rPr lang="cs-CZ" sz="2000" i="1">
                <a:latin typeface="Source Sans Pro Semibold" panose="020b0604020202020204" charset="-18"/>
                <a:cs typeface="Source Sans Pro Semibold" panose="020b0604020202020204" charset="0"/>
              </a:rPr>
              <a:t> = 22</a:t>
            </a:r>
            <a:r>
              <a:rPr lang="cs-CZ" sz="2000">
                <a:latin typeface="Source Sans Pro Semibold" panose="020b0604020202020204" charset="-18"/>
                <a:cs typeface="Source Sans Pro Semibold" panose="020b0604020202020204" charset="0"/>
              </a:rPr>
              <a:t>.</a:t>
            </a:r>
          </a:p>
          <a:p>
            <a:pPr marL="342900" indent="-342900">
              <a:buFont typeface="Arial" pitchFamily="34" charset="0"/>
              <a:buChar char="•"/>
            </a:pPr>
            <a:r>
              <a:rPr lang="cs-CZ" sz="2000">
                <a:latin typeface="Source Sans Pro Semibold" panose="020b0604020202020204" charset="-18"/>
                <a:cs typeface="Source Sans Pro Semibold" panose="020b0604020202020204" charset="0"/>
              </a:rPr>
              <a:t>Postoupí se pro </a:t>
            </a:r>
            <a:r>
              <a:rPr lang="cs-CZ" sz="2000" i="1">
                <a:latin typeface="Source Sans Pro Semibold" panose="020b0604020202020204" charset="-18"/>
                <a:cs typeface="Source Sans Pro Semibold" panose="020b0604020202020204" charset="0"/>
              </a:rPr>
              <a:t>x</a:t>
            </a:r>
            <a:r>
              <a:rPr lang="cs-CZ" sz="2000" i="1" baseline="-25000">
                <a:latin typeface="Source Sans Pro Semibold" panose="020b0604020202020204" charset="-18"/>
                <a:cs typeface="Source Sans Pro Semibold" panose="020b0604020202020204" charset="0"/>
              </a:rPr>
              <a:t>1</a:t>
            </a:r>
            <a:r>
              <a:rPr lang="cs-CZ" sz="2000" i="1">
                <a:latin typeface="Source Sans Pro Semibold" panose="020b0604020202020204" charset="-18"/>
                <a:cs typeface="Source Sans Pro Semibold" panose="020b0604020202020204" charset="0"/>
              </a:rPr>
              <a:t> + x</a:t>
            </a:r>
            <a:r>
              <a:rPr lang="cs-CZ" sz="2000" i="1" baseline="-25000">
                <a:latin typeface="Source Sans Pro Semibold" panose="020b0604020202020204" charset="-18"/>
                <a:cs typeface="Source Sans Pro Semibold" panose="020b0604020202020204" charset="0"/>
              </a:rPr>
              <a:t>2</a:t>
            </a:r>
            <a:r>
              <a:rPr lang="cs-CZ" sz="2000" i="1">
                <a:latin typeface="Source Sans Pro Semibold" panose="020b0604020202020204" charset="-18"/>
                <a:cs typeface="Source Sans Pro Semibold" panose="020b0604020202020204" charset="0"/>
              </a:rPr>
              <a:t> = 0.1 </a:t>
            </a:r>
            <a:r>
              <a:rPr lang="cs-CZ" sz="2000">
                <a:latin typeface="Source Sans Pro Semibold" panose="020b0604020202020204" charset="-18"/>
                <a:cs typeface="Source Sans Pro Semibold" panose="020b0604020202020204" charset="0"/>
              </a:rPr>
              <a:t>do druhého sloupce a odečte se </a:t>
            </a:r>
            <a:r>
              <a:rPr lang="cs-CZ" sz="2000" i="1">
                <a:latin typeface="Source Sans Pro Semibold" panose="020b0604020202020204" charset="-18"/>
                <a:cs typeface="Source Sans Pro Semibold" panose="020b0604020202020204" charset="0"/>
              </a:rPr>
              <a:t>x</a:t>
            </a:r>
            <a:r>
              <a:rPr lang="cs-CZ" sz="2000" i="1" baseline="-25000">
                <a:latin typeface="Source Sans Pro Semibold" panose="020b0604020202020204" charset="-18"/>
                <a:cs typeface="Source Sans Pro Semibold" panose="020b0604020202020204" charset="0"/>
              </a:rPr>
              <a:t>2</a:t>
            </a:r>
            <a:r>
              <a:rPr lang="cs-CZ" sz="2000" i="1">
                <a:latin typeface="Source Sans Pro Semibold" panose="020b0604020202020204" charset="-18"/>
                <a:cs typeface="Source Sans Pro Semibold" panose="020b0604020202020204" charset="0"/>
              </a:rPr>
              <a:t> =0.1 </a:t>
            </a:r>
            <a:r>
              <a:rPr lang="cs-CZ" sz="2000">
                <a:latin typeface="Source Sans Pro Semibold" panose="020b0604020202020204" charset="-18"/>
                <a:cs typeface="Source Sans Pro Semibold" panose="020b0604020202020204" charset="0"/>
              </a:rPr>
              <a:t>(označený rámeček) </a:t>
            </a:r>
          </a:p>
          <a:p>
            <a:pPr marL="342900" indent="-342900">
              <a:buFont typeface="Arial" pitchFamily="34" charset="0"/>
              <a:buChar char="•"/>
            </a:pPr>
            <a:r>
              <a:rPr lang="cs-CZ" sz="2000">
                <a:latin typeface="Source Sans Pro Semibold" panose="020b0604020202020204" charset="-18"/>
                <a:cs typeface="Source Sans Pro Semibold" panose="020b0604020202020204" charset="0"/>
              </a:rPr>
              <a:t>Pro</a:t>
            </a:r>
            <a:r>
              <a:rPr lang="cs-CZ" sz="2000" i="1">
                <a:latin typeface="Source Sans Pro Semibold" panose="020b0604020202020204" charset="-18"/>
                <a:cs typeface="Source Sans Pro Semibold" panose="020b0604020202020204" charset="0"/>
              </a:rPr>
              <a:t> x</a:t>
            </a:r>
            <a:r>
              <a:rPr lang="cs-CZ" sz="2000" i="1" baseline="-25000">
                <a:latin typeface="Source Sans Pro Semibold" panose="020b0604020202020204" charset="-18"/>
                <a:cs typeface="Source Sans Pro Semibold" panose="020b0604020202020204" charset="0"/>
              </a:rPr>
              <a:t>1</a:t>
            </a:r>
            <a:r>
              <a:rPr lang="cs-CZ" sz="2000" i="1">
                <a:latin typeface="Source Sans Pro Semibold" panose="020b0604020202020204" charset="-18"/>
                <a:cs typeface="Source Sans Pro Semibold" panose="020b0604020202020204" charset="0"/>
              </a:rPr>
              <a:t> </a:t>
            </a:r>
            <a:r>
              <a:rPr lang="cs-CZ" sz="2000">
                <a:latin typeface="Source Sans Pro Semibold" panose="020b0604020202020204" charset="-18"/>
                <a:cs typeface="Source Sans Pro Semibold" panose="020b0604020202020204" charset="0"/>
              </a:rPr>
              <a:t>zbývá hodnota 0.0.</a:t>
            </a:r>
          </a:p>
          <a:p>
            <a:endParaRPr lang="cs-CZ" sz="2000" i="1">
              <a:latin typeface="Source Sans Pro Semibold" panose="020b0604020202020204" charset="-18"/>
              <a:cs typeface="Source Sans Pro Semibold" panose="020b0604020202020204" charset="0"/>
            </a:endParaRPr>
          </a:p>
          <a:p>
            <a:r>
              <a:rPr lang="cs-CZ" sz="2000">
                <a:latin typeface="Source Sans Pro Semibold" panose="020b0604020202020204" charset="-18"/>
                <a:cs typeface="Source Sans Pro Semibold" panose="020b0604020202020204" charset="0"/>
              </a:rPr>
              <a:t>Tedy optimální rozdělení investice 1.mil. Kč: Do prvního odvětví nic, do druhého 100 000,- Kč, do třetího 900 000,- Kč. Výnos je 22 000 Kč,-.</a:t>
            </a:r>
          </a:p>
          <a:p>
            <a:endParaRPr lang="cs-CZ" sz="2000">
              <a:latin typeface="Source Sans Pro Semibold" panose="020b0604020202020204" charset="-18"/>
              <a:cs typeface="Source Sans Pro Semibold" panose="020b0604020202020204" charset="0"/>
            </a:endParaRPr>
          </a:p>
          <a:p>
            <a:r>
              <a:rPr lang="cs-CZ" sz="2000">
                <a:latin typeface="Source Sans Pro Semibold" panose="020b0604020202020204" charset="-18"/>
                <a:cs typeface="Source Sans Pro Semibold" panose="020b0604020202020204" charset="0"/>
              </a:rPr>
              <a:t>Z tabulky lze také odečíst i optimální rozdělení sumy nižší než 1 mil. Kč.</a:t>
            </a:r>
          </a:p>
          <a:p>
            <a:r>
              <a:rPr lang="cs-CZ" sz="2000">
                <a:latin typeface="Source Sans Pro Semibold" panose="020b0604020202020204" charset="-18"/>
                <a:cs typeface="Source Sans Pro Semibold" panose="020b0604020202020204" charset="0"/>
              </a:rPr>
              <a:t> Např. z řádku </a:t>
            </a:r>
            <a:r>
              <a:rPr lang="cs-CZ" sz="2000" i="1" err="1">
                <a:latin typeface="Source Sans Pro Semibold" panose="020b0604020202020204" charset="-18"/>
                <a:cs typeface="Source Sans Pro Semibold" panose="020b0604020202020204" charset="0"/>
              </a:rPr>
              <a:t>b</a:t>
            </a:r>
            <a:r>
              <a:rPr lang="cs-CZ" sz="2000" i="1" baseline="-25000" err="1">
                <a:latin typeface="Source Sans Pro Semibold" panose="020b0604020202020204" charset="-18"/>
                <a:cs typeface="Source Sans Pro Semibold" panose="020b0604020202020204" charset="0"/>
              </a:rPr>
              <a:t>k</a:t>
            </a:r>
            <a:r>
              <a:rPr lang="cs-CZ" sz="2000" i="1">
                <a:latin typeface="Source Sans Pro Semibold" panose="020b0604020202020204" charset="-18"/>
                <a:cs typeface="Source Sans Pro Semibold" panose="020b0604020202020204" charset="0"/>
              </a:rPr>
              <a:t> = 0.7 </a:t>
            </a:r>
            <a:r>
              <a:rPr lang="cs-CZ" sz="2000">
                <a:latin typeface="Source Sans Pro Semibold" panose="020b0604020202020204" charset="-18"/>
                <a:cs typeface="Source Sans Pro Semibold" panose="020b0604020202020204" charset="0"/>
              </a:rPr>
              <a:t>plyne, že optimální rozdělení 700 000,- Kč je do prvního odvětví nic, do druhého 100 000,- Kč a do třetího 600 000,- Kč. </a:t>
            </a:r>
            <a:endParaRPr lang="en-US" sz="2000">
              <a:latin typeface="Source Sans Pro Semibold" panose="020b0604020202020204" charset="-18"/>
              <a:cs typeface="Source Sans Pro Semibold" panose="020b0604020202020204" charset="0"/>
            </a:endParaRPr>
          </a:p>
          <a:p>
            <a:endParaRPr lang="en-US" sz="2000">
              <a:latin typeface="Source Sans Pro Semibold" panose="020b0604020202020204" charset="-18"/>
              <a:cs typeface="Source Sans Pro Semibold" panose="020b0604020202020204" charset="0"/>
            </a:endParaRPr>
          </a:p>
        </p:txBody>
      </p:sp>
    </p:spTree>
    <p:extLst>
      <p:ext uri="{BB962C8B-B14F-4D97-AF65-F5344CB8AC3E}">
        <p14:creationId xmlns:p14="http://schemas.microsoft.com/office/powerpoint/2010/main" val="199226907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53" presetClass="entr" presetSubtype="16" dur="50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 calcmode="lin" valueType="num">
                                      <p:cBhvr>
                                        <p:cTn id="7" dur="500" fill="hold"/>
                                        <p:tgtEl>
                                          <p:spTgt spid="5">
                                            <p:txEl>
                                              <p:pRg st="1" end="1"/>
                                            </p:txEl>
                                          </p:spTgt>
                                        </p:tgtEl>
                                        <p:attrNameLst>
                                          <p:attrName>ppt_w</p:attrName>
                                        </p:attrNameLst>
                                      </p:cBhvr>
                                      <p:tavLst>
                                        <p:tav tm="0">
                                          <p:val>
                                            <p:fltVal val="0"/>
                                          </p:val>
                                        </p:tav>
                                        <p:tav tm="100000">
                                          <p:val>
                                            <p:strVal val="#ppt_w"/>
                                          </p:val>
                                        </p:tav>
                                      </p:tavLst>
                                    </p:anim>
                                    <p:anim calcmode="lin" valueType="num">
                                      <p:cBhvr>
                                        <p:cTn id="8" dur="500" fill="hold"/>
                                        <p:tgtEl>
                                          <p:spTgt spid="5">
                                            <p:txEl>
                                              <p:pRg st="1" end="1"/>
                                            </p:txEl>
                                          </p:spTgt>
                                        </p:tgtEl>
                                        <p:attrNameLst>
                                          <p:attrName>ppt_h</p:attrName>
                                        </p:attrNameLst>
                                      </p:cBhvr>
                                      <p:tavLst>
                                        <p:tav tm="0">
                                          <p:val>
                                            <p:fltVal val="0"/>
                                          </p:val>
                                        </p:tav>
                                        <p:tav tm="100000">
                                          <p:val>
                                            <p:strVal val="#ppt_h"/>
                                          </p:val>
                                        </p:tav>
                                      </p:tavLst>
                                    </p:anim>
                                    <p:animEffect transition="in" filter="fade">
                                      <p:cBhvr>
                                        <p:cTn id="9" dur="500"/>
                                        <p:tgtEl>
                                          <p:spTgt spid="5">
                                            <p:txEl>
                                              <p:pRg st="1" end="1"/>
                                            </p:txEl>
                                          </p:spTgt>
                                        </p:tgtEl>
                                      </p:cBhvr>
                                    </p:animEffect>
                                  </p:childTnLst>
                                </p:cTn>
                              </p:par>
                            </p:childTnLst>
                          </p:cTn>
                        </p:par>
                      </p:childTnLst>
                    </p:cTn>
                  </p:par>
                  <p:par>
                    <p:cTn id="10" fill="hold" nodeType="clickPar">
                      <p:stCondLst>
                        <p:cond delay="indefinite"/>
                      </p:stCondLst>
                      <p:childTnLst>
                        <p:par>
                          <p:cTn id="11" fill="hold">
                            <p:stCondLst>
                              <p:cond delay="0"/>
                            </p:stCondLst>
                            <p:childTnLst>
                              <p:par>
                                <p:cTn id="12" presetID="53" presetClass="entr" presetSubtype="16" dur="500" fill="hold" nodeType="clickEffect">
                                  <p:stCondLst>
                                    <p:cond delay="0"/>
                                  </p:stCondLst>
                                  <p:childTnLst>
                                    <p:set>
                                      <p:cBhvr>
                                        <p:cTn id="13" dur="1" fill="hold">
                                          <p:stCondLst>
                                            <p:cond delay="0"/>
                                          </p:stCondLst>
                                        </p:cTn>
                                        <p:tgtEl>
                                          <p:spTgt spid="5">
                                            <p:txEl>
                                              <p:pRg st="2" end="2"/>
                                            </p:txEl>
                                          </p:spTgt>
                                        </p:tgtEl>
                                        <p:attrNameLst>
                                          <p:attrName>style.visibility</p:attrName>
                                        </p:attrNameLst>
                                      </p:cBhvr>
                                      <p:to>
                                        <p:strVal val="visible"/>
                                      </p:to>
                                    </p:set>
                                    <p:anim calcmode="lin" valueType="num">
                                      <p:cBhvr>
                                        <p:cTn id="14" dur="500" fill="hold"/>
                                        <p:tgtEl>
                                          <p:spTgt spid="5">
                                            <p:txEl>
                                              <p:pRg st="2" end="2"/>
                                            </p:txEl>
                                          </p:spTgt>
                                        </p:tgtEl>
                                        <p:attrNameLst>
                                          <p:attrName>ppt_w</p:attrName>
                                        </p:attrNameLst>
                                      </p:cBhvr>
                                      <p:tavLst>
                                        <p:tav tm="0">
                                          <p:val>
                                            <p:fltVal val="0"/>
                                          </p:val>
                                        </p:tav>
                                        <p:tav tm="100000">
                                          <p:val>
                                            <p:strVal val="#ppt_w"/>
                                          </p:val>
                                        </p:tav>
                                      </p:tavLst>
                                    </p:anim>
                                    <p:anim calcmode="lin" valueType="num">
                                      <p:cBhvr>
                                        <p:cTn id="15" dur="500" fill="hold"/>
                                        <p:tgtEl>
                                          <p:spTgt spid="5">
                                            <p:txEl>
                                              <p:pRg st="2" end="2"/>
                                            </p:txEl>
                                          </p:spTgt>
                                        </p:tgtEl>
                                        <p:attrNameLst>
                                          <p:attrName>ppt_h</p:attrName>
                                        </p:attrNameLst>
                                      </p:cBhvr>
                                      <p:tavLst>
                                        <p:tav tm="0">
                                          <p:val>
                                            <p:fltVal val="0"/>
                                          </p:val>
                                        </p:tav>
                                        <p:tav tm="100000">
                                          <p:val>
                                            <p:strVal val="#ppt_h"/>
                                          </p:val>
                                        </p:tav>
                                      </p:tavLst>
                                    </p:anim>
                                    <p:animEffect transition="in" filter="fade">
                                      <p:cBhvr>
                                        <p:cTn id="16" dur="500"/>
                                        <p:tgtEl>
                                          <p:spTgt spid="5">
                                            <p:txEl>
                                              <p:pRg st="2" end="2"/>
                                            </p:txEl>
                                          </p:spTgt>
                                        </p:tgtEl>
                                      </p:cBhvr>
                                    </p:animEffect>
                                  </p:childTnLst>
                                </p:cTn>
                              </p:par>
                            </p:childTnLst>
                          </p:cTn>
                        </p:par>
                      </p:childTnLst>
                    </p:cTn>
                  </p:par>
                  <p:par>
                    <p:cTn id="17" fill="hold" nodeType="clickPar">
                      <p:stCondLst>
                        <p:cond delay="indefinite"/>
                      </p:stCondLst>
                      <p:childTnLst>
                        <p:par>
                          <p:cTn id="18" fill="hold">
                            <p:stCondLst>
                              <p:cond delay="0"/>
                            </p:stCondLst>
                            <p:childTnLst>
                              <p:par>
                                <p:cTn id="19" presetID="53" presetClass="entr" presetSubtype="16" dur="500" fill="hold" nodeType="clickEffect">
                                  <p:stCondLst>
                                    <p:cond delay="0"/>
                                  </p:stCondLst>
                                  <p:childTnLst>
                                    <p:set>
                                      <p:cBhvr>
                                        <p:cTn id="20" dur="1" fill="hold">
                                          <p:stCondLst>
                                            <p:cond delay="0"/>
                                          </p:stCondLst>
                                        </p:cTn>
                                        <p:tgtEl>
                                          <p:spTgt spid="5">
                                            <p:txEl>
                                              <p:pRg st="3" end="3"/>
                                            </p:txEl>
                                          </p:spTgt>
                                        </p:tgtEl>
                                        <p:attrNameLst>
                                          <p:attrName>style.visibility</p:attrName>
                                        </p:attrNameLst>
                                      </p:cBhvr>
                                      <p:to>
                                        <p:strVal val="visible"/>
                                      </p:to>
                                    </p:set>
                                    <p:anim calcmode="lin" valueType="num">
                                      <p:cBhvr>
                                        <p:cTn id="21" dur="500" fill="hold"/>
                                        <p:tgtEl>
                                          <p:spTgt spid="5">
                                            <p:txEl>
                                              <p:pRg st="3" end="3"/>
                                            </p:txEl>
                                          </p:spTgt>
                                        </p:tgtEl>
                                        <p:attrNameLst>
                                          <p:attrName>ppt_w</p:attrName>
                                        </p:attrNameLst>
                                      </p:cBhvr>
                                      <p:tavLst>
                                        <p:tav tm="0">
                                          <p:val>
                                            <p:fltVal val="0"/>
                                          </p:val>
                                        </p:tav>
                                        <p:tav tm="100000">
                                          <p:val>
                                            <p:strVal val="#ppt_w"/>
                                          </p:val>
                                        </p:tav>
                                      </p:tavLst>
                                    </p:anim>
                                    <p:anim calcmode="lin" valueType="num">
                                      <p:cBhvr>
                                        <p:cTn id="22" dur="500" fill="hold"/>
                                        <p:tgtEl>
                                          <p:spTgt spid="5">
                                            <p:txEl>
                                              <p:pRg st="3" end="3"/>
                                            </p:txEl>
                                          </p:spTgt>
                                        </p:tgtEl>
                                        <p:attrNameLst>
                                          <p:attrName>ppt_h</p:attrName>
                                        </p:attrNameLst>
                                      </p:cBhvr>
                                      <p:tavLst>
                                        <p:tav tm="0">
                                          <p:val>
                                            <p:fltVal val="0"/>
                                          </p:val>
                                        </p:tav>
                                        <p:tav tm="100000">
                                          <p:val>
                                            <p:strVal val="#ppt_h"/>
                                          </p:val>
                                        </p:tav>
                                      </p:tavLst>
                                    </p:anim>
                                    <p:animEffect transition="in" filter="fade">
                                      <p:cBhvr>
                                        <p:cTn id="23" dur="500"/>
                                        <p:tgtEl>
                                          <p:spTgt spid="5">
                                            <p:txEl>
                                              <p:pRg st="3" end="3"/>
                                            </p:txEl>
                                          </p:spTgt>
                                        </p:tgtEl>
                                      </p:cBhvr>
                                    </p:animEffect>
                                  </p:childTnLst>
                                </p:cTn>
                              </p:par>
                            </p:childTnLst>
                          </p:cTn>
                        </p:par>
                      </p:childTnLst>
                    </p:cTn>
                  </p:par>
                  <p:par>
                    <p:cTn id="24" fill="hold" nodeType="clickPar">
                      <p:stCondLst>
                        <p:cond delay="indefinite"/>
                      </p:stCondLst>
                      <p:childTnLst>
                        <p:par>
                          <p:cTn id="25" fill="hold">
                            <p:stCondLst>
                              <p:cond delay="0"/>
                            </p:stCondLst>
                            <p:childTnLst>
                              <p:par>
                                <p:cTn id="26" presetID="53" presetClass="entr" presetSubtype="16" dur="500" fill="hold" nodeType="clickEffect">
                                  <p:stCondLst>
                                    <p:cond delay="0"/>
                                  </p:stCondLst>
                                  <p:childTnLst>
                                    <p:set>
                                      <p:cBhvr>
                                        <p:cTn id="27" dur="1" fill="hold">
                                          <p:stCondLst>
                                            <p:cond delay="0"/>
                                          </p:stCondLst>
                                        </p:cTn>
                                        <p:tgtEl>
                                          <p:spTgt spid="5">
                                            <p:txEl>
                                              <p:pRg st="5" end="5"/>
                                            </p:txEl>
                                          </p:spTgt>
                                        </p:tgtEl>
                                        <p:attrNameLst>
                                          <p:attrName>style.visibility</p:attrName>
                                        </p:attrNameLst>
                                      </p:cBhvr>
                                      <p:to>
                                        <p:strVal val="visible"/>
                                      </p:to>
                                    </p:set>
                                    <p:anim calcmode="lin" valueType="num">
                                      <p:cBhvr>
                                        <p:cTn id="28" dur="500" fill="hold"/>
                                        <p:tgtEl>
                                          <p:spTgt spid="5">
                                            <p:txEl>
                                              <p:pRg st="5" end="5"/>
                                            </p:txEl>
                                          </p:spTgt>
                                        </p:tgtEl>
                                        <p:attrNameLst>
                                          <p:attrName>ppt_w</p:attrName>
                                        </p:attrNameLst>
                                      </p:cBhvr>
                                      <p:tavLst>
                                        <p:tav tm="0">
                                          <p:val>
                                            <p:fltVal val="0"/>
                                          </p:val>
                                        </p:tav>
                                        <p:tav tm="100000">
                                          <p:val>
                                            <p:strVal val="#ppt_w"/>
                                          </p:val>
                                        </p:tav>
                                      </p:tavLst>
                                    </p:anim>
                                    <p:anim calcmode="lin" valueType="num">
                                      <p:cBhvr>
                                        <p:cTn id="29" dur="500" fill="hold"/>
                                        <p:tgtEl>
                                          <p:spTgt spid="5">
                                            <p:txEl>
                                              <p:pRg st="5" end="5"/>
                                            </p:txEl>
                                          </p:spTgt>
                                        </p:tgtEl>
                                        <p:attrNameLst>
                                          <p:attrName>ppt_h</p:attrName>
                                        </p:attrNameLst>
                                      </p:cBhvr>
                                      <p:tavLst>
                                        <p:tav tm="0">
                                          <p:val>
                                            <p:fltVal val="0"/>
                                          </p:val>
                                        </p:tav>
                                        <p:tav tm="100000">
                                          <p:val>
                                            <p:strVal val="#ppt_h"/>
                                          </p:val>
                                        </p:tav>
                                      </p:tavLst>
                                    </p:anim>
                                    <p:animEffect transition="in" filter="fade">
                                      <p:cBhvr>
                                        <p:cTn id="30" dur="500"/>
                                        <p:tgtEl>
                                          <p:spTgt spid="5">
                                            <p:txEl>
                                              <p:pRg st="5" end="5"/>
                                            </p:txEl>
                                          </p:spTgt>
                                        </p:tgtEl>
                                      </p:cBhvr>
                                    </p:animEffect>
                                  </p:childTnLst>
                                </p:cTn>
                              </p:par>
                            </p:childTnLst>
                          </p:cTn>
                        </p:par>
                      </p:childTnLst>
                    </p:cTn>
                  </p:par>
                  <p:par>
                    <p:cTn id="31" fill="hold" nodeType="clickPar">
                      <p:stCondLst>
                        <p:cond delay="indefinite"/>
                      </p:stCondLst>
                      <p:childTnLst>
                        <p:par>
                          <p:cTn id="32" fill="hold">
                            <p:stCondLst>
                              <p:cond delay="0"/>
                            </p:stCondLst>
                            <p:childTnLst>
                              <p:par>
                                <p:cTn id="33" presetID="53" presetClass="entr" presetSubtype="16" dur="500" fill="hold" nodeType="clickEffect">
                                  <p:stCondLst>
                                    <p:cond delay="0"/>
                                  </p:stCondLst>
                                  <p:childTnLst>
                                    <p:set>
                                      <p:cBhvr>
                                        <p:cTn id="34" dur="1" fill="hold">
                                          <p:stCondLst>
                                            <p:cond delay="0"/>
                                          </p:stCondLst>
                                        </p:cTn>
                                        <p:tgtEl>
                                          <p:spTgt spid="5">
                                            <p:txEl>
                                              <p:pRg st="7" end="7"/>
                                            </p:txEl>
                                          </p:spTgt>
                                        </p:tgtEl>
                                        <p:attrNameLst>
                                          <p:attrName>style.visibility</p:attrName>
                                        </p:attrNameLst>
                                      </p:cBhvr>
                                      <p:to>
                                        <p:strVal val="visible"/>
                                      </p:to>
                                    </p:set>
                                    <p:anim calcmode="lin" valueType="num">
                                      <p:cBhvr>
                                        <p:cTn id="35" dur="500" fill="hold"/>
                                        <p:tgtEl>
                                          <p:spTgt spid="5">
                                            <p:txEl>
                                              <p:pRg st="7" end="7"/>
                                            </p:txEl>
                                          </p:spTgt>
                                        </p:tgtEl>
                                        <p:attrNameLst>
                                          <p:attrName>ppt_w</p:attrName>
                                        </p:attrNameLst>
                                      </p:cBhvr>
                                      <p:tavLst>
                                        <p:tav tm="0">
                                          <p:val>
                                            <p:fltVal val="0"/>
                                          </p:val>
                                        </p:tav>
                                        <p:tav tm="100000">
                                          <p:val>
                                            <p:strVal val="#ppt_w"/>
                                          </p:val>
                                        </p:tav>
                                      </p:tavLst>
                                    </p:anim>
                                    <p:anim calcmode="lin" valueType="num">
                                      <p:cBhvr>
                                        <p:cTn id="36" dur="500" fill="hold"/>
                                        <p:tgtEl>
                                          <p:spTgt spid="5">
                                            <p:txEl>
                                              <p:pRg st="7" end="7"/>
                                            </p:txEl>
                                          </p:spTgt>
                                        </p:tgtEl>
                                        <p:attrNameLst>
                                          <p:attrName>ppt_h</p:attrName>
                                        </p:attrNameLst>
                                      </p:cBhvr>
                                      <p:tavLst>
                                        <p:tav tm="0">
                                          <p:val>
                                            <p:fltVal val="0"/>
                                          </p:val>
                                        </p:tav>
                                        <p:tav tm="100000">
                                          <p:val>
                                            <p:strVal val="#ppt_h"/>
                                          </p:val>
                                        </p:tav>
                                      </p:tavLst>
                                    </p:anim>
                                    <p:animEffect transition="in" filter="fade">
                                      <p:cBhvr>
                                        <p:cTn id="37" dur="500"/>
                                        <p:tgtEl>
                                          <p:spTgt spid="5">
                                            <p:txEl>
                                              <p:pRg st="7" end="7"/>
                                            </p:txEl>
                                          </p:spTgt>
                                        </p:tgtEl>
                                      </p:cBhvr>
                                    </p:animEffect>
                                  </p:childTnLst>
                                </p:cTn>
                              </p:par>
                              <p:par>
                                <p:cTn id="38" presetID="53" presetClass="entr" presetSubtype="16" dur="500" fill="hold" nodeType="withEffect">
                                  <p:stCondLst>
                                    <p:cond delay="0"/>
                                  </p:stCondLst>
                                  <p:childTnLst>
                                    <p:set>
                                      <p:cBhvr>
                                        <p:cTn id="39" dur="1" fill="hold">
                                          <p:stCondLst>
                                            <p:cond delay="0"/>
                                          </p:stCondLst>
                                        </p:cTn>
                                        <p:tgtEl>
                                          <p:spTgt spid="5">
                                            <p:txEl>
                                              <p:pRg st="8" end="8"/>
                                            </p:txEl>
                                          </p:spTgt>
                                        </p:tgtEl>
                                        <p:attrNameLst>
                                          <p:attrName>style.visibility</p:attrName>
                                        </p:attrNameLst>
                                      </p:cBhvr>
                                      <p:to>
                                        <p:strVal val="visible"/>
                                      </p:to>
                                    </p:set>
                                    <p:anim calcmode="lin" valueType="num">
                                      <p:cBhvr>
                                        <p:cTn id="40" dur="500" fill="hold"/>
                                        <p:tgtEl>
                                          <p:spTgt spid="5">
                                            <p:txEl>
                                              <p:pRg st="8" end="8"/>
                                            </p:txEl>
                                          </p:spTgt>
                                        </p:tgtEl>
                                        <p:attrNameLst>
                                          <p:attrName>ppt_w</p:attrName>
                                        </p:attrNameLst>
                                      </p:cBhvr>
                                      <p:tavLst>
                                        <p:tav tm="0">
                                          <p:val>
                                            <p:fltVal val="0"/>
                                          </p:val>
                                        </p:tav>
                                        <p:tav tm="100000">
                                          <p:val>
                                            <p:strVal val="#ppt_w"/>
                                          </p:val>
                                        </p:tav>
                                      </p:tavLst>
                                    </p:anim>
                                    <p:anim calcmode="lin" valueType="num">
                                      <p:cBhvr>
                                        <p:cTn id="41" dur="500" fill="hold"/>
                                        <p:tgtEl>
                                          <p:spTgt spid="5">
                                            <p:txEl>
                                              <p:pRg st="8" end="8"/>
                                            </p:txEl>
                                          </p:spTgt>
                                        </p:tgtEl>
                                        <p:attrNameLst>
                                          <p:attrName>ppt_h</p:attrName>
                                        </p:attrNameLst>
                                      </p:cBhvr>
                                      <p:tavLst>
                                        <p:tav tm="0">
                                          <p:val>
                                            <p:fltVal val="0"/>
                                          </p:val>
                                        </p:tav>
                                        <p:tav tm="100000">
                                          <p:val>
                                            <p:strVal val="#ppt_h"/>
                                          </p:val>
                                        </p:tav>
                                      </p:tavLst>
                                    </p:anim>
                                    <p:animEffect transition="in" filter="fade">
                                      <p:cBhvr>
                                        <p:cTn id="42" dur="500"/>
                                        <p:tgtEl>
                                          <p:spTgt spid="5">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Nadpis 1"/>
          <p:cNvSpPr>
            <a:spLocks noGrp="1"/>
          </p:cNvSpPr>
          <p:nvPr>
            <p:ph type="title"/>
          </p:nvPr>
        </p:nvSpPr>
        <p:spPr/>
        <p:txBody>
          <a:bodyPr>
            <a:normAutofit fontScale="90000"/>
          </a:bodyPr>
          <a:lstStyle/>
          <a:p>
            <a:r>
              <a:rPr lang="cs-CZ" b="1">
                <a:solidFill>
                  <a:srgbClr val="C00000"/>
                </a:solidFill>
              </a:rPr>
              <a:t>Dynamické programování – tabulková forma</a:t>
            </a:r>
            <a:endParaRPr lang="en-US">
              <a:solidFill>
                <a:srgbClr val="C00000"/>
              </a:solidFill>
            </a:endParaRPr>
          </a:p>
        </p:txBody>
      </p:sp>
      <p:sp>
        <p:nvSpPr>
          <p:cNvPr id="4" name="Zástupný symbol pro číslo snímku 3"/>
          <p:cNvSpPr>
            <a:spLocks noGrp="1"/>
          </p:cNvSpPr>
          <p:nvPr>
            <p:ph type="sldNum" sz="quarter" idx="12"/>
          </p:nvPr>
        </p:nvSpPr>
        <p:spPr/>
        <p:txBody>
          <a:bodyPr/>
          <a:lstStyle/>
          <a:p>
            <a:fld id="{58ACF089-6BD9-4FF9-8F05-3BF27D933551}" type="slidenum">
              <a:rPr lang="cs-CZ" smtClean="0"/>
              <a:t>115</a:t>
            </a:fld>
            <a:endParaRPr lang="cs-CZ"/>
          </a:p>
        </p:txBody>
      </p:sp>
      <p:sp>
        <p:nvSpPr>
          <p:cNvPr id="5" name="TextovéPole 4"/>
          <p:cNvSpPr txBox="1"/>
          <p:nvPr/>
        </p:nvSpPr>
        <p:spPr>
          <a:xfrm>
            <a:off x="1055440" y="1388469"/>
            <a:ext cx="10153128" cy="4358116"/>
          </a:xfrm>
          <a:prstGeom prst="rect">
            <a:avLst/>
          </a:prstGeom>
          <a:noFill/>
        </p:spPr>
        <p:txBody>
          <a:bodyPr wrap="square" rtlCol="0">
            <a:spAutoFit/>
          </a:bodyPr>
          <a:lstStyle>
            <a:defPPr>
              <a:defRPr lang="cs-CZ"/>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0000"/>
              </a:lnSpc>
              <a:defRPr/>
            </a:pPr>
            <a:endParaRPr lang="cs-CZ" altLang="cs-CZ" sz="2000"/>
          </a:p>
          <a:p>
            <a:pPr>
              <a:lnSpc>
                <a:spcPct val="90000"/>
              </a:lnSpc>
              <a:defRPr/>
            </a:pPr>
            <a:r>
              <a:rPr lang="cs-CZ" altLang="cs-CZ" sz="2400">
                <a:latin typeface="Source Sans Pro Semibold" panose="020b0604020202020204" charset="-18"/>
                <a:cs typeface="Source Sans Pro Semibold" panose="020b0604020202020204" charset="0"/>
              </a:rPr>
              <a:t>Funkce musí být separovatelná.</a:t>
            </a:r>
          </a:p>
          <a:p>
            <a:pPr>
              <a:lnSpc>
                <a:spcPct val="90000"/>
              </a:lnSpc>
              <a:defRPr/>
            </a:pPr>
            <a:endParaRPr lang="cs-CZ" altLang="cs-CZ" sz="2400">
              <a:latin typeface="Source Sans Pro Semibold" panose="020b0604020202020204" charset="-18"/>
              <a:cs typeface="Source Sans Pro Semibold" panose="020b0604020202020204" charset="0"/>
            </a:endParaRPr>
          </a:p>
          <a:p>
            <a:pPr>
              <a:lnSpc>
                <a:spcPct val="90000"/>
              </a:lnSpc>
              <a:defRPr/>
            </a:pPr>
            <a:endParaRPr lang="cs-CZ" altLang="cs-CZ" sz="2400">
              <a:latin typeface="Source Sans Pro Semibold" panose="020b0604020202020204" charset="-18"/>
              <a:cs typeface="Source Sans Pro Semibold" panose="020b0604020202020204" charset="0"/>
            </a:endParaRPr>
          </a:p>
          <a:p>
            <a:pPr>
              <a:lnSpc>
                <a:spcPct val="90000"/>
              </a:lnSpc>
              <a:defRPr/>
            </a:pPr>
            <a:r>
              <a:rPr lang="cs-CZ" altLang="cs-CZ" sz="2400">
                <a:latin typeface="Source Sans Pro Semibold" panose="020b0604020202020204" charset="-18"/>
                <a:cs typeface="Source Sans Pro Semibold" panose="020b0604020202020204" charset="0"/>
              </a:rPr>
              <a:t>Tabulka obsahuje sloupec možných hodnot a poté dva sloupce pro každou etapu.</a:t>
            </a:r>
          </a:p>
          <a:p>
            <a:pPr>
              <a:lnSpc>
                <a:spcPct val="90000"/>
              </a:lnSpc>
              <a:defRPr/>
            </a:pPr>
            <a:endParaRPr lang="cs-CZ" altLang="cs-CZ" sz="2400">
              <a:latin typeface="Source Sans Pro Semibold" panose="020b0604020202020204" charset="-18"/>
              <a:cs typeface="Source Sans Pro Semibold" panose="020b0604020202020204" charset="0"/>
            </a:endParaRPr>
          </a:p>
          <a:p>
            <a:pPr>
              <a:lnSpc>
                <a:spcPct val="90000"/>
              </a:lnSpc>
              <a:defRPr/>
            </a:pPr>
            <a:endParaRPr lang="cs-CZ" altLang="cs-CZ" sz="2400">
              <a:latin typeface="Source Sans Pro Semibold" panose="020b0604020202020204" charset="-18"/>
              <a:cs typeface="Source Sans Pro Semibold" panose="020b0604020202020204" charset="0"/>
            </a:endParaRPr>
          </a:p>
          <a:p>
            <a:pPr>
              <a:lnSpc>
                <a:spcPct val="90000"/>
              </a:lnSpc>
              <a:defRPr/>
            </a:pPr>
            <a:r>
              <a:rPr lang="cs-CZ" altLang="cs-CZ" sz="2400">
                <a:latin typeface="Source Sans Pro Semibold" panose="020b0604020202020204" charset="-18"/>
                <a:cs typeface="Source Sans Pro Semibold" panose="020b0604020202020204" charset="0"/>
              </a:rPr>
              <a:t>V každé etapě (kromě první) se využívá znalosti optima v předchozí etapě.</a:t>
            </a:r>
          </a:p>
          <a:p>
            <a:pPr>
              <a:lnSpc>
                <a:spcPct val="90000"/>
              </a:lnSpc>
              <a:defRPr/>
            </a:pPr>
            <a:endParaRPr lang="cs-CZ" altLang="cs-CZ" sz="2400">
              <a:latin typeface="Source Sans Pro Semibold" panose="020b0604020202020204" charset="-18"/>
              <a:cs typeface="Source Sans Pro Semibold" panose="020b0604020202020204" charset="0"/>
            </a:endParaRPr>
          </a:p>
          <a:p>
            <a:pPr>
              <a:lnSpc>
                <a:spcPct val="90000"/>
              </a:lnSpc>
              <a:defRPr/>
            </a:pPr>
            <a:endParaRPr lang="cs-CZ" altLang="cs-CZ" sz="2400">
              <a:latin typeface="Source Sans Pro Semibold" panose="020b0604020202020204" charset="-18"/>
              <a:cs typeface="Source Sans Pro Semibold" panose="020b0604020202020204" charset="0"/>
            </a:endParaRPr>
          </a:p>
          <a:p>
            <a:pPr>
              <a:lnSpc>
                <a:spcPct val="90000"/>
              </a:lnSpc>
              <a:defRPr/>
            </a:pPr>
            <a:r>
              <a:rPr lang="cs-CZ" altLang="cs-CZ" sz="2400">
                <a:latin typeface="Source Sans Pro Semibold" panose="020b0604020202020204" charset="-18"/>
                <a:cs typeface="Source Sans Pro Semibold" panose="020b0604020202020204" charset="0"/>
              </a:rPr>
              <a:t>Z tabulky se nakonec odečtou hodnoty všech proměnných.</a:t>
            </a:r>
          </a:p>
        </p:txBody>
      </p:sp>
    </p:spTree>
    <p:extLst>
      <p:ext uri="{BB962C8B-B14F-4D97-AF65-F5344CB8AC3E}">
        <p14:creationId xmlns:p14="http://schemas.microsoft.com/office/powerpoint/2010/main" val="25499592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53" presetClass="entr" presetSubtype="16" dur="50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 calcmode="lin" valueType="num">
                                      <p:cBhvr>
                                        <p:cTn id="7" dur="500" fill="hold"/>
                                        <p:tgtEl>
                                          <p:spTgt spid="5">
                                            <p:txEl>
                                              <p:pRg st="1" end="1"/>
                                            </p:txEl>
                                          </p:spTgt>
                                        </p:tgtEl>
                                        <p:attrNameLst>
                                          <p:attrName>ppt_w</p:attrName>
                                        </p:attrNameLst>
                                      </p:cBhvr>
                                      <p:tavLst>
                                        <p:tav tm="0">
                                          <p:val>
                                            <p:fltVal val="0"/>
                                          </p:val>
                                        </p:tav>
                                        <p:tav tm="100000">
                                          <p:val>
                                            <p:strVal val="#ppt_w"/>
                                          </p:val>
                                        </p:tav>
                                      </p:tavLst>
                                    </p:anim>
                                    <p:anim calcmode="lin" valueType="num">
                                      <p:cBhvr>
                                        <p:cTn id="8" dur="500" fill="hold"/>
                                        <p:tgtEl>
                                          <p:spTgt spid="5">
                                            <p:txEl>
                                              <p:pRg st="1" end="1"/>
                                            </p:txEl>
                                          </p:spTgt>
                                        </p:tgtEl>
                                        <p:attrNameLst>
                                          <p:attrName>ppt_h</p:attrName>
                                        </p:attrNameLst>
                                      </p:cBhvr>
                                      <p:tavLst>
                                        <p:tav tm="0">
                                          <p:val>
                                            <p:fltVal val="0"/>
                                          </p:val>
                                        </p:tav>
                                        <p:tav tm="100000">
                                          <p:val>
                                            <p:strVal val="#ppt_h"/>
                                          </p:val>
                                        </p:tav>
                                      </p:tavLst>
                                    </p:anim>
                                    <p:animEffect transition="in" filter="fade">
                                      <p:cBhvr>
                                        <p:cTn id="9" dur="500"/>
                                        <p:tgtEl>
                                          <p:spTgt spid="5">
                                            <p:txEl>
                                              <p:pRg st="1" end="1"/>
                                            </p:txEl>
                                          </p:spTgt>
                                        </p:tgtEl>
                                      </p:cBhvr>
                                    </p:animEffect>
                                  </p:childTnLst>
                                </p:cTn>
                              </p:par>
                            </p:childTnLst>
                          </p:cTn>
                        </p:par>
                      </p:childTnLst>
                    </p:cTn>
                  </p:par>
                  <p:par>
                    <p:cTn id="10" fill="hold" nodeType="clickPar">
                      <p:stCondLst>
                        <p:cond delay="indefinite"/>
                      </p:stCondLst>
                      <p:childTnLst>
                        <p:par>
                          <p:cTn id="11" fill="hold">
                            <p:stCondLst>
                              <p:cond delay="0"/>
                            </p:stCondLst>
                            <p:childTnLst>
                              <p:par>
                                <p:cTn id="12" presetID="53" presetClass="entr" presetSubtype="16" dur="500" fill="hold" nodeType="clickEffect">
                                  <p:stCondLst>
                                    <p:cond delay="0"/>
                                  </p:stCondLst>
                                  <p:childTnLst>
                                    <p:set>
                                      <p:cBhvr>
                                        <p:cTn id="13" dur="1" fill="hold">
                                          <p:stCondLst>
                                            <p:cond delay="0"/>
                                          </p:stCondLst>
                                        </p:cTn>
                                        <p:tgtEl>
                                          <p:spTgt spid="5">
                                            <p:txEl>
                                              <p:pRg st="4" end="4"/>
                                            </p:txEl>
                                          </p:spTgt>
                                        </p:tgtEl>
                                        <p:attrNameLst>
                                          <p:attrName>style.visibility</p:attrName>
                                        </p:attrNameLst>
                                      </p:cBhvr>
                                      <p:to>
                                        <p:strVal val="visible"/>
                                      </p:to>
                                    </p:set>
                                    <p:anim calcmode="lin" valueType="num">
                                      <p:cBhvr>
                                        <p:cTn id="14" dur="500" fill="hold"/>
                                        <p:tgtEl>
                                          <p:spTgt spid="5">
                                            <p:txEl>
                                              <p:pRg st="4" end="4"/>
                                            </p:txEl>
                                          </p:spTgt>
                                        </p:tgtEl>
                                        <p:attrNameLst>
                                          <p:attrName>ppt_w</p:attrName>
                                        </p:attrNameLst>
                                      </p:cBhvr>
                                      <p:tavLst>
                                        <p:tav tm="0">
                                          <p:val>
                                            <p:fltVal val="0"/>
                                          </p:val>
                                        </p:tav>
                                        <p:tav tm="100000">
                                          <p:val>
                                            <p:strVal val="#ppt_w"/>
                                          </p:val>
                                        </p:tav>
                                      </p:tavLst>
                                    </p:anim>
                                    <p:anim calcmode="lin" valueType="num">
                                      <p:cBhvr>
                                        <p:cTn id="15" dur="500" fill="hold"/>
                                        <p:tgtEl>
                                          <p:spTgt spid="5">
                                            <p:txEl>
                                              <p:pRg st="4" end="4"/>
                                            </p:txEl>
                                          </p:spTgt>
                                        </p:tgtEl>
                                        <p:attrNameLst>
                                          <p:attrName>ppt_h</p:attrName>
                                        </p:attrNameLst>
                                      </p:cBhvr>
                                      <p:tavLst>
                                        <p:tav tm="0">
                                          <p:val>
                                            <p:fltVal val="0"/>
                                          </p:val>
                                        </p:tav>
                                        <p:tav tm="100000">
                                          <p:val>
                                            <p:strVal val="#ppt_h"/>
                                          </p:val>
                                        </p:tav>
                                      </p:tavLst>
                                    </p:anim>
                                    <p:animEffect transition="in" filter="fade">
                                      <p:cBhvr>
                                        <p:cTn id="16" dur="500"/>
                                        <p:tgtEl>
                                          <p:spTgt spid="5">
                                            <p:txEl>
                                              <p:pRg st="4" end="4"/>
                                            </p:txEl>
                                          </p:spTgt>
                                        </p:tgtEl>
                                      </p:cBhvr>
                                    </p:animEffect>
                                  </p:childTnLst>
                                </p:cTn>
                              </p:par>
                            </p:childTnLst>
                          </p:cTn>
                        </p:par>
                      </p:childTnLst>
                    </p:cTn>
                  </p:par>
                  <p:par>
                    <p:cTn id="17" fill="hold" nodeType="clickPar">
                      <p:stCondLst>
                        <p:cond delay="indefinite"/>
                      </p:stCondLst>
                      <p:childTnLst>
                        <p:par>
                          <p:cTn id="18" fill="hold">
                            <p:stCondLst>
                              <p:cond delay="0"/>
                            </p:stCondLst>
                            <p:childTnLst>
                              <p:par>
                                <p:cTn id="19" presetID="53" presetClass="entr" presetSubtype="16" dur="500" fill="hold" nodeType="clickEffect">
                                  <p:stCondLst>
                                    <p:cond delay="0"/>
                                  </p:stCondLst>
                                  <p:childTnLst>
                                    <p:set>
                                      <p:cBhvr>
                                        <p:cTn id="20" dur="1" fill="hold">
                                          <p:stCondLst>
                                            <p:cond delay="0"/>
                                          </p:stCondLst>
                                        </p:cTn>
                                        <p:tgtEl>
                                          <p:spTgt spid="5">
                                            <p:txEl>
                                              <p:pRg st="7" end="7"/>
                                            </p:txEl>
                                          </p:spTgt>
                                        </p:tgtEl>
                                        <p:attrNameLst>
                                          <p:attrName>style.visibility</p:attrName>
                                        </p:attrNameLst>
                                      </p:cBhvr>
                                      <p:to>
                                        <p:strVal val="visible"/>
                                      </p:to>
                                    </p:set>
                                    <p:anim calcmode="lin" valueType="num">
                                      <p:cBhvr>
                                        <p:cTn id="21" dur="500" fill="hold"/>
                                        <p:tgtEl>
                                          <p:spTgt spid="5">
                                            <p:txEl>
                                              <p:pRg st="7" end="7"/>
                                            </p:txEl>
                                          </p:spTgt>
                                        </p:tgtEl>
                                        <p:attrNameLst>
                                          <p:attrName>ppt_w</p:attrName>
                                        </p:attrNameLst>
                                      </p:cBhvr>
                                      <p:tavLst>
                                        <p:tav tm="0">
                                          <p:val>
                                            <p:fltVal val="0"/>
                                          </p:val>
                                        </p:tav>
                                        <p:tav tm="100000">
                                          <p:val>
                                            <p:strVal val="#ppt_w"/>
                                          </p:val>
                                        </p:tav>
                                      </p:tavLst>
                                    </p:anim>
                                    <p:anim calcmode="lin" valueType="num">
                                      <p:cBhvr>
                                        <p:cTn id="22" dur="500" fill="hold"/>
                                        <p:tgtEl>
                                          <p:spTgt spid="5">
                                            <p:txEl>
                                              <p:pRg st="7" end="7"/>
                                            </p:txEl>
                                          </p:spTgt>
                                        </p:tgtEl>
                                        <p:attrNameLst>
                                          <p:attrName>ppt_h</p:attrName>
                                        </p:attrNameLst>
                                      </p:cBhvr>
                                      <p:tavLst>
                                        <p:tav tm="0">
                                          <p:val>
                                            <p:fltVal val="0"/>
                                          </p:val>
                                        </p:tav>
                                        <p:tav tm="100000">
                                          <p:val>
                                            <p:strVal val="#ppt_h"/>
                                          </p:val>
                                        </p:tav>
                                      </p:tavLst>
                                    </p:anim>
                                    <p:animEffect transition="in" filter="fade">
                                      <p:cBhvr>
                                        <p:cTn id="23" dur="500"/>
                                        <p:tgtEl>
                                          <p:spTgt spid="5">
                                            <p:txEl>
                                              <p:pRg st="7" end="7"/>
                                            </p:txEl>
                                          </p:spTgt>
                                        </p:tgtEl>
                                      </p:cBhvr>
                                    </p:animEffect>
                                  </p:childTnLst>
                                </p:cTn>
                              </p:par>
                            </p:childTnLst>
                          </p:cTn>
                        </p:par>
                      </p:childTnLst>
                    </p:cTn>
                  </p:par>
                  <p:par>
                    <p:cTn id="24" fill="hold" nodeType="clickPar">
                      <p:stCondLst>
                        <p:cond delay="indefinite"/>
                      </p:stCondLst>
                      <p:childTnLst>
                        <p:par>
                          <p:cTn id="25" fill="hold">
                            <p:stCondLst>
                              <p:cond delay="0"/>
                            </p:stCondLst>
                            <p:childTnLst>
                              <p:par>
                                <p:cTn id="26" presetID="53" presetClass="entr" presetSubtype="16" dur="500" fill="hold" nodeType="clickEffect">
                                  <p:stCondLst>
                                    <p:cond delay="0"/>
                                  </p:stCondLst>
                                  <p:childTnLst>
                                    <p:set>
                                      <p:cBhvr>
                                        <p:cTn id="27" dur="1" fill="hold">
                                          <p:stCondLst>
                                            <p:cond delay="0"/>
                                          </p:stCondLst>
                                        </p:cTn>
                                        <p:tgtEl>
                                          <p:spTgt spid="5">
                                            <p:txEl>
                                              <p:pRg st="10" end="10"/>
                                            </p:txEl>
                                          </p:spTgt>
                                        </p:tgtEl>
                                        <p:attrNameLst>
                                          <p:attrName>style.visibility</p:attrName>
                                        </p:attrNameLst>
                                      </p:cBhvr>
                                      <p:to>
                                        <p:strVal val="visible"/>
                                      </p:to>
                                    </p:set>
                                    <p:anim calcmode="lin" valueType="num">
                                      <p:cBhvr>
                                        <p:cTn id="28" dur="500" fill="hold"/>
                                        <p:tgtEl>
                                          <p:spTgt spid="5">
                                            <p:txEl>
                                              <p:pRg st="10" end="10"/>
                                            </p:txEl>
                                          </p:spTgt>
                                        </p:tgtEl>
                                        <p:attrNameLst>
                                          <p:attrName>ppt_w</p:attrName>
                                        </p:attrNameLst>
                                      </p:cBhvr>
                                      <p:tavLst>
                                        <p:tav tm="0">
                                          <p:val>
                                            <p:fltVal val="0"/>
                                          </p:val>
                                        </p:tav>
                                        <p:tav tm="100000">
                                          <p:val>
                                            <p:strVal val="#ppt_w"/>
                                          </p:val>
                                        </p:tav>
                                      </p:tavLst>
                                    </p:anim>
                                    <p:anim calcmode="lin" valueType="num">
                                      <p:cBhvr>
                                        <p:cTn id="29" dur="500" fill="hold"/>
                                        <p:tgtEl>
                                          <p:spTgt spid="5">
                                            <p:txEl>
                                              <p:pRg st="10" end="10"/>
                                            </p:txEl>
                                          </p:spTgt>
                                        </p:tgtEl>
                                        <p:attrNameLst>
                                          <p:attrName>ppt_h</p:attrName>
                                        </p:attrNameLst>
                                      </p:cBhvr>
                                      <p:tavLst>
                                        <p:tav tm="0">
                                          <p:val>
                                            <p:fltVal val="0"/>
                                          </p:val>
                                        </p:tav>
                                        <p:tav tm="100000">
                                          <p:val>
                                            <p:strVal val="#ppt_h"/>
                                          </p:val>
                                        </p:tav>
                                      </p:tavLst>
                                    </p:anim>
                                    <p:animEffect transition="in" filter="fade">
                                      <p:cBhvr>
                                        <p:cTn id="30" dur="500"/>
                                        <p:tgtEl>
                                          <p:spTgt spid="5">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Nadpis 1"/>
          <p:cNvSpPr>
            <a:spLocks noGrp="1"/>
          </p:cNvSpPr>
          <p:nvPr>
            <p:ph type="title"/>
          </p:nvPr>
        </p:nvSpPr>
        <p:spPr/>
        <p:txBody>
          <a:bodyPr>
            <a:normAutofit fontScale="90000"/>
          </a:bodyPr>
          <a:lstStyle/>
          <a:p>
            <a:r>
              <a:rPr lang="cs-CZ" b="1">
                <a:solidFill>
                  <a:srgbClr val="C00000"/>
                </a:solidFill>
              </a:rPr>
              <a:t>Dynamické programování – tabulková forma</a:t>
            </a:r>
            <a:endParaRPr lang="en-US">
              <a:solidFill>
                <a:srgbClr val="C00000"/>
              </a:solidFill>
            </a:endParaRPr>
          </a:p>
        </p:txBody>
      </p:sp>
      <p:sp>
        <p:nvSpPr>
          <p:cNvPr id="4" name="Zástupný symbol pro číslo snímku 3"/>
          <p:cNvSpPr>
            <a:spLocks noGrp="1"/>
          </p:cNvSpPr>
          <p:nvPr>
            <p:ph type="sldNum" sz="quarter" idx="12"/>
          </p:nvPr>
        </p:nvSpPr>
        <p:spPr/>
        <p:txBody>
          <a:bodyPr/>
          <a:lstStyle/>
          <a:p>
            <a:fld id="{58ACF089-6BD9-4FF9-8F05-3BF27D933551}" type="slidenum">
              <a:rPr lang="cs-CZ" smtClean="0"/>
              <a:t>116</a:t>
            </a:fld>
            <a:endParaRPr lang="cs-CZ"/>
          </a:p>
        </p:txBody>
      </p:sp>
      <p:sp>
        <p:nvSpPr>
          <p:cNvPr id="5" name="TextovéPole 4"/>
          <p:cNvSpPr txBox="1"/>
          <p:nvPr/>
        </p:nvSpPr>
        <p:spPr>
          <a:xfrm>
            <a:off x="1768736" y="1361478"/>
            <a:ext cx="9007784" cy="3170099"/>
          </a:xfrm>
          <a:prstGeom prst="rect">
            <a:avLst/>
          </a:prstGeom>
          <a:noFill/>
        </p:spPr>
        <p:txBody>
          <a:bodyPr wrap="square" rtlCol="0">
            <a:spAutoFit/>
          </a:bodyPr>
          <a:lstStyle>
            <a:defPPr>
              <a:defRPr lang="cs-CZ"/>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cs-CZ" altLang="cs-CZ" sz="2000"/>
          </a:p>
          <a:p>
            <a:pPr>
              <a:defRPr/>
            </a:pPr>
            <a:r>
              <a:rPr lang="cs-CZ" altLang="cs-CZ" sz="2000">
                <a:latin typeface="Source Sans Pro Semibold" panose="020b0604020202020204" charset="-18"/>
                <a:cs typeface="Source Sans Pro Semibold" panose="020b0604020202020204" charset="0"/>
              </a:rPr>
              <a:t>Úloha: Nalézt minimum funkce:</a:t>
            </a:r>
          </a:p>
          <a:p>
            <a:pPr>
              <a:defRPr/>
            </a:pPr>
            <a:endParaRPr lang="cs-CZ" altLang="cs-CZ" sz="2000"/>
          </a:p>
          <a:p>
            <a:pPr>
              <a:defRPr/>
            </a:pPr>
            <a:endParaRPr lang="cs-CZ" altLang="cs-CZ" sz="2000"/>
          </a:p>
          <a:p>
            <a:pPr>
              <a:defRPr/>
            </a:pPr>
            <a:endParaRPr lang="cs-CZ" altLang="cs-CZ" sz="2000"/>
          </a:p>
          <a:p>
            <a:pPr>
              <a:defRPr/>
            </a:pPr>
            <a:r>
              <a:rPr lang="cs-CZ" altLang="cs-CZ" sz="2000">
                <a:latin typeface="Source Sans Pro Semibold" panose="020b0604020202020204" charset="-18"/>
                <a:cs typeface="Source Sans Pro Semibold" panose="020b0604020202020204" charset="0"/>
              </a:rPr>
              <a:t>při omezení a s krokem:</a:t>
            </a:r>
          </a:p>
          <a:p>
            <a:pPr>
              <a:defRPr/>
            </a:pPr>
            <a:endParaRPr lang="cs-CZ" altLang="cs-CZ" sz="2000"/>
          </a:p>
          <a:p>
            <a:pPr>
              <a:defRPr/>
            </a:pPr>
            <a:endParaRPr lang="cs-CZ" altLang="cs-CZ" sz="2000"/>
          </a:p>
          <a:p>
            <a:pPr>
              <a:defRPr/>
            </a:pPr>
            <a:endParaRPr lang="cs-CZ" altLang="cs-CZ" sz="2000"/>
          </a:p>
          <a:p>
            <a:pPr>
              <a:defRPr/>
            </a:pPr>
            <a:r>
              <a:rPr lang="cs-CZ" altLang="cs-CZ" sz="2000">
                <a:latin typeface="Source Sans Pro Semibold" panose="020b0604020202020204" charset="-18"/>
                <a:cs typeface="Source Sans Pro Semibold" panose="020b0604020202020204" charset="0"/>
              </a:rPr>
              <a:t>Řešení - separované funkce:</a:t>
            </a:r>
          </a:p>
        </p:txBody>
      </p:sp>
      <p:graphicFrame>
        <p:nvGraphicFramePr>
          <p:cNvPr id="6" name="Objekt 5"/>
          <p:cNvGraphicFramePr>
            <a:graphicFrameLocks noChangeAspect="1"/>
          </p:cNvGraphicFramePr>
          <p:nvPr>
            <p:extLst>
              <p:ext uri="{D42A27DB-BD31-4B8C-83A1-F6EECF244321}">
                <p14:modId xmlns:p14="http://schemas.microsoft.com/office/powerpoint/2010/main" val="86127981"/>
              </p:ext>
            </p:extLst>
          </p:nvPr>
        </p:nvGraphicFramePr>
        <p:xfrm>
          <a:off x="3078064" y="2026444"/>
          <a:ext cx="6035872" cy="754484"/>
        </p:xfrm>
        <a:graphic>
          <a:graphicData uri="http://schemas.openxmlformats.org/presentationml/2006/ole">
            <mc:AlternateContent>
              <mc:Choice xmlns:v="urn:schemas-microsoft-com:vml" Requires="v">
                <p:oleObj spid="_x0000_s1089" name="Equation" r:id="rId2" imgW="2133360" imgH="266400" progId="Equation.DSMT4">
                  <p:embed/>
                </p:oleObj>
              </mc:Choice>
              <mc:Fallback>
                <p:oleObj name="Equation" r:id="rId2" imgW="2133360" imgH="266400" progId="Equation.DSMT4">
                  <p:embed/>
                  <p:pic>
                    <p:nvPicPr>
                      <p:cNvPr id="0" name="OLE substitute image"/>
                      <p:cNvPicPr/>
                      <p:nvPr/>
                    </p:nvPicPr>
                    <p:blipFill>
                      <a:blip r:embed="rId3"/>
                      <a:stretch>
                        <a:fillRect/>
                      </a:stretch>
                    </p:blipFill>
                    <p:spPr>
                      <a:xfrm>
                        <a:off x="3078064" y="2026444"/>
                        <a:ext cx="6035872" cy="754484"/>
                      </a:xfrm>
                      <a:prstGeom prst="rect">
                        <a:avLst/>
                      </a:prstGeom>
                    </p:spPr>
                  </p:pic>
                </p:oleObj>
              </mc:Fallback>
            </mc:AlternateContent>
          </a:graphicData>
        </a:graphic>
      </p:graphicFrame>
      <p:graphicFrame>
        <p:nvGraphicFramePr>
          <p:cNvPr id="7" name="Objekt 6"/>
          <p:cNvGraphicFramePr>
            <a:graphicFrameLocks noChangeAspect="1"/>
          </p:cNvGraphicFramePr>
          <p:nvPr>
            <p:extLst>
              <p:ext uri="{D42A27DB-BD31-4B8C-83A1-F6EECF244321}">
                <p14:modId xmlns:p14="http://schemas.microsoft.com/office/powerpoint/2010/main" val="2117378511"/>
              </p:ext>
            </p:extLst>
          </p:nvPr>
        </p:nvGraphicFramePr>
        <p:xfrm>
          <a:off x="3417888" y="3236913"/>
          <a:ext cx="5711825" cy="682625"/>
        </p:xfrm>
        <a:graphic>
          <a:graphicData uri="http://schemas.openxmlformats.org/presentationml/2006/ole">
            <mc:AlternateContent>
              <mc:Choice xmlns:v="urn:schemas-microsoft-com:vml" Requires="v">
                <p:oleObj spid="_x0000_s1090" name="Equation" r:id="rId4" imgW="2019240" imgH="241200" progId="Equation.DSMT4">
                  <p:embed/>
                </p:oleObj>
              </mc:Choice>
              <mc:Fallback>
                <p:oleObj name="Equation" r:id="rId4" imgW="2019240" imgH="241200" progId="Equation.DSMT4">
                  <p:embed/>
                  <p:pic>
                    <p:nvPicPr>
                      <p:cNvPr id="0" name="OLE substitute image"/>
                      <p:cNvPicPr/>
                      <p:nvPr/>
                    </p:nvPicPr>
                    <p:blipFill>
                      <a:blip r:embed="rId5"/>
                      <a:stretch>
                        <a:fillRect/>
                      </a:stretch>
                    </p:blipFill>
                    <p:spPr>
                      <a:xfrm>
                        <a:off x="3417888" y="3236913"/>
                        <a:ext cx="5711825" cy="682625"/>
                      </a:xfrm>
                      <a:prstGeom prst="rect">
                        <a:avLst/>
                      </a:prstGeom>
                      <a:noFill/>
                      <a:ln>
                        <a:noFill/>
                      </a:ln>
                    </p:spPr>
                  </p:pic>
                </p:oleObj>
              </mc:Fallback>
            </mc:AlternateContent>
          </a:graphicData>
        </a:graphic>
      </p:graphicFrame>
      <p:graphicFrame>
        <p:nvGraphicFramePr>
          <p:cNvPr id="8" name="Objekt 7"/>
          <p:cNvGraphicFramePr>
            <a:graphicFrameLocks noChangeAspect="1"/>
          </p:cNvGraphicFramePr>
          <p:nvPr>
            <p:extLst>
              <p:ext uri="{D42A27DB-BD31-4B8C-83A1-F6EECF244321}">
                <p14:modId xmlns:p14="http://schemas.microsoft.com/office/powerpoint/2010/main" val="1757144930"/>
              </p:ext>
            </p:extLst>
          </p:nvPr>
        </p:nvGraphicFramePr>
        <p:xfrm>
          <a:off x="4871864" y="4413300"/>
          <a:ext cx="2448272" cy="2158345"/>
        </p:xfrm>
        <a:graphic>
          <a:graphicData uri="http://schemas.openxmlformats.org/presentationml/2006/ole">
            <mc:AlternateContent>
              <mc:Choice xmlns:v="urn:schemas-microsoft-com:vml" Requires="v">
                <p:oleObj spid="_x0000_s1091" name="Equation" r:id="rId6" imgW="965160" imgH="850680" progId="Equation.DSMT4">
                  <p:embed/>
                </p:oleObj>
              </mc:Choice>
              <mc:Fallback>
                <p:oleObj name="Equation" r:id="rId6" imgW="965160" imgH="850680" progId="Equation.DSMT4">
                  <p:embed/>
                  <p:pic>
                    <p:nvPicPr>
                      <p:cNvPr id="0" name="OLE substitute image"/>
                      <p:cNvPicPr/>
                      <p:nvPr/>
                    </p:nvPicPr>
                    <p:blipFill>
                      <a:blip r:embed="rId7"/>
                      <a:stretch>
                        <a:fillRect/>
                      </a:stretch>
                    </p:blipFill>
                    <p:spPr>
                      <a:xfrm>
                        <a:off x="4871864" y="4413300"/>
                        <a:ext cx="2448272" cy="2158345"/>
                      </a:xfrm>
                      <a:prstGeom prst="rect">
                        <a:avLst/>
                      </a:prstGeom>
                    </p:spPr>
                  </p:pic>
                </p:oleObj>
              </mc:Fallback>
            </mc:AlternateContent>
          </a:graphicData>
        </a:graphic>
      </p:graphicFrame>
    </p:spTree>
    <p:extLst>
      <p:ext uri="{BB962C8B-B14F-4D97-AF65-F5344CB8AC3E}">
        <p14:creationId xmlns:p14="http://schemas.microsoft.com/office/powerpoint/2010/main" val="214122296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53" presetClass="entr" presetSubtype="16" dur="50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 calcmode="lin" valueType="num">
                                      <p:cBhvr>
                                        <p:cTn id="7" dur="500" fill="hold"/>
                                        <p:tgtEl>
                                          <p:spTgt spid="5">
                                            <p:txEl>
                                              <p:pRg st="1" end="1"/>
                                            </p:txEl>
                                          </p:spTgt>
                                        </p:tgtEl>
                                        <p:attrNameLst>
                                          <p:attrName>ppt_w</p:attrName>
                                        </p:attrNameLst>
                                      </p:cBhvr>
                                      <p:tavLst>
                                        <p:tav tm="0">
                                          <p:val>
                                            <p:fltVal val="0"/>
                                          </p:val>
                                        </p:tav>
                                        <p:tav tm="100000">
                                          <p:val>
                                            <p:strVal val="#ppt_w"/>
                                          </p:val>
                                        </p:tav>
                                      </p:tavLst>
                                    </p:anim>
                                    <p:anim calcmode="lin" valueType="num">
                                      <p:cBhvr>
                                        <p:cTn id="8" dur="500" fill="hold"/>
                                        <p:tgtEl>
                                          <p:spTgt spid="5">
                                            <p:txEl>
                                              <p:pRg st="1" end="1"/>
                                            </p:txEl>
                                          </p:spTgt>
                                        </p:tgtEl>
                                        <p:attrNameLst>
                                          <p:attrName>ppt_h</p:attrName>
                                        </p:attrNameLst>
                                      </p:cBhvr>
                                      <p:tavLst>
                                        <p:tav tm="0">
                                          <p:val>
                                            <p:fltVal val="0"/>
                                          </p:val>
                                        </p:tav>
                                        <p:tav tm="100000">
                                          <p:val>
                                            <p:strVal val="#ppt_h"/>
                                          </p:val>
                                        </p:tav>
                                      </p:tavLst>
                                    </p:anim>
                                    <p:animEffect transition="in" filter="fade">
                                      <p:cBhvr>
                                        <p:cTn id="9" dur="500"/>
                                        <p:tgtEl>
                                          <p:spTgt spid="5">
                                            <p:txEl>
                                              <p:pRg st="1" end="1"/>
                                            </p:txEl>
                                          </p:spTgt>
                                        </p:tgtEl>
                                      </p:cBhvr>
                                    </p:animEffect>
                                  </p:childTnLst>
                                </p:cTn>
                              </p:par>
                              <p:par>
                                <p:cTn id="10" presetID="53" presetClass="entr" presetSubtype="16" dur="500"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p:cTn id="12" dur="500" fill="hold"/>
                                        <p:tgtEl>
                                          <p:spTgt spid="6"/>
                                        </p:tgtEl>
                                        <p:attrNameLst>
                                          <p:attrName>ppt_w</p:attrName>
                                        </p:attrNameLst>
                                      </p:cBhvr>
                                      <p:tavLst>
                                        <p:tav tm="0">
                                          <p:val>
                                            <p:fltVal val="0"/>
                                          </p:val>
                                        </p:tav>
                                        <p:tav tm="100000">
                                          <p:val>
                                            <p:strVal val="#ppt_w"/>
                                          </p:val>
                                        </p:tav>
                                      </p:tavLst>
                                    </p:anim>
                                    <p:anim calcmode="lin" valueType="num">
                                      <p:cBhvr>
                                        <p:cTn id="13" dur="500" fill="hold"/>
                                        <p:tgtEl>
                                          <p:spTgt spid="6"/>
                                        </p:tgtEl>
                                        <p:attrNameLst>
                                          <p:attrName>ppt_h</p:attrName>
                                        </p:attrNameLst>
                                      </p:cBhvr>
                                      <p:tavLst>
                                        <p:tav tm="0">
                                          <p:val>
                                            <p:fltVal val="0"/>
                                          </p:val>
                                        </p:tav>
                                        <p:tav tm="100000">
                                          <p:val>
                                            <p:strVal val="#ppt_h"/>
                                          </p:val>
                                        </p:tav>
                                      </p:tavLst>
                                    </p:anim>
                                    <p:animEffect transition="in" filter="fade">
                                      <p:cBhvr>
                                        <p:cTn id="14" dur="500"/>
                                        <p:tgtEl>
                                          <p:spTgt spid="6"/>
                                        </p:tgtEl>
                                      </p:cBhvr>
                                    </p:animEffect>
                                  </p:childTnLst>
                                </p:cTn>
                              </p:par>
                            </p:childTnLst>
                          </p:cTn>
                        </p:par>
                      </p:childTnLst>
                    </p:cTn>
                  </p:par>
                  <p:par>
                    <p:cTn id="15" fill="hold" nodeType="clickPar">
                      <p:stCondLst>
                        <p:cond delay="indefinite"/>
                      </p:stCondLst>
                      <p:childTnLst>
                        <p:par>
                          <p:cTn id="16" fill="hold">
                            <p:stCondLst>
                              <p:cond delay="0"/>
                            </p:stCondLst>
                            <p:childTnLst>
                              <p:par>
                                <p:cTn id="17" presetID="53" presetClass="entr" presetSubtype="16" dur="500" fill="hold" nodeType="click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anim calcmode="lin" valueType="num">
                                      <p:cBhvr>
                                        <p:cTn id="19" dur="500" fill="hold"/>
                                        <p:tgtEl>
                                          <p:spTgt spid="5">
                                            <p:txEl>
                                              <p:pRg st="5" end="5"/>
                                            </p:txEl>
                                          </p:spTgt>
                                        </p:tgtEl>
                                        <p:attrNameLst>
                                          <p:attrName>ppt_w</p:attrName>
                                        </p:attrNameLst>
                                      </p:cBhvr>
                                      <p:tavLst>
                                        <p:tav tm="0">
                                          <p:val>
                                            <p:fltVal val="0"/>
                                          </p:val>
                                        </p:tav>
                                        <p:tav tm="100000">
                                          <p:val>
                                            <p:strVal val="#ppt_w"/>
                                          </p:val>
                                        </p:tav>
                                      </p:tavLst>
                                    </p:anim>
                                    <p:anim calcmode="lin" valueType="num">
                                      <p:cBhvr>
                                        <p:cTn id="20" dur="500" fill="hold"/>
                                        <p:tgtEl>
                                          <p:spTgt spid="5">
                                            <p:txEl>
                                              <p:pRg st="5" end="5"/>
                                            </p:txEl>
                                          </p:spTgt>
                                        </p:tgtEl>
                                        <p:attrNameLst>
                                          <p:attrName>ppt_h</p:attrName>
                                        </p:attrNameLst>
                                      </p:cBhvr>
                                      <p:tavLst>
                                        <p:tav tm="0">
                                          <p:val>
                                            <p:fltVal val="0"/>
                                          </p:val>
                                        </p:tav>
                                        <p:tav tm="100000">
                                          <p:val>
                                            <p:strVal val="#ppt_h"/>
                                          </p:val>
                                        </p:tav>
                                      </p:tavLst>
                                    </p:anim>
                                    <p:animEffect transition="in" filter="fade">
                                      <p:cBhvr>
                                        <p:cTn id="21" dur="500"/>
                                        <p:tgtEl>
                                          <p:spTgt spid="5">
                                            <p:txEl>
                                              <p:pRg st="5" end="5"/>
                                            </p:txEl>
                                          </p:spTgt>
                                        </p:tgtEl>
                                      </p:cBhvr>
                                    </p:animEffect>
                                  </p:childTnLst>
                                </p:cTn>
                              </p:par>
                              <p:par>
                                <p:cTn id="22" presetID="53" presetClass="entr" presetSubtype="16" dur="500" fill="hold" nodeType="withEffect">
                                  <p:stCondLst>
                                    <p:cond delay="0"/>
                                  </p:stCondLst>
                                  <p:childTnLst>
                                    <p:set>
                                      <p:cBhvr>
                                        <p:cTn id="23" dur="1" fill="hold">
                                          <p:stCondLst>
                                            <p:cond delay="0"/>
                                          </p:stCondLst>
                                        </p:cTn>
                                        <p:tgtEl>
                                          <p:spTgt spid="7"/>
                                        </p:tgtEl>
                                        <p:attrNameLst>
                                          <p:attrName>style.visibility</p:attrName>
                                        </p:attrNameLst>
                                      </p:cBhvr>
                                      <p:to>
                                        <p:strVal val="visible"/>
                                      </p:to>
                                    </p:set>
                                    <p:anim calcmode="lin" valueType="num">
                                      <p:cBhvr>
                                        <p:cTn id="24" dur="500" fill="hold"/>
                                        <p:tgtEl>
                                          <p:spTgt spid="7"/>
                                        </p:tgtEl>
                                        <p:attrNameLst>
                                          <p:attrName>ppt_w</p:attrName>
                                        </p:attrNameLst>
                                      </p:cBhvr>
                                      <p:tavLst>
                                        <p:tav tm="0">
                                          <p:val>
                                            <p:fltVal val="0"/>
                                          </p:val>
                                        </p:tav>
                                        <p:tav tm="100000">
                                          <p:val>
                                            <p:strVal val="#ppt_w"/>
                                          </p:val>
                                        </p:tav>
                                      </p:tavLst>
                                    </p:anim>
                                    <p:anim calcmode="lin" valueType="num">
                                      <p:cBhvr>
                                        <p:cTn id="25" dur="500" fill="hold"/>
                                        <p:tgtEl>
                                          <p:spTgt spid="7"/>
                                        </p:tgtEl>
                                        <p:attrNameLst>
                                          <p:attrName>ppt_h</p:attrName>
                                        </p:attrNameLst>
                                      </p:cBhvr>
                                      <p:tavLst>
                                        <p:tav tm="0">
                                          <p:val>
                                            <p:fltVal val="0"/>
                                          </p:val>
                                        </p:tav>
                                        <p:tav tm="100000">
                                          <p:val>
                                            <p:strVal val="#ppt_h"/>
                                          </p:val>
                                        </p:tav>
                                      </p:tavLst>
                                    </p:anim>
                                    <p:animEffect transition="in" filter="fade">
                                      <p:cBhvr>
                                        <p:cTn id="26" dur="500"/>
                                        <p:tgtEl>
                                          <p:spTgt spid="7"/>
                                        </p:tgtEl>
                                      </p:cBhvr>
                                    </p:animEffect>
                                  </p:childTnLst>
                                </p:cTn>
                              </p:par>
                            </p:childTnLst>
                          </p:cTn>
                        </p:par>
                      </p:childTnLst>
                    </p:cTn>
                  </p:par>
                  <p:par>
                    <p:cTn id="27" fill="hold" nodeType="clickPar">
                      <p:stCondLst>
                        <p:cond delay="indefinite"/>
                      </p:stCondLst>
                      <p:childTnLst>
                        <p:par>
                          <p:cTn id="28" fill="hold">
                            <p:stCondLst>
                              <p:cond delay="0"/>
                            </p:stCondLst>
                            <p:childTnLst>
                              <p:par>
                                <p:cTn id="29" presetID="53" presetClass="entr" presetSubtype="16" dur="500" fill="hold" nodeType="clickEffect">
                                  <p:stCondLst>
                                    <p:cond delay="0"/>
                                  </p:stCondLst>
                                  <p:childTnLst>
                                    <p:set>
                                      <p:cBhvr>
                                        <p:cTn id="30" dur="1" fill="hold">
                                          <p:stCondLst>
                                            <p:cond delay="0"/>
                                          </p:stCondLst>
                                        </p:cTn>
                                        <p:tgtEl>
                                          <p:spTgt spid="5">
                                            <p:txEl>
                                              <p:pRg st="9" end="9"/>
                                            </p:txEl>
                                          </p:spTgt>
                                        </p:tgtEl>
                                        <p:attrNameLst>
                                          <p:attrName>style.visibility</p:attrName>
                                        </p:attrNameLst>
                                      </p:cBhvr>
                                      <p:to>
                                        <p:strVal val="visible"/>
                                      </p:to>
                                    </p:set>
                                    <p:anim calcmode="lin" valueType="num">
                                      <p:cBhvr>
                                        <p:cTn id="31" dur="500" fill="hold"/>
                                        <p:tgtEl>
                                          <p:spTgt spid="5">
                                            <p:txEl>
                                              <p:pRg st="9" end="9"/>
                                            </p:txEl>
                                          </p:spTgt>
                                        </p:tgtEl>
                                        <p:attrNameLst>
                                          <p:attrName>ppt_w</p:attrName>
                                        </p:attrNameLst>
                                      </p:cBhvr>
                                      <p:tavLst>
                                        <p:tav tm="0">
                                          <p:val>
                                            <p:fltVal val="0"/>
                                          </p:val>
                                        </p:tav>
                                        <p:tav tm="100000">
                                          <p:val>
                                            <p:strVal val="#ppt_w"/>
                                          </p:val>
                                        </p:tav>
                                      </p:tavLst>
                                    </p:anim>
                                    <p:anim calcmode="lin" valueType="num">
                                      <p:cBhvr>
                                        <p:cTn id="32" dur="500" fill="hold"/>
                                        <p:tgtEl>
                                          <p:spTgt spid="5">
                                            <p:txEl>
                                              <p:pRg st="9" end="9"/>
                                            </p:txEl>
                                          </p:spTgt>
                                        </p:tgtEl>
                                        <p:attrNameLst>
                                          <p:attrName>ppt_h</p:attrName>
                                        </p:attrNameLst>
                                      </p:cBhvr>
                                      <p:tavLst>
                                        <p:tav tm="0">
                                          <p:val>
                                            <p:fltVal val="0"/>
                                          </p:val>
                                        </p:tav>
                                        <p:tav tm="100000">
                                          <p:val>
                                            <p:strVal val="#ppt_h"/>
                                          </p:val>
                                        </p:tav>
                                      </p:tavLst>
                                    </p:anim>
                                    <p:animEffect transition="in" filter="fade">
                                      <p:cBhvr>
                                        <p:cTn id="33" dur="500"/>
                                        <p:tgtEl>
                                          <p:spTgt spid="5">
                                            <p:txEl>
                                              <p:pRg st="9" end="9"/>
                                            </p:txEl>
                                          </p:spTgt>
                                        </p:tgtEl>
                                      </p:cBhvr>
                                    </p:animEffect>
                                  </p:childTnLst>
                                </p:cTn>
                              </p:par>
                              <p:par>
                                <p:cTn id="34" presetID="53" presetClass="entr" presetSubtype="16" dur="500" fill="hold" nodeType="withEffect">
                                  <p:stCondLst>
                                    <p:cond delay="0"/>
                                  </p:stCondLst>
                                  <p:childTnLst>
                                    <p:set>
                                      <p:cBhvr>
                                        <p:cTn id="35" dur="1" fill="hold">
                                          <p:stCondLst>
                                            <p:cond delay="0"/>
                                          </p:stCondLst>
                                        </p:cTn>
                                        <p:tgtEl>
                                          <p:spTgt spid="8"/>
                                        </p:tgtEl>
                                        <p:attrNameLst>
                                          <p:attrName>style.visibility</p:attrName>
                                        </p:attrNameLst>
                                      </p:cBhvr>
                                      <p:to>
                                        <p:strVal val="visible"/>
                                      </p:to>
                                    </p:set>
                                    <p:anim calcmode="lin" valueType="num">
                                      <p:cBhvr>
                                        <p:cTn id="36" dur="500" fill="hold"/>
                                        <p:tgtEl>
                                          <p:spTgt spid="8"/>
                                        </p:tgtEl>
                                        <p:attrNameLst>
                                          <p:attrName>ppt_w</p:attrName>
                                        </p:attrNameLst>
                                      </p:cBhvr>
                                      <p:tavLst>
                                        <p:tav tm="0">
                                          <p:val>
                                            <p:fltVal val="0"/>
                                          </p:val>
                                        </p:tav>
                                        <p:tav tm="100000">
                                          <p:val>
                                            <p:strVal val="#ppt_w"/>
                                          </p:val>
                                        </p:tav>
                                      </p:tavLst>
                                    </p:anim>
                                    <p:anim calcmode="lin" valueType="num">
                                      <p:cBhvr>
                                        <p:cTn id="37" dur="500" fill="hold"/>
                                        <p:tgtEl>
                                          <p:spTgt spid="8"/>
                                        </p:tgtEl>
                                        <p:attrNameLst>
                                          <p:attrName>ppt_h</p:attrName>
                                        </p:attrNameLst>
                                      </p:cBhvr>
                                      <p:tavLst>
                                        <p:tav tm="0">
                                          <p:val>
                                            <p:fltVal val="0"/>
                                          </p:val>
                                        </p:tav>
                                        <p:tav tm="100000">
                                          <p:val>
                                            <p:strVal val="#ppt_h"/>
                                          </p:val>
                                        </p:tav>
                                      </p:tavLst>
                                    </p:anim>
                                    <p:animEffect transition="in" filter="fade">
                                      <p:cBhvr>
                                        <p:cTn id="3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Nadpis 1"/>
          <p:cNvSpPr>
            <a:spLocks noGrp="1"/>
          </p:cNvSpPr>
          <p:nvPr>
            <p:ph type="title"/>
          </p:nvPr>
        </p:nvSpPr>
        <p:spPr/>
        <p:txBody>
          <a:bodyPr>
            <a:normAutofit fontScale="90000"/>
          </a:bodyPr>
          <a:lstStyle/>
          <a:p>
            <a:r>
              <a:rPr lang="cs-CZ" b="1">
                <a:solidFill>
                  <a:srgbClr val="C00000"/>
                </a:solidFill>
              </a:rPr>
              <a:t>Dynamické programování – tabulková forma</a:t>
            </a:r>
            <a:endParaRPr lang="en-US">
              <a:solidFill>
                <a:srgbClr val="C00000"/>
              </a:solidFill>
            </a:endParaRPr>
          </a:p>
        </p:txBody>
      </p:sp>
      <p:sp>
        <p:nvSpPr>
          <p:cNvPr id="4" name="Zástupný symbol pro číslo snímku 3"/>
          <p:cNvSpPr>
            <a:spLocks noGrp="1"/>
          </p:cNvSpPr>
          <p:nvPr>
            <p:ph type="sldNum" sz="quarter" idx="12"/>
          </p:nvPr>
        </p:nvSpPr>
        <p:spPr/>
        <p:txBody>
          <a:bodyPr/>
          <a:lstStyle/>
          <a:p>
            <a:fld id="{58ACF089-6BD9-4FF9-8F05-3BF27D933551}" type="slidenum">
              <a:rPr lang="cs-CZ" smtClean="0"/>
              <a:t>117</a:t>
            </a:fld>
            <a:endParaRPr lang="cs-CZ"/>
          </a:p>
        </p:txBody>
      </p:sp>
      <p:sp>
        <p:nvSpPr>
          <p:cNvPr id="5" name="TextovéPole 4"/>
          <p:cNvSpPr txBox="1"/>
          <p:nvPr/>
        </p:nvSpPr>
        <p:spPr>
          <a:xfrm>
            <a:off x="1768736" y="1361478"/>
            <a:ext cx="9007784" cy="1015663"/>
          </a:xfrm>
          <a:prstGeom prst="rect">
            <a:avLst/>
          </a:prstGeom>
          <a:noFill/>
        </p:spPr>
        <p:txBody>
          <a:bodyPr wrap="square" rtlCol="0">
            <a:spAutoFit/>
          </a:bodyPr>
          <a:lstStyle>
            <a:defPPr>
              <a:defRPr lang="cs-CZ"/>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cs-CZ" altLang="cs-CZ" sz="2000">
                <a:latin typeface="Source Sans Pro Semibold" panose="020b0604020202020204" charset="-18"/>
                <a:cs typeface="Source Sans Pro Semibold" panose="020b0604020202020204" charset="0"/>
              </a:rPr>
              <a:t>Jednotlivé výpočty a hodnoty se zapiší do tabulky </a:t>
            </a:r>
          </a:p>
          <a:p>
            <a:pPr>
              <a:defRPr/>
            </a:pPr>
            <a:endParaRPr lang="cs-CZ" altLang="cs-CZ" sz="2000">
              <a:latin typeface="Source Sans Pro Semibold" panose="020b0604020202020204" charset="-18"/>
              <a:cs typeface="Source Sans Pro Semibold" panose="020b0604020202020204" charset="0"/>
            </a:endParaRPr>
          </a:p>
          <a:p>
            <a:pPr>
              <a:defRPr/>
            </a:pPr>
            <a:r>
              <a:rPr lang="cs-CZ" altLang="cs-CZ" sz="2000">
                <a:latin typeface="Source Sans Pro Semibold" panose="020b0604020202020204" charset="-18"/>
                <a:cs typeface="Source Sans Pro Semibold" panose="020b0604020202020204" charset="0"/>
              </a:rPr>
              <a:t>Výpočet pro F</a:t>
            </a:r>
            <a:r>
              <a:rPr lang="cs-CZ" altLang="cs-CZ" sz="2000" baseline="-25000">
                <a:latin typeface="Source Sans Pro Semibold" panose="020b0604020202020204" charset="-18"/>
                <a:cs typeface="Source Sans Pro Semibold" panose="020b0604020202020204" charset="0"/>
              </a:rPr>
              <a:t>1</a:t>
            </a:r>
            <a:endParaRPr lang="cs-CZ" altLang="cs-CZ" sz="2000">
              <a:latin typeface="Source Sans Pro Semibold" panose="020b0604020202020204" charset="-18"/>
              <a:cs typeface="Source Sans Pro Semibold" panose="020b0604020202020204" charset="0"/>
            </a:endParaRPr>
          </a:p>
        </p:txBody>
      </p:sp>
      <p:graphicFrame>
        <p:nvGraphicFramePr>
          <p:cNvPr id="9" name="Group 33"/>
          <p:cNvGraphicFramePr>
            <a:graphicFrameLocks noGrp="1"/>
          </p:cNvGraphicFramePr>
          <p:nvPr>
            <p:extLst>
              <p:ext uri="{D42A27DB-BD31-4B8C-83A1-F6EECF244321}">
                <p14:modId xmlns:p14="http://schemas.microsoft.com/office/powerpoint/2010/main" val="3280295473"/>
              </p:ext>
            </p:extLst>
          </p:nvPr>
        </p:nvGraphicFramePr>
        <p:xfrm>
          <a:off x="609600" y="3140968"/>
          <a:ext cx="10972800" cy="2189162"/>
        </p:xfrm>
        <a:graphic>
          <a:graphicData uri="http://schemas.openxmlformats.org/drawingml/2006/table">
            <a:tbl>
              <a:tblPr/>
              <a:tblGrid>
                <a:gridCol w="1828800">
                  <a:extLst>
                    <a:ext uri="{9D8B030D-6E8A-4147-A177-3AD203B41FA5}">
                      <a16:colId xmlns:a16="http://schemas.microsoft.com/office/drawing/2014/main" val="20000"/>
                    </a:ext>
                  </a:extLst>
                </a:gridCol>
                <a:gridCol w="1828800">
                  <a:extLst>
                    <a:ext uri="{9D8B030D-6E8A-4147-A177-3AD203B41FA5}">
                      <a16:colId xmlns:a16="http://schemas.microsoft.com/office/drawing/2014/main" val="20001"/>
                    </a:ext>
                  </a:extLst>
                </a:gridCol>
                <a:gridCol w="1828800">
                  <a:extLst>
                    <a:ext uri="{9D8B030D-6E8A-4147-A177-3AD203B41FA5}">
                      <a16:colId xmlns:a16="http://schemas.microsoft.com/office/drawing/2014/main" val="20002"/>
                    </a:ext>
                  </a:extLst>
                </a:gridCol>
                <a:gridCol w="1828800">
                  <a:extLst>
                    <a:ext uri="{9D8B030D-6E8A-4147-A177-3AD203B41FA5}">
                      <a16:colId xmlns:a16="http://schemas.microsoft.com/office/drawing/2014/main" val="20003"/>
                    </a:ext>
                  </a:extLst>
                </a:gridCol>
                <a:gridCol w="1828800">
                  <a:extLst>
                    <a:ext uri="{9D8B030D-6E8A-4147-A177-3AD203B41FA5}">
                      <a16:colId xmlns:a16="http://schemas.microsoft.com/office/drawing/2014/main" val="20004"/>
                    </a:ext>
                  </a:extLst>
                </a:gridCol>
                <a:gridCol w="1828800">
                  <a:extLst>
                    <a:ext uri="{9D8B030D-6E8A-4147-A177-3AD203B41FA5}">
                      <a16:colId xmlns:a16="http://schemas.microsoft.com/office/drawing/2014/main" val="20005"/>
                    </a:ext>
                  </a:extLst>
                </a:gridCol>
              </a:tblGrid>
              <a:tr h="1095374">
                <a:tc>
                  <a:txBody>
                    <a:bodyPr vert="horz" wrap="square"/>
                    <a:lstStyle>
                      <a:lvl1pPr>
                        <a:spcBef>
                          <a:spcPct val="20000"/>
                        </a:spcBef>
                        <a:buClr>
                          <a:schemeClr val="hlink"/>
                        </a:buClr>
                        <a:buSzPct val="60000"/>
                        <a:buFont typeface="Wingdings" panose="05000000000000000000" pitchFamily="2" charset="2"/>
                        <a:defRPr sz="2800">
                          <a:solidFill>
                            <a:schemeClr val="tx1"/>
                          </a:solidFill>
                          <a:effectLst>
                            <a:outerShdw blurRad="38100" dist="38100" dir="2700000" algn="tl">
                              <a:srgbClr val="000000"/>
                            </a:outerShdw>
                          </a:effectLst>
                          <a:latin typeface="Verdana" pitchFamily="34" charset="0"/>
                          <a:cs typeface="Arial" pitchFamily="34" charset="0"/>
                        </a:defRPr>
                      </a:lvl1pPr>
                      <a:lvl2pPr>
                        <a:spcBef>
                          <a:spcPct val="20000"/>
                        </a:spcBef>
                        <a:buClr>
                          <a:schemeClr val="tx1"/>
                        </a:buClr>
                        <a:defRPr sz="2400">
                          <a:solidFill>
                            <a:schemeClr val="tx1"/>
                          </a:solidFill>
                          <a:effectLst>
                            <a:outerShdw blurRad="38100" dist="38100" dir="2700000" algn="tl">
                              <a:srgbClr val="000000"/>
                            </a:outerShdw>
                          </a:effectLst>
                          <a:latin typeface="Verdana" pitchFamily="34" charset="0"/>
                          <a:cs typeface="Arial" pitchFamily="34" charset="0"/>
                        </a:defRPr>
                      </a:lvl2pPr>
                      <a:lvl3pPr>
                        <a:spcBef>
                          <a:spcPct val="20000"/>
                        </a:spcBef>
                        <a:buClr>
                          <a:schemeClr val="accent2"/>
                        </a:buClr>
                        <a:buSzPct val="60000"/>
                        <a:buFont typeface="Wingdings" panose="05000000000000000000" pitchFamily="2" charset="2"/>
                        <a:defRPr sz="2000">
                          <a:solidFill>
                            <a:schemeClr val="tx1"/>
                          </a:solidFill>
                          <a:effectLst>
                            <a:outerShdw blurRad="38100" dist="38100" dir="2700000" algn="tl">
                              <a:srgbClr val="000000"/>
                            </a:outerShdw>
                          </a:effectLst>
                          <a:latin typeface="Verdana" pitchFamily="34" charset="0"/>
                          <a:cs typeface="Arial" pitchFamily="34" charset="0"/>
                        </a:defRPr>
                      </a:lvl3pPr>
                      <a:lvl4pPr>
                        <a:spcBef>
                          <a:spcPct val="20000"/>
                        </a:spcBef>
                        <a:buClr>
                          <a:schemeClr val="tx2"/>
                        </a:buClr>
                        <a:defRPr>
                          <a:solidFill>
                            <a:schemeClr val="tx1"/>
                          </a:solidFill>
                          <a:effectLst>
                            <a:outerShdw blurRad="38100" dist="38100" dir="2700000" algn="tl">
                              <a:srgbClr val="000000"/>
                            </a:outerShdw>
                          </a:effectLst>
                          <a:latin typeface="Verdana" pitchFamily="34" charset="0"/>
                          <a:cs typeface="Arial" pitchFamily="34" charset="0"/>
                        </a:defRPr>
                      </a:lvl4pPr>
                      <a:lvl5pPr>
                        <a:spcBef>
                          <a:spcPct val="20000"/>
                        </a:spcBef>
                        <a:buClr>
                          <a:schemeClr val="folHlink"/>
                        </a:buClr>
                        <a:buSzPct val="60000"/>
                        <a:buFont typeface="Wingdings" panose="05000000000000000000" pitchFamily="2" charset="2"/>
                        <a:defRPr>
                          <a:solidFill>
                            <a:schemeClr val="tx1"/>
                          </a:solidFill>
                          <a:effectLst>
                            <a:outerShdw blurRad="38100" dist="38100" dir="2700000" algn="tl">
                              <a:srgbClr val="000000"/>
                            </a:outerShdw>
                          </a:effectLst>
                          <a:latin typeface="Verdana" pitchFamily="34" charset="0"/>
                          <a:cs typeface="Arial" pitchFamily="34" charset="0"/>
                        </a:defRPr>
                      </a:lvl5pPr>
                      <a:lvl6pPr fontAlgn="base">
                        <a:spcBef>
                          <a:spcPct val="20000"/>
                        </a:spcBef>
                        <a:spcAft>
                          <a:spcPct val="0"/>
                        </a:spcAft>
                        <a:buClr>
                          <a:schemeClr val="folHlink"/>
                        </a:buClr>
                        <a:buSzPct val="60000"/>
                        <a:buFont typeface="Wingdings" panose="05000000000000000000" pitchFamily="2" charset="2"/>
                        <a:defRPr>
                          <a:solidFill>
                            <a:schemeClr val="tx1"/>
                          </a:solidFill>
                          <a:effectLst>
                            <a:outerShdw blurRad="38100" dist="38100" dir="2700000" algn="tl">
                              <a:srgbClr val="000000"/>
                            </a:outerShdw>
                          </a:effectLst>
                          <a:latin typeface="Verdana" pitchFamily="34" charset="0"/>
                          <a:cs typeface="Arial" pitchFamily="34" charset="0"/>
                        </a:defRPr>
                      </a:lvl6pPr>
                      <a:lvl7pPr fontAlgn="base">
                        <a:spcBef>
                          <a:spcPct val="20000"/>
                        </a:spcBef>
                        <a:spcAft>
                          <a:spcPct val="0"/>
                        </a:spcAft>
                        <a:buClr>
                          <a:schemeClr val="folHlink"/>
                        </a:buClr>
                        <a:buSzPct val="60000"/>
                        <a:buFont typeface="Wingdings" panose="05000000000000000000" pitchFamily="2" charset="2"/>
                        <a:defRPr>
                          <a:solidFill>
                            <a:schemeClr val="tx1"/>
                          </a:solidFill>
                          <a:effectLst>
                            <a:outerShdw blurRad="38100" dist="38100" dir="2700000" algn="tl">
                              <a:srgbClr val="000000"/>
                            </a:outerShdw>
                          </a:effectLst>
                          <a:latin typeface="Verdana" pitchFamily="34" charset="0"/>
                          <a:cs typeface="Arial" pitchFamily="34" charset="0"/>
                        </a:defRPr>
                      </a:lvl7pPr>
                      <a:lvl8pPr fontAlgn="base">
                        <a:spcBef>
                          <a:spcPct val="20000"/>
                        </a:spcBef>
                        <a:spcAft>
                          <a:spcPct val="0"/>
                        </a:spcAft>
                        <a:buClr>
                          <a:schemeClr val="folHlink"/>
                        </a:buClr>
                        <a:buSzPct val="60000"/>
                        <a:buFont typeface="Wingdings" panose="05000000000000000000" pitchFamily="2" charset="2"/>
                        <a:defRPr>
                          <a:solidFill>
                            <a:schemeClr val="tx1"/>
                          </a:solidFill>
                          <a:effectLst>
                            <a:outerShdw blurRad="38100" dist="38100" dir="2700000" algn="tl">
                              <a:srgbClr val="000000"/>
                            </a:outerShdw>
                          </a:effectLst>
                          <a:latin typeface="Verdana" pitchFamily="34" charset="0"/>
                          <a:cs typeface="Arial" pitchFamily="34" charset="0"/>
                        </a:defRPr>
                      </a:lvl8pPr>
                      <a:lvl9pPr fontAlgn="base">
                        <a:spcBef>
                          <a:spcPct val="20000"/>
                        </a:spcBef>
                        <a:spcAft>
                          <a:spcPct val="0"/>
                        </a:spcAft>
                        <a:buClr>
                          <a:schemeClr val="folHlink"/>
                        </a:buClr>
                        <a:buSzPct val="60000"/>
                        <a:buFont typeface="Wingdings" panose="05000000000000000000" pitchFamily="2" charset="2"/>
                        <a:defRPr>
                          <a:solidFill>
                            <a:schemeClr val="tx1"/>
                          </a:solidFill>
                          <a:effectLst>
                            <a:outerShdw blurRad="38100" dist="38100" dir="2700000" algn="tl">
                              <a:srgbClr val="000000"/>
                            </a:outerShdw>
                          </a:effectLst>
                          <a:latin typeface="Verdana" pitchFamily="34" charset="0"/>
                          <a:cs typeface="Arial"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Pct val="60000"/>
                        <a:buFont typeface="Wingdings" panose="05000000000000000000" pitchFamily="2" charset="2"/>
                        <a:buNone/>
                      </a:pPr>
                      <a:r>
                        <a:rPr kumimoji="0" lang="cs-CZ" altLang="cs-CZ" sz="2400" b="0" i="0" u="none" strike="noStrike" cap="none" normalizeH="0" baseline="0">
                          <a:ln>
                            <a:noFill/>
                          </a:ln>
                          <a:solidFill>
                            <a:schemeClr val="tx1"/>
                          </a:solidFill>
                          <a:effectLst>
                            <a:outerShdw blurRad="38100" dist="38100" dir="2700000" algn="tl">
                              <a:srgbClr val="000000"/>
                            </a:outerShdw>
                          </a:effectLst>
                          <a:latin typeface="Source Sans Pro Semibold" panose="020b0604020202020204" charset="-18"/>
                          <a:cs typeface="Source Sans Pro Semibold" panose="020b0604020202020204" charset="0"/>
                        </a:rPr>
                        <a:t>x</a:t>
                      </a:r>
                      <a:r>
                        <a:rPr kumimoji="0" lang="cs-CZ" altLang="cs-CZ" sz="2400" b="0" i="0" u="none" strike="noStrike" cap="none" normalizeH="0" baseline="-25000">
                          <a:ln>
                            <a:noFill/>
                          </a:ln>
                          <a:solidFill>
                            <a:schemeClr val="tx1"/>
                          </a:solidFill>
                          <a:effectLst>
                            <a:outerShdw blurRad="38100" dist="38100" dir="2700000" algn="tl">
                              <a:srgbClr val="000000"/>
                            </a:outerShdw>
                          </a:effectLst>
                          <a:latin typeface="Source Sans Pro Semibold" panose="020b0604020202020204" charset="-18"/>
                          <a:cs typeface="Source Sans Pro Semibold" panose="020b0604020202020204" charset="0"/>
                        </a:rPr>
                        <a:t>1</a:t>
                      </a:r>
                      <a:endParaRPr kumimoji="0" lang="cs-CZ" altLang="cs-CZ" sz="2400" b="0" i="0" u="none" strike="noStrike" cap="none" normalizeH="0" baseline="0">
                        <a:ln>
                          <a:noFill/>
                        </a:ln>
                        <a:solidFill>
                          <a:schemeClr val="tx1"/>
                        </a:solidFill>
                        <a:effectLst>
                          <a:outerShdw blurRad="38100" dist="38100" dir="2700000" algn="tl">
                            <a:srgbClr val="000000"/>
                          </a:outerShdw>
                        </a:effectLst>
                        <a:latin typeface="Source Sans Pro Semibold" panose="020b0604020202020204" charset="-18"/>
                        <a:cs typeface="Source Sans Pro Semibold" panose="020b0604020202020204" charset="0"/>
                      </a:endParaRPr>
                    </a:p>
                  </a:txBody>
                  <a:tcPr marL="121920" marR="12192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lvl1pPr>
                        <a:spcBef>
                          <a:spcPct val="20000"/>
                        </a:spcBef>
                        <a:buClr>
                          <a:schemeClr val="hlink"/>
                        </a:buClr>
                        <a:buSzPct val="60000"/>
                        <a:buFont typeface="Wingdings" panose="05000000000000000000" pitchFamily="2" charset="2"/>
                        <a:defRPr sz="2800">
                          <a:solidFill>
                            <a:schemeClr val="tx1"/>
                          </a:solidFill>
                          <a:effectLst>
                            <a:outerShdw blurRad="38100" dist="38100" dir="2700000" algn="tl">
                              <a:srgbClr val="000000"/>
                            </a:outerShdw>
                          </a:effectLst>
                          <a:latin typeface="Verdana" pitchFamily="34" charset="0"/>
                          <a:cs typeface="Arial" pitchFamily="34" charset="0"/>
                        </a:defRPr>
                      </a:lvl1pPr>
                      <a:lvl2pPr>
                        <a:spcBef>
                          <a:spcPct val="20000"/>
                        </a:spcBef>
                        <a:buClr>
                          <a:schemeClr val="tx1"/>
                        </a:buClr>
                        <a:defRPr sz="2400">
                          <a:solidFill>
                            <a:schemeClr val="tx1"/>
                          </a:solidFill>
                          <a:effectLst>
                            <a:outerShdw blurRad="38100" dist="38100" dir="2700000" algn="tl">
                              <a:srgbClr val="000000"/>
                            </a:outerShdw>
                          </a:effectLst>
                          <a:latin typeface="Verdana" pitchFamily="34" charset="0"/>
                          <a:cs typeface="Arial" pitchFamily="34" charset="0"/>
                        </a:defRPr>
                      </a:lvl2pPr>
                      <a:lvl3pPr>
                        <a:spcBef>
                          <a:spcPct val="20000"/>
                        </a:spcBef>
                        <a:buClr>
                          <a:schemeClr val="accent2"/>
                        </a:buClr>
                        <a:buSzPct val="60000"/>
                        <a:buFont typeface="Wingdings" panose="05000000000000000000" pitchFamily="2" charset="2"/>
                        <a:defRPr sz="2000">
                          <a:solidFill>
                            <a:schemeClr val="tx1"/>
                          </a:solidFill>
                          <a:effectLst>
                            <a:outerShdw blurRad="38100" dist="38100" dir="2700000" algn="tl">
                              <a:srgbClr val="000000"/>
                            </a:outerShdw>
                          </a:effectLst>
                          <a:latin typeface="Verdana" pitchFamily="34" charset="0"/>
                          <a:cs typeface="Arial" pitchFamily="34" charset="0"/>
                        </a:defRPr>
                      </a:lvl3pPr>
                      <a:lvl4pPr>
                        <a:spcBef>
                          <a:spcPct val="20000"/>
                        </a:spcBef>
                        <a:buClr>
                          <a:schemeClr val="tx2"/>
                        </a:buClr>
                        <a:defRPr>
                          <a:solidFill>
                            <a:schemeClr val="tx1"/>
                          </a:solidFill>
                          <a:effectLst>
                            <a:outerShdw blurRad="38100" dist="38100" dir="2700000" algn="tl">
                              <a:srgbClr val="000000"/>
                            </a:outerShdw>
                          </a:effectLst>
                          <a:latin typeface="Verdana" pitchFamily="34" charset="0"/>
                          <a:cs typeface="Arial" pitchFamily="34" charset="0"/>
                        </a:defRPr>
                      </a:lvl4pPr>
                      <a:lvl5pPr>
                        <a:spcBef>
                          <a:spcPct val="20000"/>
                        </a:spcBef>
                        <a:buClr>
                          <a:schemeClr val="folHlink"/>
                        </a:buClr>
                        <a:buSzPct val="60000"/>
                        <a:buFont typeface="Wingdings" panose="05000000000000000000" pitchFamily="2" charset="2"/>
                        <a:defRPr>
                          <a:solidFill>
                            <a:schemeClr val="tx1"/>
                          </a:solidFill>
                          <a:effectLst>
                            <a:outerShdw blurRad="38100" dist="38100" dir="2700000" algn="tl">
                              <a:srgbClr val="000000"/>
                            </a:outerShdw>
                          </a:effectLst>
                          <a:latin typeface="Verdana" pitchFamily="34" charset="0"/>
                          <a:cs typeface="Arial" pitchFamily="34" charset="0"/>
                        </a:defRPr>
                      </a:lvl5pPr>
                      <a:lvl6pPr fontAlgn="base">
                        <a:spcBef>
                          <a:spcPct val="20000"/>
                        </a:spcBef>
                        <a:spcAft>
                          <a:spcPct val="0"/>
                        </a:spcAft>
                        <a:buClr>
                          <a:schemeClr val="folHlink"/>
                        </a:buClr>
                        <a:buSzPct val="60000"/>
                        <a:buFont typeface="Wingdings" panose="05000000000000000000" pitchFamily="2" charset="2"/>
                        <a:defRPr>
                          <a:solidFill>
                            <a:schemeClr val="tx1"/>
                          </a:solidFill>
                          <a:effectLst>
                            <a:outerShdw blurRad="38100" dist="38100" dir="2700000" algn="tl">
                              <a:srgbClr val="000000"/>
                            </a:outerShdw>
                          </a:effectLst>
                          <a:latin typeface="Verdana" pitchFamily="34" charset="0"/>
                          <a:cs typeface="Arial" pitchFamily="34" charset="0"/>
                        </a:defRPr>
                      </a:lvl6pPr>
                      <a:lvl7pPr fontAlgn="base">
                        <a:spcBef>
                          <a:spcPct val="20000"/>
                        </a:spcBef>
                        <a:spcAft>
                          <a:spcPct val="0"/>
                        </a:spcAft>
                        <a:buClr>
                          <a:schemeClr val="folHlink"/>
                        </a:buClr>
                        <a:buSzPct val="60000"/>
                        <a:buFont typeface="Wingdings" panose="05000000000000000000" pitchFamily="2" charset="2"/>
                        <a:defRPr>
                          <a:solidFill>
                            <a:schemeClr val="tx1"/>
                          </a:solidFill>
                          <a:effectLst>
                            <a:outerShdw blurRad="38100" dist="38100" dir="2700000" algn="tl">
                              <a:srgbClr val="000000"/>
                            </a:outerShdw>
                          </a:effectLst>
                          <a:latin typeface="Verdana" pitchFamily="34" charset="0"/>
                          <a:cs typeface="Arial" pitchFamily="34" charset="0"/>
                        </a:defRPr>
                      </a:lvl7pPr>
                      <a:lvl8pPr fontAlgn="base">
                        <a:spcBef>
                          <a:spcPct val="20000"/>
                        </a:spcBef>
                        <a:spcAft>
                          <a:spcPct val="0"/>
                        </a:spcAft>
                        <a:buClr>
                          <a:schemeClr val="folHlink"/>
                        </a:buClr>
                        <a:buSzPct val="60000"/>
                        <a:buFont typeface="Wingdings" panose="05000000000000000000" pitchFamily="2" charset="2"/>
                        <a:defRPr>
                          <a:solidFill>
                            <a:schemeClr val="tx1"/>
                          </a:solidFill>
                          <a:effectLst>
                            <a:outerShdw blurRad="38100" dist="38100" dir="2700000" algn="tl">
                              <a:srgbClr val="000000"/>
                            </a:outerShdw>
                          </a:effectLst>
                          <a:latin typeface="Verdana" pitchFamily="34" charset="0"/>
                          <a:cs typeface="Arial" pitchFamily="34" charset="0"/>
                        </a:defRPr>
                      </a:lvl8pPr>
                      <a:lvl9pPr fontAlgn="base">
                        <a:spcBef>
                          <a:spcPct val="20000"/>
                        </a:spcBef>
                        <a:spcAft>
                          <a:spcPct val="0"/>
                        </a:spcAft>
                        <a:buClr>
                          <a:schemeClr val="folHlink"/>
                        </a:buClr>
                        <a:buSzPct val="60000"/>
                        <a:buFont typeface="Wingdings" panose="05000000000000000000" pitchFamily="2" charset="2"/>
                        <a:defRPr>
                          <a:solidFill>
                            <a:schemeClr val="tx1"/>
                          </a:solidFill>
                          <a:effectLst>
                            <a:outerShdw blurRad="38100" dist="38100" dir="2700000" algn="tl">
                              <a:srgbClr val="000000"/>
                            </a:outerShdw>
                          </a:effectLst>
                          <a:latin typeface="Verdana" pitchFamily="34" charset="0"/>
                          <a:cs typeface="Arial"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Pct val="60000"/>
                        <a:buFont typeface="Wingdings" panose="05000000000000000000" pitchFamily="2" charset="2"/>
                        <a:buNone/>
                      </a:pPr>
                      <a:r>
                        <a:rPr kumimoji="0" lang="cs-CZ" altLang="cs-CZ" sz="2400" b="0" i="0" u="none" strike="noStrike" cap="none" normalizeH="0" baseline="0">
                          <a:ln>
                            <a:noFill/>
                          </a:ln>
                          <a:solidFill>
                            <a:schemeClr val="tx1"/>
                          </a:solidFill>
                          <a:effectLst>
                            <a:outerShdw blurRad="38100" dist="38100" dir="2700000" algn="tl">
                              <a:srgbClr val="000000"/>
                            </a:outerShdw>
                          </a:effectLst>
                          <a:latin typeface="Source Sans Pro Semibold" panose="020b0604020202020204" charset="-18"/>
                          <a:cs typeface="Source Sans Pro Semibold" panose="020b0604020202020204" charset="0"/>
                        </a:rPr>
                        <a:t>0.2</a:t>
                      </a:r>
                    </a:p>
                  </a:txBody>
                  <a:tcPr marL="121920" marR="121920" anchor="ctr" horzOverflow="overflow">
                    <a:lnL w="12700" cap="flat" cmpd="sng" algn="ctr">
                      <a:solidFill>
                        <a:schemeClr val="tx1"/>
                      </a:solidFill>
                      <a:prstDash val="solid"/>
                      <a:round/>
                      <a:headEnd type="none" w="med" len="med"/>
                      <a:tailEnd type="none" w="med" len="med"/>
                    </a:lnL>
                    <a:lnR>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lvl1pPr>
                        <a:spcBef>
                          <a:spcPct val="20000"/>
                        </a:spcBef>
                        <a:buClr>
                          <a:schemeClr val="hlink"/>
                        </a:buClr>
                        <a:buSzPct val="60000"/>
                        <a:buFont typeface="Wingdings" panose="05000000000000000000" pitchFamily="2" charset="2"/>
                        <a:defRPr sz="2800">
                          <a:solidFill>
                            <a:schemeClr val="tx1"/>
                          </a:solidFill>
                          <a:effectLst>
                            <a:outerShdw blurRad="38100" dist="38100" dir="2700000" algn="tl">
                              <a:srgbClr val="000000"/>
                            </a:outerShdw>
                          </a:effectLst>
                          <a:latin typeface="Verdana" pitchFamily="34" charset="0"/>
                          <a:cs typeface="Arial" pitchFamily="34" charset="0"/>
                        </a:defRPr>
                      </a:lvl1pPr>
                      <a:lvl2pPr>
                        <a:spcBef>
                          <a:spcPct val="20000"/>
                        </a:spcBef>
                        <a:buClr>
                          <a:schemeClr val="tx1"/>
                        </a:buClr>
                        <a:defRPr sz="2400">
                          <a:solidFill>
                            <a:schemeClr val="tx1"/>
                          </a:solidFill>
                          <a:effectLst>
                            <a:outerShdw blurRad="38100" dist="38100" dir="2700000" algn="tl">
                              <a:srgbClr val="000000"/>
                            </a:outerShdw>
                          </a:effectLst>
                          <a:latin typeface="Verdana" pitchFamily="34" charset="0"/>
                          <a:cs typeface="Arial" pitchFamily="34" charset="0"/>
                        </a:defRPr>
                      </a:lvl2pPr>
                      <a:lvl3pPr>
                        <a:spcBef>
                          <a:spcPct val="20000"/>
                        </a:spcBef>
                        <a:buClr>
                          <a:schemeClr val="accent2"/>
                        </a:buClr>
                        <a:buSzPct val="60000"/>
                        <a:buFont typeface="Wingdings" panose="05000000000000000000" pitchFamily="2" charset="2"/>
                        <a:defRPr sz="2000">
                          <a:solidFill>
                            <a:schemeClr val="tx1"/>
                          </a:solidFill>
                          <a:effectLst>
                            <a:outerShdw blurRad="38100" dist="38100" dir="2700000" algn="tl">
                              <a:srgbClr val="000000"/>
                            </a:outerShdw>
                          </a:effectLst>
                          <a:latin typeface="Verdana" pitchFamily="34" charset="0"/>
                          <a:cs typeface="Arial" pitchFamily="34" charset="0"/>
                        </a:defRPr>
                      </a:lvl3pPr>
                      <a:lvl4pPr>
                        <a:spcBef>
                          <a:spcPct val="20000"/>
                        </a:spcBef>
                        <a:buClr>
                          <a:schemeClr val="tx2"/>
                        </a:buClr>
                        <a:defRPr>
                          <a:solidFill>
                            <a:schemeClr val="tx1"/>
                          </a:solidFill>
                          <a:effectLst>
                            <a:outerShdw blurRad="38100" dist="38100" dir="2700000" algn="tl">
                              <a:srgbClr val="000000"/>
                            </a:outerShdw>
                          </a:effectLst>
                          <a:latin typeface="Verdana" pitchFamily="34" charset="0"/>
                          <a:cs typeface="Arial" pitchFamily="34" charset="0"/>
                        </a:defRPr>
                      </a:lvl4pPr>
                      <a:lvl5pPr>
                        <a:spcBef>
                          <a:spcPct val="20000"/>
                        </a:spcBef>
                        <a:buClr>
                          <a:schemeClr val="folHlink"/>
                        </a:buClr>
                        <a:buSzPct val="60000"/>
                        <a:buFont typeface="Wingdings" panose="05000000000000000000" pitchFamily="2" charset="2"/>
                        <a:defRPr>
                          <a:solidFill>
                            <a:schemeClr val="tx1"/>
                          </a:solidFill>
                          <a:effectLst>
                            <a:outerShdw blurRad="38100" dist="38100" dir="2700000" algn="tl">
                              <a:srgbClr val="000000"/>
                            </a:outerShdw>
                          </a:effectLst>
                          <a:latin typeface="Verdana" pitchFamily="34" charset="0"/>
                          <a:cs typeface="Arial" pitchFamily="34" charset="0"/>
                        </a:defRPr>
                      </a:lvl5pPr>
                      <a:lvl6pPr fontAlgn="base">
                        <a:spcBef>
                          <a:spcPct val="20000"/>
                        </a:spcBef>
                        <a:spcAft>
                          <a:spcPct val="0"/>
                        </a:spcAft>
                        <a:buClr>
                          <a:schemeClr val="folHlink"/>
                        </a:buClr>
                        <a:buSzPct val="60000"/>
                        <a:buFont typeface="Wingdings" panose="05000000000000000000" pitchFamily="2" charset="2"/>
                        <a:defRPr>
                          <a:solidFill>
                            <a:schemeClr val="tx1"/>
                          </a:solidFill>
                          <a:effectLst>
                            <a:outerShdw blurRad="38100" dist="38100" dir="2700000" algn="tl">
                              <a:srgbClr val="000000"/>
                            </a:outerShdw>
                          </a:effectLst>
                          <a:latin typeface="Verdana" pitchFamily="34" charset="0"/>
                          <a:cs typeface="Arial" pitchFamily="34" charset="0"/>
                        </a:defRPr>
                      </a:lvl6pPr>
                      <a:lvl7pPr fontAlgn="base">
                        <a:spcBef>
                          <a:spcPct val="20000"/>
                        </a:spcBef>
                        <a:spcAft>
                          <a:spcPct val="0"/>
                        </a:spcAft>
                        <a:buClr>
                          <a:schemeClr val="folHlink"/>
                        </a:buClr>
                        <a:buSzPct val="60000"/>
                        <a:buFont typeface="Wingdings" panose="05000000000000000000" pitchFamily="2" charset="2"/>
                        <a:defRPr>
                          <a:solidFill>
                            <a:schemeClr val="tx1"/>
                          </a:solidFill>
                          <a:effectLst>
                            <a:outerShdw blurRad="38100" dist="38100" dir="2700000" algn="tl">
                              <a:srgbClr val="000000"/>
                            </a:outerShdw>
                          </a:effectLst>
                          <a:latin typeface="Verdana" pitchFamily="34" charset="0"/>
                          <a:cs typeface="Arial" pitchFamily="34" charset="0"/>
                        </a:defRPr>
                      </a:lvl7pPr>
                      <a:lvl8pPr fontAlgn="base">
                        <a:spcBef>
                          <a:spcPct val="20000"/>
                        </a:spcBef>
                        <a:spcAft>
                          <a:spcPct val="0"/>
                        </a:spcAft>
                        <a:buClr>
                          <a:schemeClr val="folHlink"/>
                        </a:buClr>
                        <a:buSzPct val="60000"/>
                        <a:buFont typeface="Wingdings" panose="05000000000000000000" pitchFamily="2" charset="2"/>
                        <a:defRPr>
                          <a:solidFill>
                            <a:schemeClr val="tx1"/>
                          </a:solidFill>
                          <a:effectLst>
                            <a:outerShdw blurRad="38100" dist="38100" dir="2700000" algn="tl">
                              <a:srgbClr val="000000"/>
                            </a:outerShdw>
                          </a:effectLst>
                          <a:latin typeface="Verdana" pitchFamily="34" charset="0"/>
                          <a:cs typeface="Arial" pitchFamily="34" charset="0"/>
                        </a:defRPr>
                      </a:lvl8pPr>
                      <a:lvl9pPr fontAlgn="base">
                        <a:spcBef>
                          <a:spcPct val="20000"/>
                        </a:spcBef>
                        <a:spcAft>
                          <a:spcPct val="0"/>
                        </a:spcAft>
                        <a:buClr>
                          <a:schemeClr val="folHlink"/>
                        </a:buClr>
                        <a:buSzPct val="60000"/>
                        <a:buFont typeface="Wingdings" panose="05000000000000000000" pitchFamily="2" charset="2"/>
                        <a:defRPr>
                          <a:solidFill>
                            <a:schemeClr val="tx1"/>
                          </a:solidFill>
                          <a:effectLst>
                            <a:outerShdw blurRad="38100" dist="38100" dir="2700000" algn="tl">
                              <a:srgbClr val="000000"/>
                            </a:outerShdw>
                          </a:effectLst>
                          <a:latin typeface="Verdana" pitchFamily="34" charset="0"/>
                          <a:cs typeface="Arial"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Pct val="60000"/>
                        <a:buFont typeface="Wingdings" panose="05000000000000000000" pitchFamily="2" charset="2"/>
                        <a:buNone/>
                      </a:pPr>
                      <a:r>
                        <a:rPr kumimoji="0" lang="cs-CZ" altLang="cs-CZ" sz="2400" b="0" i="0" u="none" strike="noStrike" cap="none" normalizeH="0" baseline="0">
                          <a:ln>
                            <a:noFill/>
                          </a:ln>
                          <a:solidFill>
                            <a:schemeClr val="tx1"/>
                          </a:solidFill>
                          <a:effectLst>
                            <a:outerShdw blurRad="38100" dist="38100" dir="2700000" algn="tl">
                              <a:srgbClr val="000000"/>
                            </a:outerShdw>
                          </a:effectLst>
                          <a:latin typeface="Source Sans Pro Semibold" panose="020b0604020202020204" charset="-18"/>
                          <a:cs typeface="Source Sans Pro Semibold" panose="020b0604020202020204" charset="0"/>
                        </a:rPr>
                        <a:t>0.4</a:t>
                      </a:r>
                    </a:p>
                  </a:txBody>
                  <a:tcPr marL="121920" marR="121920" anchor="ctr" horzOverflow="overflow">
                    <a:lnL>
                      <a:noFill/>
                    </a:lnL>
                    <a:lnR>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lvl1pPr>
                        <a:spcBef>
                          <a:spcPct val="20000"/>
                        </a:spcBef>
                        <a:buClr>
                          <a:schemeClr val="hlink"/>
                        </a:buClr>
                        <a:buSzPct val="60000"/>
                        <a:buFont typeface="Wingdings" panose="05000000000000000000" pitchFamily="2" charset="2"/>
                        <a:defRPr sz="2800">
                          <a:solidFill>
                            <a:schemeClr val="tx1"/>
                          </a:solidFill>
                          <a:effectLst>
                            <a:outerShdw blurRad="38100" dist="38100" dir="2700000" algn="tl">
                              <a:srgbClr val="000000"/>
                            </a:outerShdw>
                          </a:effectLst>
                          <a:latin typeface="Verdana" pitchFamily="34" charset="0"/>
                          <a:cs typeface="Arial" pitchFamily="34" charset="0"/>
                        </a:defRPr>
                      </a:lvl1pPr>
                      <a:lvl2pPr>
                        <a:spcBef>
                          <a:spcPct val="20000"/>
                        </a:spcBef>
                        <a:buClr>
                          <a:schemeClr val="tx1"/>
                        </a:buClr>
                        <a:defRPr sz="2400">
                          <a:solidFill>
                            <a:schemeClr val="tx1"/>
                          </a:solidFill>
                          <a:effectLst>
                            <a:outerShdw blurRad="38100" dist="38100" dir="2700000" algn="tl">
                              <a:srgbClr val="000000"/>
                            </a:outerShdw>
                          </a:effectLst>
                          <a:latin typeface="Verdana" pitchFamily="34" charset="0"/>
                          <a:cs typeface="Arial" pitchFamily="34" charset="0"/>
                        </a:defRPr>
                      </a:lvl2pPr>
                      <a:lvl3pPr>
                        <a:spcBef>
                          <a:spcPct val="20000"/>
                        </a:spcBef>
                        <a:buClr>
                          <a:schemeClr val="accent2"/>
                        </a:buClr>
                        <a:buSzPct val="60000"/>
                        <a:buFont typeface="Wingdings" panose="05000000000000000000" pitchFamily="2" charset="2"/>
                        <a:defRPr sz="2000">
                          <a:solidFill>
                            <a:schemeClr val="tx1"/>
                          </a:solidFill>
                          <a:effectLst>
                            <a:outerShdw blurRad="38100" dist="38100" dir="2700000" algn="tl">
                              <a:srgbClr val="000000"/>
                            </a:outerShdw>
                          </a:effectLst>
                          <a:latin typeface="Verdana" pitchFamily="34" charset="0"/>
                          <a:cs typeface="Arial" pitchFamily="34" charset="0"/>
                        </a:defRPr>
                      </a:lvl3pPr>
                      <a:lvl4pPr>
                        <a:spcBef>
                          <a:spcPct val="20000"/>
                        </a:spcBef>
                        <a:buClr>
                          <a:schemeClr val="tx2"/>
                        </a:buClr>
                        <a:defRPr>
                          <a:solidFill>
                            <a:schemeClr val="tx1"/>
                          </a:solidFill>
                          <a:effectLst>
                            <a:outerShdw blurRad="38100" dist="38100" dir="2700000" algn="tl">
                              <a:srgbClr val="000000"/>
                            </a:outerShdw>
                          </a:effectLst>
                          <a:latin typeface="Verdana" pitchFamily="34" charset="0"/>
                          <a:cs typeface="Arial" pitchFamily="34" charset="0"/>
                        </a:defRPr>
                      </a:lvl4pPr>
                      <a:lvl5pPr>
                        <a:spcBef>
                          <a:spcPct val="20000"/>
                        </a:spcBef>
                        <a:buClr>
                          <a:schemeClr val="folHlink"/>
                        </a:buClr>
                        <a:buSzPct val="60000"/>
                        <a:buFont typeface="Wingdings" panose="05000000000000000000" pitchFamily="2" charset="2"/>
                        <a:defRPr>
                          <a:solidFill>
                            <a:schemeClr val="tx1"/>
                          </a:solidFill>
                          <a:effectLst>
                            <a:outerShdw blurRad="38100" dist="38100" dir="2700000" algn="tl">
                              <a:srgbClr val="000000"/>
                            </a:outerShdw>
                          </a:effectLst>
                          <a:latin typeface="Verdana" pitchFamily="34" charset="0"/>
                          <a:cs typeface="Arial" pitchFamily="34" charset="0"/>
                        </a:defRPr>
                      </a:lvl5pPr>
                      <a:lvl6pPr fontAlgn="base">
                        <a:spcBef>
                          <a:spcPct val="20000"/>
                        </a:spcBef>
                        <a:spcAft>
                          <a:spcPct val="0"/>
                        </a:spcAft>
                        <a:buClr>
                          <a:schemeClr val="folHlink"/>
                        </a:buClr>
                        <a:buSzPct val="60000"/>
                        <a:buFont typeface="Wingdings" panose="05000000000000000000" pitchFamily="2" charset="2"/>
                        <a:defRPr>
                          <a:solidFill>
                            <a:schemeClr val="tx1"/>
                          </a:solidFill>
                          <a:effectLst>
                            <a:outerShdw blurRad="38100" dist="38100" dir="2700000" algn="tl">
                              <a:srgbClr val="000000"/>
                            </a:outerShdw>
                          </a:effectLst>
                          <a:latin typeface="Verdana" pitchFamily="34" charset="0"/>
                          <a:cs typeface="Arial" pitchFamily="34" charset="0"/>
                        </a:defRPr>
                      </a:lvl6pPr>
                      <a:lvl7pPr fontAlgn="base">
                        <a:spcBef>
                          <a:spcPct val="20000"/>
                        </a:spcBef>
                        <a:spcAft>
                          <a:spcPct val="0"/>
                        </a:spcAft>
                        <a:buClr>
                          <a:schemeClr val="folHlink"/>
                        </a:buClr>
                        <a:buSzPct val="60000"/>
                        <a:buFont typeface="Wingdings" panose="05000000000000000000" pitchFamily="2" charset="2"/>
                        <a:defRPr>
                          <a:solidFill>
                            <a:schemeClr val="tx1"/>
                          </a:solidFill>
                          <a:effectLst>
                            <a:outerShdw blurRad="38100" dist="38100" dir="2700000" algn="tl">
                              <a:srgbClr val="000000"/>
                            </a:outerShdw>
                          </a:effectLst>
                          <a:latin typeface="Verdana" pitchFamily="34" charset="0"/>
                          <a:cs typeface="Arial" pitchFamily="34" charset="0"/>
                        </a:defRPr>
                      </a:lvl7pPr>
                      <a:lvl8pPr fontAlgn="base">
                        <a:spcBef>
                          <a:spcPct val="20000"/>
                        </a:spcBef>
                        <a:spcAft>
                          <a:spcPct val="0"/>
                        </a:spcAft>
                        <a:buClr>
                          <a:schemeClr val="folHlink"/>
                        </a:buClr>
                        <a:buSzPct val="60000"/>
                        <a:buFont typeface="Wingdings" panose="05000000000000000000" pitchFamily="2" charset="2"/>
                        <a:defRPr>
                          <a:solidFill>
                            <a:schemeClr val="tx1"/>
                          </a:solidFill>
                          <a:effectLst>
                            <a:outerShdw blurRad="38100" dist="38100" dir="2700000" algn="tl">
                              <a:srgbClr val="000000"/>
                            </a:outerShdw>
                          </a:effectLst>
                          <a:latin typeface="Verdana" pitchFamily="34" charset="0"/>
                          <a:cs typeface="Arial" pitchFamily="34" charset="0"/>
                        </a:defRPr>
                      </a:lvl8pPr>
                      <a:lvl9pPr fontAlgn="base">
                        <a:spcBef>
                          <a:spcPct val="20000"/>
                        </a:spcBef>
                        <a:spcAft>
                          <a:spcPct val="0"/>
                        </a:spcAft>
                        <a:buClr>
                          <a:schemeClr val="folHlink"/>
                        </a:buClr>
                        <a:buSzPct val="60000"/>
                        <a:buFont typeface="Wingdings" panose="05000000000000000000" pitchFamily="2" charset="2"/>
                        <a:defRPr>
                          <a:solidFill>
                            <a:schemeClr val="tx1"/>
                          </a:solidFill>
                          <a:effectLst>
                            <a:outerShdw blurRad="38100" dist="38100" dir="2700000" algn="tl">
                              <a:srgbClr val="000000"/>
                            </a:outerShdw>
                          </a:effectLst>
                          <a:latin typeface="Verdana" pitchFamily="34" charset="0"/>
                          <a:cs typeface="Arial"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Pct val="60000"/>
                        <a:buFont typeface="Wingdings" panose="05000000000000000000" pitchFamily="2" charset="2"/>
                        <a:buNone/>
                      </a:pPr>
                      <a:r>
                        <a:rPr kumimoji="0" lang="cs-CZ" altLang="cs-CZ" sz="2400" b="0" i="0" u="none" strike="noStrike" cap="none" normalizeH="0" baseline="0">
                          <a:ln>
                            <a:noFill/>
                          </a:ln>
                          <a:solidFill>
                            <a:schemeClr val="tx1"/>
                          </a:solidFill>
                          <a:effectLst>
                            <a:outerShdw blurRad="38100" dist="38100" dir="2700000" algn="tl">
                              <a:srgbClr val="000000"/>
                            </a:outerShdw>
                          </a:effectLst>
                          <a:latin typeface="Source Sans Pro Semibold" panose="020b0604020202020204" charset="-18"/>
                          <a:cs typeface="Source Sans Pro Semibold" panose="020b0604020202020204" charset="0"/>
                        </a:rPr>
                        <a:t>0.6</a:t>
                      </a:r>
                    </a:p>
                  </a:txBody>
                  <a:tcPr marL="121920" marR="121920" anchor="ctr" horzOverflow="overflow">
                    <a:lnL>
                      <a:noFill/>
                    </a:lnL>
                    <a:lnR>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lvl1pPr>
                        <a:spcBef>
                          <a:spcPct val="20000"/>
                        </a:spcBef>
                        <a:buClr>
                          <a:schemeClr val="hlink"/>
                        </a:buClr>
                        <a:buSzPct val="60000"/>
                        <a:buFont typeface="Wingdings" panose="05000000000000000000" pitchFamily="2" charset="2"/>
                        <a:defRPr sz="2800">
                          <a:solidFill>
                            <a:schemeClr val="tx1"/>
                          </a:solidFill>
                          <a:effectLst>
                            <a:outerShdw blurRad="38100" dist="38100" dir="2700000" algn="tl">
                              <a:srgbClr val="000000"/>
                            </a:outerShdw>
                          </a:effectLst>
                          <a:latin typeface="Verdana" pitchFamily="34" charset="0"/>
                          <a:cs typeface="Arial" pitchFamily="34" charset="0"/>
                        </a:defRPr>
                      </a:lvl1pPr>
                      <a:lvl2pPr>
                        <a:spcBef>
                          <a:spcPct val="20000"/>
                        </a:spcBef>
                        <a:buClr>
                          <a:schemeClr val="tx1"/>
                        </a:buClr>
                        <a:defRPr sz="2400">
                          <a:solidFill>
                            <a:schemeClr val="tx1"/>
                          </a:solidFill>
                          <a:effectLst>
                            <a:outerShdw blurRad="38100" dist="38100" dir="2700000" algn="tl">
                              <a:srgbClr val="000000"/>
                            </a:outerShdw>
                          </a:effectLst>
                          <a:latin typeface="Verdana" pitchFamily="34" charset="0"/>
                          <a:cs typeface="Arial" pitchFamily="34" charset="0"/>
                        </a:defRPr>
                      </a:lvl2pPr>
                      <a:lvl3pPr>
                        <a:spcBef>
                          <a:spcPct val="20000"/>
                        </a:spcBef>
                        <a:buClr>
                          <a:schemeClr val="accent2"/>
                        </a:buClr>
                        <a:buSzPct val="60000"/>
                        <a:buFont typeface="Wingdings" panose="05000000000000000000" pitchFamily="2" charset="2"/>
                        <a:defRPr sz="2000">
                          <a:solidFill>
                            <a:schemeClr val="tx1"/>
                          </a:solidFill>
                          <a:effectLst>
                            <a:outerShdw blurRad="38100" dist="38100" dir="2700000" algn="tl">
                              <a:srgbClr val="000000"/>
                            </a:outerShdw>
                          </a:effectLst>
                          <a:latin typeface="Verdana" pitchFamily="34" charset="0"/>
                          <a:cs typeface="Arial" pitchFamily="34" charset="0"/>
                        </a:defRPr>
                      </a:lvl3pPr>
                      <a:lvl4pPr>
                        <a:spcBef>
                          <a:spcPct val="20000"/>
                        </a:spcBef>
                        <a:buClr>
                          <a:schemeClr val="tx2"/>
                        </a:buClr>
                        <a:defRPr>
                          <a:solidFill>
                            <a:schemeClr val="tx1"/>
                          </a:solidFill>
                          <a:effectLst>
                            <a:outerShdw blurRad="38100" dist="38100" dir="2700000" algn="tl">
                              <a:srgbClr val="000000"/>
                            </a:outerShdw>
                          </a:effectLst>
                          <a:latin typeface="Verdana" pitchFamily="34" charset="0"/>
                          <a:cs typeface="Arial" pitchFamily="34" charset="0"/>
                        </a:defRPr>
                      </a:lvl4pPr>
                      <a:lvl5pPr>
                        <a:spcBef>
                          <a:spcPct val="20000"/>
                        </a:spcBef>
                        <a:buClr>
                          <a:schemeClr val="folHlink"/>
                        </a:buClr>
                        <a:buSzPct val="60000"/>
                        <a:buFont typeface="Wingdings" panose="05000000000000000000" pitchFamily="2" charset="2"/>
                        <a:defRPr>
                          <a:solidFill>
                            <a:schemeClr val="tx1"/>
                          </a:solidFill>
                          <a:effectLst>
                            <a:outerShdw blurRad="38100" dist="38100" dir="2700000" algn="tl">
                              <a:srgbClr val="000000"/>
                            </a:outerShdw>
                          </a:effectLst>
                          <a:latin typeface="Verdana" pitchFamily="34" charset="0"/>
                          <a:cs typeface="Arial" pitchFamily="34" charset="0"/>
                        </a:defRPr>
                      </a:lvl5pPr>
                      <a:lvl6pPr fontAlgn="base">
                        <a:spcBef>
                          <a:spcPct val="20000"/>
                        </a:spcBef>
                        <a:spcAft>
                          <a:spcPct val="0"/>
                        </a:spcAft>
                        <a:buClr>
                          <a:schemeClr val="folHlink"/>
                        </a:buClr>
                        <a:buSzPct val="60000"/>
                        <a:buFont typeface="Wingdings" panose="05000000000000000000" pitchFamily="2" charset="2"/>
                        <a:defRPr>
                          <a:solidFill>
                            <a:schemeClr val="tx1"/>
                          </a:solidFill>
                          <a:effectLst>
                            <a:outerShdw blurRad="38100" dist="38100" dir="2700000" algn="tl">
                              <a:srgbClr val="000000"/>
                            </a:outerShdw>
                          </a:effectLst>
                          <a:latin typeface="Verdana" pitchFamily="34" charset="0"/>
                          <a:cs typeface="Arial" pitchFamily="34" charset="0"/>
                        </a:defRPr>
                      </a:lvl6pPr>
                      <a:lvl7pPr fontAlgn="base">
                        <a:spcBef>
                          <a:spcPct val="20000"/>
                        </a:spcBef>
                        <a:spcAft>
                          <a:spcPct val="0"/>
                        </a:spcAft>
                        <a:buClr>
                          <a:schemeClr val="folHlink"/>
                        </a:buClr>
                        <a:buSzPct val="60000"/>
                        <a:buFont typeface="Wingdings" panose="05000000000000000000" pitchFamily="2" charset="2"/>
                        <a:defRPr>
                          <a:solidFill>
                            <a:schemeClr val="tx1"/>
                          </a:solidFill>
                          <a:effectLst>
                            <a:outerShdw blurRad="38100" dist="38100" dir="2700000" algn="tl">
                              <a:srgbClr val="000000"/>
                            </a:outerShdw>
                          </a:effectLst>
                          <a:latin typeface="Verdana" pitchFamily="34" charset="0"/>
                          <a:cs typeface="Arial" pitchFamily="34" charset="0"/>
                        </a:defRPr>
                      </a:lvl7pPr>
                      <a:lvl8pPr fontAlgn="base">
                        <a:spcBef>
                          <a:spcPct val="20000"/>
                        </a:spcBef>
                        <a:spcAft>
                          <a:spcPct val="0"/>
                        </a:spcAft>
                        <a:buClr>
                          <a:schemeClr val="folHlink"/>
                        </a:buClr>
                        <a:buSzPct val="60000"/>
                        <a:buFont typeface="Wingdings" panose="05000000000000000000" pitchFamily="2" charset="2"/>
                        <a:defRPr>
                          <a:solidFill>
                            <a:schemeClr val="tx1"/>
                          </a:solidFill>
                          <a:effectLst>
                            <a:outerShdw blurRad="38100" dist="38100" dir="2700000" algn="tl">
                              <a:srgbClr val="000000"/>
                            </a:outerShdw>
                          </a:effectLst>
                          <a:latin typeface="Verdana" pitchFamily="34" charset="0"/>
                          <a:cs typeface="Arial" pitchFamily="34" charset="0"/>
                        </a:defRPr>
                      </a:lvl8pPr>
                      <a:lvl9pPr fontAlgn="base">
                        <a:spcBef>
                          <a:spcPct val="20000"/>
                        </a:spcBef>
                        <a:spcAft>
                          <a:spcPct val="0"/>
                        </a:spcAft>
                        <a:buClr>
                          <a:schemeClr val="folHlink"/>
                        </a:buClr>
                        <a:buSzPct val="60000"/>
                        <a:buFont typeface="Wingdings" panose="05000000000000000000" pitchFamily="2" charset="2"/>
                        <a:defRPr>
                          <a:solidFill>
                            <a:schemeClr val="tx1"/>
                          </a:solidFill>
                          <a:effectLst>
                            <a:outerShdw blurRad="38100" dist="38100" dir="2700000" algn="tl">
                              <a:srgbClr val="000000"/>
                            </a:outerShdw>
                          </a:effectLst>
                          <a:latin typeface="Verdana" pitchFamily="34" charset="0"/>
                          <a:cs typeface="Arial"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Pct val="60000"/>
                        <a:buFont typeface="Wingdings" panose="05000000000000000000" pitchFamily="2" charset="2"/>
                        <a:buNone/>
                      </a:pPr>
                      <a:r>
                        <a:rPr kumimoji="0" lang="cs-CZ" altLang="cs-CZ" sz="2400" b="0" i="0" u="none" strike="noStrike" cap="none" normalizeH="0" baseline="0">
                          <a:ln>
                            <a:noFill/>
                          </a:ln>
                          <a:solidFill>
                            <a:schemeClr val="tx1"/>
                          </a:solidFill>
                          <a:effectLst>
                            <a:outerShdw blurRad="38100" dist="38100" dir="2700000" algn="tl">
                              <a:srgbClr val="000000"/>
                            </a:outerShdw>
                          </a:effectLst>
                          <a:latin typeface="Source Sans Pro Semibold" panose="020b0604020202020204" charset="-18"/>
                          <a:cs typeface="Source Sans Pro Semibold" panose="020b0604020202020204" charset="0"/>
                        </a:rPr>
                        <a:t>0.8</a:t>
                      </a:r>
                    </a:p>
                  </a:txBody>
                  <a:tcPr marL="121920" marR="121920" anchor="ctr" horzOverflow="overflow">
                    <a:lnL>
                      <a:noFill/>
                    </a:lnL>
                    <a:lnR>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lvl1pPr>
                        <a:spcBef>
                          <a:spcPct val="20000"/>
                        </a:spcBef>
                        <a:buClr>
                          <a:schemeClr val="hlink"/>
                        </a:buClr>
                        <a:buSzPct val="60000"/>
                        <a:buFont typeface="Wingdings" panose="05000000000000000000" pitchFamily="2" charset="2"/>
                        <a:defRPr sz="2800">
                          <a:solidFill>
                            <a:schemeClr val="tx1"/>
                          </a:solidFill>
                          <a:effectLst>
                            <a:outerShdw blurRad="38100" dist="38100" dir="2700000" algn="tl">
                              <a:srgbClr val="000000"/>
                            </a:outerShdw>
                          </a:effectLst>
                          <a:latin typeface="Verdana" pitchFamily="34" charset="0"/>
                          <a:cs typeface="Arial" pitchFamily="34" charset="0"/>
                        </a:defRPr>
                      </a:lvl1pPr>
                      <a:lvl2pPr>
                        <a:spcBef>
                          <a:spcPct val="20000"/>
                        </a:spcBef>
                        <a:buClr>
                          <a:schemeClr val="tx1"/>
                        </a:buClr>
                        <a:defRPr sz="2400">
                          <a:solidFill>
                            <a:schemeClr val="tx1"/>
                          </a:solidFill>
                          <a:effectLst>
                            <a:outerShdw blurRad="38100" dist="38100" dir="2700000" algn="tl">
                              <a:srgbClr val="000000"/>
                            </a:outerShdw>
                          </a:effectLst>
                          <a:latin typeface="Verdana" pitchFamily="34" charset="0"/>
                          <a:cs typeface="Arial" pitchFamily="34" charset="0"/>
                        </a:defRPr>
                      </a:lvl2pPr>
                      <a:lvl3pPr>
                        <a:spcBef>
                          <a:spcPct val="20000"/>
                        </a:spcBef>
                        <a:buClr>
                          <a:schemeClr val="accent2"/>
                        </a:buClr>
                        <a:buSzPct val="60000"/>
                        <a:buFont typeface="Wingdings" panose="05000000000000000000" pitchFamily="2" charset="2"/>
                        <a:defRPr sz="2000">
                          <a:solidFill>
                            <a:schemeClr val="tx1"/>
                          </a:solidFill>
                          <a:effectLst>
                            <a:outerShdw blurRad="38100" dist="38100" dir="2700000" algn="tl">
                              <a:srgbClr val="000000"/>
                            </a:outerShdw>
                          </a:effectLst>
                          <a:latin typeface="Verdana" pitchFamily="34" charset="0"/>
                          <a:cs typeface="Arial" pitchFamily="34" charset="0"/>
                        </a:defRPr>
                      </a:lvl3pPr>
                      <a:lvl4pPr>
                        <a:spcBef>
                          <a:spcPct val="20000"/>
                        </a:spcBef>
                        <a:buClr>
                          <a:schemeClr val="tx2"/>
                        </a:buClr>
                        <a:defRPr>
                          <a:solidFill>
                            <a:schemeClr val="tx1"/>
                          </a:solidFill>
                          <a:effectLst>
                            <a:outerShdw blurRad="38100" dist="38100" dir="2700000" algn="tl">
                              <a:srgbClr val="000000"/>
                            </a:outerShdw>
                          </a:effectLst>
                          <a:latin typeface="Verdana" pitchFamily="34" charset="0"/>
                          <a:cs typeface="Arial" pitchFamily="34" charset="0"/>
                        </a:defRPr>
                      </a:lvl4pPr>
                      <a:lvl5pPr>
                        <a:spcBef>
                          <a:spcPct val="20000"/>
                        </a:spcBef>
                        <a:buClr>
                          <a:schemeClr val="folHlink"/>
                        </a:buClr>
                        <a:buSzPct val="60000"/>
                        <a:buFont typeface="Wingdings" panose="05000000000000000000" pitchFamily="2" charset="2"/>
                        <a:defRPr>
                          <a:solidFill>
                            <a:schemeClr val="tx1"/>
                          </a:solidFill>
                          <a:effectLst>
                            <a:outerShdw blurRad="38100" dist="38100" dir="2700000" algn="tl">
                              <a:srgbClr val="000000"/>
                            </a:outerShdw>
                          </a:effectLst>
                          <a:latin typeface="Verdana" pitchFamily="34" charset="0"/>
                          <a:cs typeface="Arial" pitchFamily="34" charset="0"/>
                        </a:defRPr>
                      </a:lvl5pPr>
                      <a:lvl6pPr fontAlgn="base">
                        <a:spcBef>
                          <a:spcPct val="20000"/>
                        </a:spcBef>
                        <a:spcAft>
                          <a:spcPct val="0"/>
                        </a:spcAft>
                        <a:buClr>
                          <a:schemeClr val="folHlink"/>
                        </a:buClr>
                        <a:buSzPct val="60000"/>
                        <a:buFont typeface="Wingdings" panose="05000000000000000000" pitchFamily="2" charset="2"/>
                        <a:defRPr>
                          <a:solidFill>
                            <a:schemeClr val="tx1"/>
                          </a:solidFill>
                          <a:effectLst>
                            <a:outerShdw blurRad="38100" dist="38100" dir="2700000" algn="tl">
                              <a:srgbClr val="000000"/>
                            </a:outerShdw>
                          </a:effectLst>
                          <a:latin typeface="Verdana" pitchFamily="34" charset="0"/>
                          <a:cs typeface="Arial" pitchFamily="34" charset="0"/>
                        </a:defRPr>
                      </a:lvl6pPr>
                      <a:lvl7pPr fontAlgn="base">
                        <a:spcBef>
                          <a:spcPct val="20000"/>
                        </a:spcBef>
                        <a:spcAft>
                          <a:spcPct val="0"/>
                        </a:spcAft>
                        <a:buClr>
                          <a:schemeClr val="folHlink"/>
                        </a:buClr>
                        <a:buSzPct val="60000"/>
                        <a:buFont typeface="Wingdings" panose="05000000000000000000" pitchFamily="2" charset="2"/>
                        <a:defRPr>
                          <a:solidFill>
                            <a:schemeClr val="tx1"/>
                          </a:solidFill>
                          <a:effectLst>
                            <a:outerShdw blurRad="38100" dist="38100" dir="2700000" algn="tl">
                              <a:srgbClr val="000000"/>
                            </a:outerShdw>
                          </a:effectLst>
                          <a:latin typeface="Verdana" pitchFamily="34" charset="0"/>
                          <a:cs typeface="Arial" pitchFamily="34" charset="0"/>
                        </a:defRPr>
                      </a:lvl7pPr>
                      <a:lvl8pPr fontAlgn="base">
                        <a:spcBef>
                          <a:spcPct val="20000"/>
                        </a:spcBef>
                        <a:spcAft>
                          <a:spcPct val="0"/>
                        </a:spcAft>
                        <a:buClr>
                          <a:schemeClr val="folHlink"/>
                        </a:buClr>
                        <a:buSzPct val="60000"/>
                        <a:buFont typeface="Wingdings" panose="05000000000000000000" pitchFamily="2" charset="2"/>
                        <a:defRPr>
                          <a:solidFill>
                            <a:schemeClr val="tx1"/>
                          </a:solidFill>
                          <a:effectLst>
                            <a:outerShdw blurRad="38100" dist="38100" dir="2700000" algn="tl">
                              <a:srgbClr val="000000"/>
                            </a:outerShdw>
                          </a:effectLst>
                          <a:latin typeface="Verdana" pitchFamily="34" charset="0"/>
                          <a:cs typeface="Arial" pitchFamily="34" charset="0"/>
                        </a:defRPr>
                      </a:lvl8pPr>
                      <a:lvl9pPr fontAlgn="base">
                        <a:spcBef>
                          <a:spcPct val="20000"/>
                        </a:spcBef>
                        <a:spcAft>
                          <a:spcPct val="0"/>
                        </a:spcAft>
                        <a:buClr>
                          <a:schemeClr val="folHlink"/>
                        </a:buClr>
                        <a:buSzPct val="60000"/>
                        <a:buFont typeface="Wingdings" panose="05000000000000000000" pitchFamily="2" charset="2"/>
                        <a:defRPr>
                          <a:solidFill>
                            <a:schemeClr val="tx1"/>
                          </a:solidFill>
                          <a:effectLst>
                            <a:outerShdw blurRad="38100" dist="38100" dir="2700000" algn="tl">
                              <a:srgbClr val="000000"/>
                            </a:outerShdw>
                          </a:effectLst>
                          <a:latin typeface="Verdana" pitchFamily="34" charset="0"/>
                          <a:cs typeface="Arial"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Pct val="60000"/>
                        <a:buFont typeface="Wingdings" panose="05000000000000000000" pitchFamily="2" charset="2"/>
                        <a:buNone/>
                      </a:pPr>
                      <a:r>
                        <a:rPr kumimoji="0" lang="cs-CZ" altLang="cs-CZ" sz="2400" b="0" i="0" u="none" strike="noStrike" cap="none" normalizeH="0" baseline="0">
                          <a:ln>
                            <a:noFill/>
                          </a:ln>
                          <a:solidFill>
                            <a:schemeClr val="tx1"/>
                          </a:solidFill>
                          <a:effectLst>
                            <a:outerShdw blurRad="38100" dist="38100" dir="2700000" algn="tl">
                              <a:srgbClr val="000000"/>
                            </a:outerShdw>
                          </a:effectLst>
                          <a:latin typeface="Source Sans Pro Semibold" panose="020b0604020202020204" charset="-18"/>
                          <a:cs typeface="Source Sans Pro Semibold" panose="020b0604020202020204" charset="0"/>
                        </a:rPr>
                        <a:t>1</a:t>
                      </a:r>
                    </a:p>
                  </a:txBody>
                  <a:tcPr marL="121920" marR="121920" anchor="ctr" horzOverflow="overflow">
                    <a:lnL>
                      <a:noFill/>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1093788">
                <a:tc>
                  <a:txBody>
                    <a:bodyPr vert="horz" wrap="square"/>
                    <a:lstStyle>
                      <a:lvl1pPr>
                        <a:spcBef>
                          <a:spcPct val="20000"/>
                        </a:spcBef>
                        <a:buClr>
                          <a:schemeClr val="hlink"/>
                        </a:buClr>
                        <a:buSzPct val="60000"/>
                        <a:buFont typeface="Wingdings" panose="05000000000000000000" pitchFamily="2" charset="2"/>
                        <a:defRPr sz="2800">
                          <a:solidFill>
                            <a:schemeClr val="tx1"/>
                          </a:solidFill>
                          <a:effectLst>
                            <a:outerShdw blurRad="38100" dist="38100" dir="2700000" algn="tl">
                              <a:srgbClr val="000000"/>
                            </a:outerShdw>
                          </a:effectLst>
                          <a:latin typeface="Verdana" pitchFamily="34" charset="0"/>
                          <a:cs typeface="Arial" pitchFamily="34" charset="0"/>
                        </a:defRPr>
                      </a:lvl1pPr>
                      <a:lvl2pPr>
                        <a:spcBef>
                          <a:spcPct val="20000"/>
                        </a:spcBef>
                        <a:buClr>
                          <a:schemeClr val="tx1"/>
                        </a:buClr>
                        <a:defRPr sz="2400">
                          <a:solidFill>
                            <a:schemeClr val="tx1"/>
                          </a:solidFill>
                          <a:effectLst>
                            <a:outerShdw blurRad="38100" dist="38100" dir="2700000" algn="tl">
                              <a:srgbClr val="000000"/>
                            </a:outerShdw>
                          </a:effectLst>
                          <a:latin typeface="Verdana" pitchFamily="34" charset="0"/>
                          <a:cs typeface="Arial" pitchFamily="34" charset="0"/>
                        </a:defRPr>
                      </a:lvl2pPr>
                      <a:lvl3pPr>
                        <a:spcBef>
                          <a:spcPct val="20000"/>
                        </a:spcBef>
                        <a:buClr>
                          <a:schemeClr val="accent2"/>
                        </a:buClr>
                        <a:buSzPct val="60000"/>
                        <a:buFont typeface="Wingdings" panose="05000000000000000000" pitchFamily="2" charset="2"/>
                        <a:defRPr sz="2000">
                          <a:solidFill>
                            <a:schemeClr val="tx1"/>
                          </a:solidFill>
                          <a:effectLst>
                            <a:outerShdw blurRad="38100" dist="38100" dir="2700000" algn="tl">
                              <a:srgbClr val="000000"/>
                            </a:outerShdw>
                          </a:effectLst>
                          <a:latin typeface="Verdana" pitchFamily="34" charset="0"/>
                          <a:cs typeface="Arial" pitchFamily="34" charset="0"/>
                        </a:defRPr>
                      </a:lvl3pPr>
                      <a:lvl4pPr>
                        <a:spcBef>
                          <a:spcPct val="20000"/>
                        </a:spcBef>
                        <a:buClr>
                          <a:schemeClr val="tx2"/>
                        </a:buClr>
                        <a:defRPr>
                          <a:solidFill>
                            <a:schemeClr val="tx1"/>
                          </a:solidFill>
                          <a:effectLst>
                            <a:outerShdw blurRad="38100" dist="38100" dir="2700000" algn="tl">
                              <a:srgbClr val="000000"/>
                            </a:outerShdw>
                          </a:effectLst>
                          <a:latin typeface="Verdana" pitchFamily="34" charset="0"/>
                          <a:cs typeface="Arial" pitchFamily="34" charset="0"/>
                        </a:defRPr>
                      </a:lvl4pPr>
                      <a:lvl5pPr>
                        <a:spcBef>
                          <a:spcPct val="20000"/>
                        </a:spcBef>
                        <a:buClr>
                          <a:schemeClr val="folHlink"/>
                        </a:buClr>
                        <a:buSzPct val="60000"/>
                        <a:buFont typeface="Wingdings" panose="05000000000000000000" pitchFamily="2" charset="2"/>
                        <a:defRPr>
                          <a:solidFill>
                            <a:schemeClr val="tx1"/>
                          </a:solidFill>
                          <a:effectLst>
                            <a:outerShdw blurRad="38100" dist="38100" dir="2700000" algn="tl">
                              <a:srgbClr val="000000"/>
                            </a:outerShdw>
                          </a:effectLst>
                          <a:latin typeface="Verdana" pitchFamily="34" charset="0"/>
                          <a:cs typeface="Arial" pitchFamily="34" charset="0"/>
                        </a:defRPr>
                      </a:lvl5pPr>
                      <a:lvl6pPr fontAlgn="base">
                        <a:spcBef>
                          <a:spcPct val="20000"/>
                        </a:spcBef>
                        <a:spcAft>
                          <a:spcPct val="0"/>
                        </a:spcAft>
                        <a:buClr>
                          <a:schemeClr val="folHlink"/>
                        </a:buClr>
                        <a:buSzPct val="60000"/>
                        <a:buFont typeface="Wingdings" panose="05000000000000000000" pitchFamily="2" charset="2"/>
                        <a:defRPr>
                          <a:solidFill>
                            <a:schemeClr val="tx1"/>
                          </a:solidFill>
                          <a:effectLst>
                            <a:outerShdw blurRad="38100" dist="38100" dir="2700000" algn="tl">
                              <a:srgbClr val="000000"/>
                            </a:outerShdw>
                          </a:effectLst>
                          <a:latin typeface="Verdana" pitchFamily="34" charset="0"/>
                          <a:cs typeface="Arial" pitchFamily="34" charset="0"/>
                        </a:defRPr>
                      </a:lvl6pPr>
                      <a:lvl7pPr fontAlgn="base">
                        <a:spcBef>
                          <a:spcPct val="20000"/>
                        </a:spcBef>
                        <a:spcAft>
                          <a:spcPct val="0"/>
                        </a:spcAft>
                        <a:buClr>
                          <a:schemeClr val="folHlink"/>
                        </a:buClr>
                        <a:buSzPct val="60000"/>
                        <a:buFont typeface="Wingdings" panose="05000000000000000000" pitchFamily="2" charset="2"/>
                        <a:defRPr>
                          <a:solidFill>
                            <a:schemeClr val="tx1"/>
                          </a:solidFill>
                          <a:effectLst>
                            <a:outerShdw blurRad="38100" dist="38100" dir="2700000" algn="tl">
                              <a:srgbClr val="000000"/>
                            </a:outerShdw>
                          </a:effectLst>
                          <a:latin typeface="Verdana" pitchFamily="34" charset="0"/>
                          <a:cs typeface="Arial" pitchFamily="34" charset="0"/>
                        </a:defRPr>
                      </a:lvl7pPr>
                      <a:lvl8pPr fontAlgn="base">
                        <a:spcBef>
                          <a:spcPct val="20000"/>
                        </a:spcBef>
                        <a:spcAft>
                          <a:spcPct val="0"/>
                        </a:spcAft>
                        <a:buClr>
                          <a:schemeClr val="folHlink"/>
                        </a:buClr>
                        <a:buSzPct val="60000"/>
                        <a:buFont typeface="Wingdings" panose="05000000000000000000" pitchFamily="2" charset="2"/>
                        <a:defRPr>
                          <a:solidFill>
                            <a:schemeClr val="tx1"/>
                          </a:solidFill>
                          <a:effectLst>
                            <a:outerShdw blurRad="38100" dist="38100" dir="2700000" algn="tl">
                              <a:srgbClr val="000000"/>
                            </a:outerShdw>
                          </a:effectLst>
                          <a:latin typeface="Verdana" pitchFamily="34" charset="0"/>
                          <a:cs typeface="Arial" pitchFamily="34" charset="0"/>
                        </a:defRPr>
                      </a:lvl8pPr>
                      <a:lvl9pPr fontAlgn="base">
                        <a:spcBef>
                          <a:spcPct val="20000"/>
                        </a:spcBef>
                        <a:spcAft>
                          <a:spcPct val="0"/>
                        </a:spcAft>
                        <a:buClr>
                          <a:schemeClr val="folHlink"/>
                        </a:buClr>
                        <a:buSzPct val="60000"/>
                        <a:buFont typeface="Wingdings" panose="05000000000000000000" pitchFamily="2" charset="2"/>
                        <a:defRPr>
                          <a:solidFill>
                            <a:schemeClr val="tx1"/>
                          </a:solidFill>
                          <a:effectLst>
                            <a:outerShdw blurRad="38100" dist="38100" dir="2700000" algn="tl">
                              <a:srgbClr val="000000"/>
                            </a:outerShdw>
                          </a:effectLst>
                          <a:latin typeface="Verdana" pitchFamily="34" charset="0"/>
                          <a:cs typeface="Arial"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Pct val="60000"/>
                        <a:buFont typeface="Wingdings" panose="05000000000000000000" pitchFamily="2" charset="2"/>
                        <a:buNone/>
                      </a:pPr>
                      <a:r>
                        <a:rPr kumimoji="0" lang="cs-CZ" altLang="cs-CZ" sz="2400" b="0" i="0" u="none" strike="noStrike" cap="none" normalizeH="0" baseline="0">
                          <a:ln>
                            <a:noFill/>
                          </a:ln>
                          <a:solidFill>
                            <a:schemeClr val="tx1"/>
                          </a:solidFill>
                          <a:effectLst>
                            <a:outerShdw blurRad="38100" dist="38100" dir="2700000" algn="tl">
                              <a:srgbClr val="000000"/>
                            </a:outerShdw>
                          </a:effectLst>
                          <a:latin typeface="Source Sans Pro Semibold" panose="020b0604020202020204" charset="-18"/>
                          <a:cs typeface="Source Sans Pro Semibold" panose="020b0604020202020204" charset="0"/>
                        </a:rPr>
                        <a:t>F</a:t>
                      </a:r>
                      <a:r>
                        <a:rPr kumimoji="0" lang="cs-CZ" altLang="cs-CZ" sz="2400" b="0" i="0" u="none" strike="noStrike" cap="none" normalizeH="0" baseline="-25000">
                          <a:ln>
                            <a:noFill/>
                          </a:ln>
                          <a:solidFill>
                            <a:schemeClr val="tx1"/>
                          </a:solidFill>
                          <a:effectLst>
                            <a:outerShdw blurRad="38100" dist="38100" dir="2700000" algn="tl">
                              <a:srgbClr val="000000"/>
                            </a:outerShdw>
                          </a:effectLst>
                          <a:latin typeface="Source Sans Pro Semibold" panose="020b0604020202020204" charset="-18"/>
                          <a:cs typeface="Source Sans Pro Semibold" panose="020b0604020202020204" charset="0"/>
                        </a:rPr>
                        <a:t>1</a:t>
                      </a:r>
                      <a:endParaRPr kumimoji="0" lang="cs-CZ" altLang="cs-CZ" sz="2400" b="0" i="0" u="none" strike="noStrike" cap="none" normalizeH="0" baseline="0">
                        <a:ln>
                          <a:noFill/>
                        </a:ln>
                        <a:solidFill>
                          <a:schemeClr val="tx1"/>
                        </a:solidFill>
                        <a:effectLst>
                          <a:outerShdw blurRad="38100" dist="38100" dir="2700000" algn="tl">
                            <a:srgbClr val="000000"/>
                          </a:outerShdw>
                        </a:effectLst>
                        <a:latin typeface="Source Sans Pro Semibold" panose="020b0604020202020204" charset="-18"/>
                        <a:cs typeface="Source Sans Pro Semibold" panose="020b0604020202020204" charset="0"/>
                      </a:endParaRPr>
                    </a:p>
                  </a:txBody>
                  <a:tcPr marL="121920" marR="12192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lvl1pPr>
                        <a:spcBef>
                          <a:spcPct val="20000"/>
                        </a:spcBef>
                        <a:buClr>
                          <a:schemeClr val="hlink"/>
                        </a:buClr>
                        <a:buSzPct val="60000"/>
                        <a:buFont typeface="Wingdings" panose="05000000000000000000" pitchFamily="2" charset="2"/>
                        <a:defRPr sz="2800">
                          <a:solidFill>
                            <a:schemeClr val="tx1"/>
                          </a:solidFill>
                          <a:effectLst>
                            <a:outerShdw blurRad="38100" dist="38100" dir="2700000" algn="tl">
                              <a:srgbClr val="000000"/>
                            </a:outerShdw>
                          </a:effectLst>
                          <a:latin typeface="Verdana" pitchFamily="34" charset="0"/>
                          <a:cs typeface="Arial" pitchFamily="34" charset="0"/>
                        </a:defRPr>
                      </a:lvl1pPr>
                      <a:lvl2pPr>
                        <a:spcBef>
                          <a:spcPct val="20000"/>
                        </a:spcBef>
                        <a:buClr>
                          <a:schemeClr val="tx1"/>
                        </a:buClr>
                        <a:defRPr sz="2400">
                          <a:solidFill>
                            <a:schemeClr val="tx1"/>
                          </a:solidFill>
                          <a:effectLst>
                            <a:outerShdw blurRad="38100" dist="38100" dir="2700000" algn="tl">
                              <a:srgbClr val="000000"/>
                            </a:outerShdw>
                          </a:effectLst>
                          <a:latin typeface="Verdana" pitchFamily="34" charset="0"/>
                          <a:cs typeface="Arial" pitchFamily="34" charset="0"/>
                        </a:defRPr>
                      </a:lvl2pPr>
                      <a:lvl3pPr>
                        <a:spcBef>
                          <a:spcPct val="20000"/>
                        </a:spcBef>
                        <a:buClr>
                          <a:schemeClr val="accent2"/>
                        </a:buClr>
                        <a:buSzPct val="60000"/>
                        <a:buFont typeface="Wingdings" panose="05000000000000000000" pitchFamily="2" charset="2"/>
                        <a:defRPr sz="2000">
                          <a:solidFill>
                            <a:schemeClr val="tx1"/>
                          </a:solidFill>
                          <a:effectLst>
                            <a:outerShdw blurRad="38100" dist="38100" dir="2700000" algn="tl">
                              <a:srgbClr val="000000"/>
                            </a:outerShdw>
                          </a:effectLst>
                          <a:latin typeface="Verdana" pitchFamily="34" charset="0"/>
                          <a:cs typeface="Arial" pitchFamily="34" charset="0"/>
                        </a:defRPr>
                      </a:lvl3pPr>
                      <a:lvl4pPr>
                        <a:spcBef>
                          <a:spcPct val="20000"/>
                        </a:spcBef>
                        <a:buClr>
                          <a:schemeClr val="tx2"/>
                        </a:buClr>
                        <a:defRPr>
                          <a:solidFill>
                            <a:schemeClr val="tx1"/>
                          </a:solidFill>
                          <a:effectLst>
                            <a:outerShdw blurRad="38100" dist="38100" dir="2700000" algn="tl">
                              <a:srgbClr val="000000"/>
                            </a:outerShdw>
                          </a:effectLst>
                          <a:latin typeface="Verdana" pitchFamily="34" charset="0"/>
                          <a:cs typeface="Arial" pitchFamily="34" charset="0"/>
                        </a:defRPr>
                      </a:lvl4pPr>
                      <a:lvl5pPr>
                        <a:spcBef>
                          <a:spcPct val="20000"/>
                        </a:spcBef>
                        <a:buClr>
                          <a:schemeClr val="folHlink"/>
                        </a:buClr>
                        <a:buSzPct val="60000"/>
                        <a:buFont typeface="Wingdings" panose="05000000000000000000" pitchFamily="2" charset="2"/>
                        <a:defRPr>
                          <a:solidFill>
                            <a:schemeClr val="tx1"/>
                          </a:solidFill>
                          <a:effectLst>
                            <a:outerShdw blurRad="38100" dist="38100" dir="2700000" algn="tl">
                              <a:srgbClr val="000000"/>
                            </a:outerShdw>
                          </a:effectLst>
                          <a:latin typeface="Verdana" pitchFamily="34" charset="0"/>
                          <a:cs typeface="Arial" pitchFamily="34" charset="0"/>
                        </a:defRPr>
                      </a:lvl5pPr>
                      <a:lvl6pPr fontAlgn="base">
                        <a:spcBef>
                          <a:spcPct val="20000"/>
                        </a:spcBef>
                        <a:spcAft>
                          <a:spcPct val="0"/>
                        </a:spcAft>
                        <a:buClr>
                          <a:schemeClr val="folHlink"/>
                        </a:buClr>
                        <a:buSzPct val="60000"/>
                        <a:buFont typeface="Wingdings" panose="05000000000000000000" pitchFamily="2" charset="2"/>
                        <a:defRPr>
                          <a:solidFill>
                            <a:schemeClr val="tx1"/>
                          </a:solidFill>
                          <a:effectLst>
                            <a:outerShdw blurRad="38100" dist="38100" dir="2700000" algn="tl">
                              <a:srgbClr val="000000"/>
                            </a:outerShdw>
                          </a:effectLst>
                          <a:latin typeface="Verdana" pitchFamily="34" charset="0"/>
                          <a:cs typeface="Arial" pitchFamily="34" charset="0"/>
                        </a:defRPr>
                      </a:lvl6pPr>
                      <a:lvl7pPr fontAlgn="base">
                        <a:spcBef>
                          <a:spcPct val="20000"/>
                        </a:spcBef>
                        <a:spcAft>
                          <a:spcPct val="0"/>
                        </a:spcAft>
                        <a:buClr>
                          <a:schemeClr val="folHlink"/>
                        </a:buClr>
                        <a:buSzPct val="60000"/>
                        <a:buFont typeface="Wingdings" panose="05000000000000000000" pitchFamily="2" charset="2"/>
                        <a:defRPr>
                          <a:solidFill>
                            <a:schemeClr val="tx1"/>
                          </a:solidFill>
                          <a:effectLst>
                            <a:outerShdw blurRad="38100" dist="38100" dir="2700000" algn="tl">
                              <a:srgbClr val="000000"/>
                            </a:outerShdw>
                          </a:effectLst>
                          <a:latin typeface="Verdana" pitchFamily="34" charset="0"/>
                          <a:cs typeface="Arial" pitchFamily="34" charset="0"/>
                        </a:defRPr>
                      </a:lvl7pPr>
                      <a:lvl8pPr fontAlgn="base">
                        <a:spcBef>
                          <a:spcPct val="20000"/>
                        </a:spcBef>
                        <a:spcAft>
                          <a:spcPct val="0"/>
                        </a:spcAft>
                        <a:buClr>
                          <a:schemeClr val="folHlink"/>
                        </a:buClr>
                        <a:buSzPct val="60000"/>
                        <a:buFont typeface="Wingdings" panose="05000000000000000000" pitchFamily="2" charset="2"/>
                        <a:defRPr>
                          <a:solidFill>
                            <a:schemeClr val="tx1"/>
                          </a:solidFill>
                          <a:effectLst>
                            <a:outerShdw blurRad="38100" dist="38100" dir="2700000" algn="tl">
                              <a:srgbClr val="000000"/>
                            </a:outerShdw>
                          </a:effectLst>
                          <a:latin typeface="Verdana" pitchFamily="34" charset="0"/>
                          <a:cs typeface="Arial" pitchFamily="34" charset="0"/>
                        </a:defRPr>
                      </a:lvl8pPr>
                      <a:lvl9pPr fontAlgn="base">
                        <a:spcBef>
                          <a:spcPct val="20000"/>
                        </a:spcBef>
                        <a:spcAft>
                          <a:spcPct val="0"/>
                        </a:spcAft>
                        <a:buClr>
                          <a:schemeClr val="folHlink"/>
                        </a:buClr>
                        <a:buSzPct val="60000"/>
                        <a:buFont typeface="Wingdings" panose="05000000000000000000" pitchFamily="2" charset="2"/>
                        <a:defRPr>
                          <a:solidFill>
                            <a:schemeClr val="tx1"/>
                          </a:solidFill>
                          <a:effectLst>
                            <a:outerShdw blurRad="38100" dist="38100" dir="2700000" algn="tl">
                              <a:srgbClr val="000000"/>
                            </a:outerShdw>
                          </a:effectLst>
                          <a:latin typeface="Verdana" pitchFamily="34" charset="0"/>
                          <a:cs typeface="Arial"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Pct val="60000"/>
                        <a:buFont typeface="Wingdings" panose="05000000000000000000" pitchFamily="2" charset="2"/>
                        <a:buNone/>
                      </a:pPr>
                      <a:r>
                        <a:rPr kumimoji="0" lang="cs-CZ" altLang="cs-CZ" sz="2400" b="0" i="0" u="none" strike="noStrike" cap="none" normalizeH="0" baseline="0">
                          <a:ln>
                            <a:noFill/>
                          </a:ln>
                          <a:solidFill>
                            <a:schemeClr val="tx1"/>
                          </a:solidFill>
                          <a:effectLst>
                            <a:outerShdw blurRad="38100" dist="38100" dir="2700000" algn="tl">
                              <a:srgbClr val="000000"/>
                            </a:outerShdw>
                          </a:effectLst>
                          <a:latin typeface="Source Sans Pro Semibold" panose="020b0604020202020204" charset="-18"/>
                          <a:cs typeface="Source Sans Pro Semibold" panose="020b0604020202020204" charset="0"/>
                        </a:rPr>
                        <a:t>0.04</a:t>
                      </a:r>
                    </a:p>
                  </a:txBody>
                  <a:tcPr marL="121920" marR="121920" anchor="ctr"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lvl1pPr>
                        <a:spcBef>
                          <a:spcPct val="20000"/>
                        </a:spcBef>
                        <a:buClr>
                          <a:schemeClr val="hlink"/>
                        </a:buClr>
                        <a:buSzPct val="60000"/>
                        <a:buFont typeface="Wingdings" panose="05000000000000000000" pitchFamily="2" charset="2"/>
                        <a:defRPr sz="2800">
                          <a:solidFill>
                            <a:schemeClr val="tx1"/>
                          </a:solidFill>
                          <a:effectLst>
                            <a:outerShdw blurRad="38100" dist="38100" dir="2700000" algn="tl">
                              <a:srgbClr val="000000"/>
                            </a:outerShdw>
                          </a:effectLst>
                          <a:latin typeface="Verdana" pitchFamily="34" charset="0"/>
                          <a:cs typeface="Arial" pitchFamily="34" charset="0"/>
                        </a:defRPr>
                      </a:lvl1pPr>
                      <a:lvl2pPr>
                        <a:spcBef>
                          <a:spcPct val="20000"/>
                        </a:spcBef>
                        <a:buClr>
                          <a:schemeClr val="tx1"/>
                        </a:buClr>
                        <a:defRPr sz="2400">
                          <a:solidFill>
                            <a:schemeClr val="tx1"/>
                          </a:solidFill>
                          <a:effectLst>
                            <a:outerShdw blurRad="38100" dist="38100" dir="2700000" algn="tl">
                              <a:srgbClr val="000000"/>
                            </a:outerShdw>
                          </a:effectLst>
                          <a:latin typeface="Verdana" pitchFamily="34" charset="0"/>
                          <a:cs typeface="Arial" pitchFamily="34" charset="0"/>
                        </a:defRPr>
                      </a:lvl2pPr>
                      <a:lvl3pPr>
                        <a:spcBef>
                          <a:spcPct val="20000"/>
                        </a:spcBef>
                        <a:buClr>
                          <a:schemeClr val="accent2"/>
                        </a:buClr>
                        <a:buSzPct val="60000"/>
                        <a:buFont typeface="Wingdings" panose="05000000000000000000" pitchFamily="2" charset="2"/>
                        <a:defRPr sz="2000">
                          <a:solidFill>
                            <a:schemeClr val="tx1"/>
                          </a:solidFill>
                          <a:effectLst>
                            <a:outerShdw blurRad="38100" dist="38100" dir="2700000" algn="tl">
                              <a:srgbClr val="000000"/>
                            </a:outerShdw>
                          </a:effectLst>
                          <a:latin typeface="Verdana" pitchFamily="34" charset="0"/>
                          <a:cs typeface="Arial" pitchFamily="34" charset="0"/>
                        </a:defRPr>
                      </a:lvl3pPr>
                      <a:lvl4pPr>
                        <a:spcBef>
                          <a:spcPct val="20000"/>
                        </a:spcBef>
                        <a:buClr>
                          <a:schemeClr val="tx2"/>
                        </a:buClr>
                        <a:defRPr>
                          <a:solidFill>
                            <a:schemeClr val="tx1"/>
                          </a:solidFill>
                          <a:effectLst>
                            <a:outerShdw blurRad="38100" dist="38100" dir="2700000" algn="tl">
                              <a:srgbClr val="000000"/>
                            </a:outerShdw>
                          </a:effectLst>
                          <a:latin typeface="Verdana" pitchFamily="34" charset="0"/>
                          <a:cs typeface="Arial" pitchFamily="34" charset="0"/>
                        </a:defRPr>
                      </a:lvl4pPr>
                      <a:lvl5pPr>
                        <a:spcBef>
                          <a:spcPct val="20000"/>
                        </a:spcBef>
                        <a:buClr>
                          <a:schemeClr val="folHlink"/>
                        </a:buClr>
                        <a:buSzPct val="60000"/>
                        <a:buFont typeface="Wingdings" panose="05000000000000000000" pitchFamily="2" charset="2"/>
                        <a:defRPr>
                          <a:solidFill>
                            <a:schemeClr val="tx1"/>
                          </a:solidFill>
                          <a:effectLst>
                            <a:outerShdw blurRad="38100" dist="38100" dir="2700000" algn="tl">
                              <a:srgbClr val="000000"/>
                            </a:outerShdw>
                          </a:effectLst>
                          <a:latin typeface="Verdana" pitchFamily="34" charset="0"/>
                          <a:cs typeface="Arial" pitchFamily="34" charset="0"/>
                        </a:defRPr>
                      </a:lvl5pPr>
                      <a:lvl6pPr fontAlgn="base">
                        <a:spcBef>
                          <a:spcPct val="20000"/>
                        </a:spcBef>
                        <a:spcAft>
                          <a:spcPct val="0"/>
                        </a:spcAft>
                        <a:buClr>
                          <a:schemeClr val="folHlink"/>
                        </a:buClr>
                        <a:buSzPct val="60000"/>
                        <a:buFont typeface="Wingdings" panose="05000000000000000000" pitchFamily="2" charset="2"/>
                        <a:defRPr>
                          <a:solidFill>
                            <a:schemeClr val="tx1"/>
                          </a:solidFill>
                          <a:effectLst>
                            <a:outerShdw blurRad="38100" dist="38100" dir="2700000" algn="tl">
                              <a:srgbClr val="000000"/>
                            </a:outerShdw>
                          </a:effectLst>
                          <a:latin typeface="Verdana" pitchFamily="34" charset="0"/>
                          <a:cs typeface="Arial" pitchFamily="34" charset="0"/>
                        </a:defRPr>
                      </a:lvl6pPr>
                      <a:lvl7pPr fontAlgn="base">
                        <a:spcBef>
                          <a:spcPct val="20000"/>
                        </a:spcBef>
                        <a:spcAft>
                          <a:spcPct val="0"/>
                        </a:spcAft>
                        <a:buClr>
                          <a:schemeClr val="folHlink"/>
                        </a:buClr>
                        <a:buSzPct val="60000"/>
                        <a:buFont typeface="Wingdings" panose="05000000000000000000" pitchFamily="2" charset="2"/>
                        <a:defRPr>
                          <a:solidFill>
                            <a:schemeClr val="tx1"/>
                          </a:solidFill>
                          <a:effectLst>
                            <a:outerShdw blurRad="38100" dist="38100" dir="2700000" algn="tl">
                              <a:srgbClr val="000000"/>
                            </a:outerShdw>
                          </a:effectLst>
                          <a:latin typeface="Verdana" pitchFamily="34" charset="0"/>
                          <a:cs typeface="Arial" pitchFamily="34" charset="0"/>
                        </a:defRPr>
                      </a:lvl7pPr>
                      <a:lvl8pPr fontAlgn="base">
                        <a:spcBef>
                          <a:spcPct val="20000"/>
                        </a:spcBef>
                        <a:spcAft>
                          <a:spcPct val="0"/>
                        </a:spcAft>
                        <a:buClr>
                          <a:schemeClr val="folHlink"/>
                        </a:buClr>
                        <a:buSzPct val="60000"/>
                        <a:buFont typeface="Wingdings" panose="05000000000000000000" pitchFamily="2" charset="2"/>
                        <a:defRPr>
                          <a:solidFill>
                            <a:schemeClr val="tx1"/>
                          </a:solidFill>
                          <a:effectLst>
                            <a:outerShdw blurRad="38100" dist="38100" dir="2700000" algn="tl">
                              <a:srgbClr val="000000"/>
                            </a:outerShdw>
                          </a:effectLst>
                          <a:latin typeface="Verdana" pitchFamily="34" charset="0"/>
                          <a:cs typeface="Arial" pitchFamily="34" charset="0"/>
                        </a:defRPr>
                      </a:lvl8pPr>
                      <a:lvl9pPr fontAlgn="base">
                        <a:spcBef>
                          <a:spcPct val="20000"/>
                        </a:spcBef>
                        <a:spcAft>
                          <a:spcPct val="0"/>
                        </a:spcAft>
                        <a:buClr>
                          <a:schemeClr val="folHlink"/>
                        </a:buClr>
                        <a:buSzPct val="60000"/>
                        <a:buFont typeface="Wingdings" panose="05000000000000000000" pitchFamily="2" charset="2"/>
                        <a:defRPr>
                          <a:solidFill>
                            <a:schemeClr val="tx1"/>
                          </a:solidFill>
                          <a:effectLst>
                            <a:outerShdw blurRad="38100" dist="38100" dir="2700000" algn="tl">
                              <a:srgbClr val="000000"/>
                            </a:outerShdw>
                          </a:effectLst>
                          <a:latin typeface="Verdana" pitchFamily="34" charset="0"/>
                          <a:cs typeface="Arial"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Pct val="60000"/>
                        <a:buFont typeface="Wingdings" panose="05000000000000000000" pitchFamily="2" charset="2"/>
                        <a:buNone/>
                      </a:pPr>
                      <a:r>
                        <a:rPr kumimoji="0" lang="cs-CZ" altLang="cs-CZ" sz="2400" b="0" i="0" u="none" strike="noStrike" cap="none" normalizeH="0" baseline="0">
                          <a:ln>
                            <a:noFill/>
                          </a:ln>
                          <a:solidFill>
                            <a:schemeClr val="tx1"/>
                          </a:solidFill>
                          <a:effectLst>
                            <a:outerShdw blurRad="38100" dist="38100" dir="2700000" algn="tl">
                              <a:srgbClr val="000000"/>
                            </a:outerShdw>
                          </a:effectLst>
                          <a:latin typeface="Source Sans Pro Semibold" panose="020b0604020202020204" charset="-18"/>
                          <a:cs typeface="Source Sans Pro Semibold" panose="020b0604020202020204" charset="0"/>
                        </a:rPr>
                        <a:t>0.16</a:t>
                      </a:r>
                    </a:p>
                  </a:txBody>
                  <a:tcPr marL="121920" marR="121920" anchor="ctr" horzOverflow="overflow">
                    <a:lnL>
                      <a:noFill/>
                    </a:lnL>
                    <a:lnR>
                      <a:noFill/>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lvl1pPr>
                        <a:spcBef>
                          <a:spcPct val="20000"/>
                        </a:spcBef>
                        <a:buClr>
                          <a:schemeClr val="hlink"/>
                        </a:buClr>
                        <a:buSzPct val="60000"/>
                        <a:buFont typeface="Wingdings" panose="05000000000000000000" pitchFamily="2" charset="2"/>
                        <a:defRPr sz="2800">
                          <a:solidFill>
                            <a:schemeClr val="tx1"/>
                          </a:solidFill>
                          <a:effectLst>
                            <a:outerShdw blurRad="38100" dist="38100" dir="2700000" algn="tl">
                              <a:srgbClr val="000000"/>
                            </a:outerShdw>
                          </a:effectLst>
                          <a:latin typeface="Verdana" pitchFamily="34" charset="0"/>
                          <a:cs typeface="Arial" pitchFamily="34" charset="0"/>
                        </a:defRPr>
                      </a:lvl1pPr>
                      <a:lvl2pPr>
                        <a:spcBef>
                          <a:spcPct val="20000"/>
                        </a:spcBef>
                        <a:buClr>
                          <a:schemeClr val="tx1"/>
                        </a:buClr>
                        <a:defRPr sz="2400">
                          <a:solidFill>
                            <a:schemeClr val="tx1"/>
                          </a:solidFill>
                          <a:effectLst>
                            <a:outerShdw blurRad="38100" dist="38100" dir="2700000" algn="tl">
                              <a:srgbClr val="000000"/>
                            </a:outerShdw>
                          </a:effectLst>
                          <a:latin typeface="Verdana" pitchFamily="34" charset="0"/>
                          <a:cs typeface="Arial" pitchFamily="34" charset="0"/>
                        </a:defRPr>
                      </a:lvl2pPr>
                      <a:lvl3pPr>
                        <a:spcBef>
                          <a:spcPct val="20000"/>
                        </a:spcBef>
                        <a:buClr>
                          <a:schemeClr val="accent2"/>
                        </a:buClr>
                        <a:buSzPct val="60000"/>
                        <a:buFont typeface="Wingdings" panose="05000000000000000000" pitchFamily="2" charset="2"/>
                        <a:defRPr sz="2000">
                          <a:solidFill>
                            <a:schemeClr val="tx1"/>
                          </a:solidFill>
                          <a:effectLst>
                            <a:outerShdw blurRad="38100" dist="38100" dir="2700000" algn="tl">
                              <a:srgbClr val="000000"/>
                            </a:outerShdw>
                          </a:effectLst>
                          <a:latin typeface="Verdana" pitchFamily="34" charset="0"/>
                          <a:cs typeface="Arial" pitchFamily="34" charset="0"/>
                        </a:defRPr>
                      </a:lvl3pPr>
                      <a:lvl4pPr>
                        <a:spcBef>
                          <a:spcPct val="20000"/>
                        </a:spcBef>
                        <a:buClr>
                          <a:schemeClr val="tx2"/>
                        </a:buClr>
                        <a:defRPr>
                          <a:solidFill>
                            <a:schemeClr val="tx1"/>
                          </a:solidFill>
                          <a:effectLst>
                            <a:outerShdw blurRad="38100" dist="38100" dir="2700000" algn="tl">
                              <a:srgbClr val="000000"/>
                            </a:outerShdw>
                          </a:effectLst>
                          <a:latin typeface="Verdana" pitchFamily="34" charset="0"/>
                          <a:cs typeface="Arial" pitchFamily="34" charset="0"/>
                        </a:defRPr>
                      </a:lvl4pPr>
                      <a:lvl5pPr>
                        <a:spcBef>
                          <a:spcPct val="20000"/>
                        </a:spcBef>
                        <a:buClr>
                          <a:schemeClr val="folHlink"/>
                        </a:buClr>
                        <a:buSzPct val="60000"/>
                        <a:buFont typeface="Wingdings" panose="05000000000000000000" pitchFamily="2" charset="2"/>
                        <a:defRPr>
                          <a:solidFill>
                            <a:schemeClr val="tx1"/>
                          </a:solidFill>
                          <a:effectLst>
                            <a:outerShdw blurRad="38100" dist="38100" dir="2700000" algn="tl">
                              <a:srgbClr val="000000"/>
                            </a:outerShdw>
                          </a:effectLst>
                          <a:latin typeface="Verdana" pitchFamily="34" charset="0"/>
                          <a:cs typeface="Arial" pitchFamily="34" charset="0"/>
                        </a:defRPr>
                      </a:lvl5pPr>
                      <a:lvl6pPr fontAlgn="base">
                        <a:spcBef>
                          <a:spcPct val="20000"/>
                        </a:spcBef>
                        <a:spcAft>
                          <a:spcPct val="0"/>
                        </a:spcAft>
                        <a:buClr>
                          <a:schemeClr val="folHlink"/>
                        </a:buClr>
                        <a:buSzPct val="60000"/>
                        <a:buFont typeface="Wingdings" panose="05000000000000000000" pitchFamily="2" charset="2"/>
                        <a:defRPr>
                          <a:solidFill>
                            <a:schemeClr val="tx1"/>
                          </a:solidFill>
                          <a:effectLst>
                            <a:outerShdw blurRad="38100" dist="38100" dir="2700000" algn="tl">
                              <a:srgbClr val="000000"/>
                            </a:outerShdw>
                          </a:effectLst>
                          <a:latin typeface="Verdana" pitchFamily="34" charset="0"/>
                          <a:cs typeface="Arial" pitchFamily="34" charset="0"/>
                        </a:defRPr>
                      </a:lvl6pPr>
                      <a:lvl7pPr fontAlgn="base">
                        <a:spcBef>
                          <a:spcPct val="20000"/>
                        </a:spcBef>
                        <a:spcAft>
                          <a:spcPct val="0"/>
                        </a:spcAft>
                        <a:buClr>
                          <a:schemeClr val="folHlink"/>
                        </a:buClr>
                        <a:buSzPct val="60000"/>
                        <a:buFont typeface="Wingdings" panose="05000000000000000000" pitchFamily="2" charset="2"/>
                        <a:defRPr>
                          <a:solidFill>
                            <a:schemeClr val="tx1"/>
                          </a:solidFill>
                          <a:effectLst>
                            <a:outerShdw blurRad="38100" dist="38100" dir="2700000" algn="tl">
                              <a:srgbClr val="000000"/>
                            </a:outerShdw>
                          </a:effectLst>
                          <a:latin typeface="Verdana" pitchFamily="34" charset="0"/>
                          <a:cs typeface="Arial" pitchFamily="34" charset="0"/>
                        </a:defRPr>
                      </a:lvl7pPr>
                      <a:lvl8pPr fontAlgn="base">
                        <a:spcBef>
                          <a:spcPct val="20000"/>
                        </a:spcBef>
                        <a:spcAft>
                          <a:spcPct val="0"/>
                        </a:spcAft>
                        <a:buClr>
                          <a:schemeClr val="folHlink"/>
                        </a:buClr>
                        <a:buSzPct val="60000"/>
                        <a:buFont typeface="Wingdings" panose="05000000000000000000" pitchFamily="2" charset="2"/>
                        <a:defRPr>
                          <a:solidFill>
                            <a:schemeClr val="tx1"/>
                          </a:solidFill>
                          <a:effectLst>
                            <a:outerShdw blurRad="38100" dist="38100" dir="2700000" algn="tl">
                              <a:srgbClr val="000000"/>
                            </a:outerShdw>
                          </a:effectLst>
                          <a:latin typeface="Verdana" pitchFamily="34" charset="0"/>
                          <a:cs typeface="Arial" pitchFamily="34" charset="0"/>
                        </a:defRPr>
                      </a:lvl8pPr>
                      <a:lvl9pPr fontAlgn="base">
                        <a:spcBef>
                          <a:spcPct val="20000"/>
                        </a:spcBef>
                        <a:spcAft>
                          <a:spcPct val="0"/>
                        </a:spcAft>
                        <a:buClr>
                          <a:schemeClr val="folHlink"/>
                        </a:buClr>
                        <a:buSzPct val="60000"/>
                        <a:buFont typeface="Wingdings" panose="05000000000000000000" pitchFamily="2" charset="2"/>
                        <a:defRPr>
                          <a:solidFill>
                            <a:schemeClr val="tx1"/>
                          </a:solidFill>
                          <a:effectLst>
                            <a:outerShdw blurRad="38100" dist="38100" dir="2700000" algn="tl">
                              <a:srgbClr val="000000"/>
                            </a:outerShdw>
                          </a:effectLst>
                          <a:latin typeface="Verdana" pitchFamily="34" charset="0"/>
                          <a:cs typeface="Arial"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Pct val="60000"/>
                        <a:buFont typeface="Wingdings" panose="05000000000000000000" pitchFamily="2" charset="2"/>
                        <a:buNone/>
                      </a:pPr>
                      <a:r>
                        <a:rPr kumimoji="0" lang="cs-CZ" altLang="cs-CZ" sz="2400" b="0" i="0" u="none" strike="noStrike" cap="none" normalizeH="0" baseline="0">
                          <a:ln>
                            <a:noFill/>
                          </a:ln>
                          <a:solidFill>
                            <a:schemeClr val="tx1"/>
                          </a:solidFill>
                          <a:effectLst>
                            <a:outerShdw blurRad="38100" dist="38100" dir="2700000" algn="tl">
                              <a:srgbClr val="000000"/>
                            </a:outerShdw>
                          </a:effectLst>
                          <a:latin typeface="Source Sans Pro Semibold" panose="020b0604020202020204" charset="-18"/>
                          <a:cs typeface="Source Sans Pro Semibold" panose="020b0604020202020204" charset="0"/>
                        </a:rPr>
                        <a:t>0.36</a:t>
                      </a:r>
                    </a:p>
                  </a:txBody>
                  <a:tcPr marL="121920" marR="121920" anchor="ctr" horzOverflow="overflow">
                    <a:lnL>
                      <a:noFill/>
                    </a:lnL>
                    <a:lnR>
                      <a:noFill/>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lvl1pPr>
                        <a:spcBef>
                          <a:spcPct val="20000"/>
                        </a:spcBef>
                        <a:buClr>
                          <a:schemeClr val="hlink"/>
                        </a:buClr>
                        <a:buSzPct val="60000"/>
                        <a:buFont typeface="Wingdings" panose="05000000000000000000" pitchFamily="2" charset="2"/>
                        <a:defRPr sz="2800">
                          <a:solidFill>
                            <a:schemeClr val="tx1"/>
                          </a:solidFill>
                          <a:effectLst>
                            <a:outerShdw blurRad="38100" dist="38100" dir="2700000" algn="tl">
                              <a:srgbClr val="000000"/>
                            </a:outerShdw>
                          </a:effectLst>
                          <a:latin typeface="Verdana" pitchFamily="34" charset="0"/>
                          <a:cs typeface="Arial" pitchFamily="34" charset="0"/>
                        </a:defRPr>
                      </a:lvl1pPr>
                      <a:lvl2pPr>
                        <a:spcBef>
                          <a:spcPct val="20000"/>
                        </a:spcBef>
                        <a:buClr>
                          <a:schemeClr val="tx1"/>
                        </a:buClr>
                        <a:defRPr sz="2400">
                          <a:solidFill>
                            <a:schemeClr val="tx1"/>
                          </a:solidFill>
                          <a:effectLst>
                            <a:outerShdw blurRad="38100" dist="38100" dir="2700000" algn="tl">
                              <a:srgbClr val="000000"/>
                            </a:outerShdw>
                          </a:effectLst>
                          <a:latin typeface="Verdana" pitchFamily="34" charset="0"/>
                          <a:cs typeface="Arial" pitchFamily="34" charset="0"/>
                        </a:defRPr>
                      </a:lvl2pPr>
                      <a:lvl3pPr>
                        <a:spcBef>
                          <a:spcPct val="20000"/>
                        </a:spcBef>
                        <a:buClr>
                          <a:schemeClr val="accent2"/>
                        </a:buClr>
                        <a:buSzPct val="60000"/>
                        <a:buFont typeface="Wingdings" panose="05000000000000000000" pitchFamily="2" charset="2"/>
                        <a:defRPr sz="2000">
                          <a:solidFill>
                            <a:schemeClr val="tx1"/>
                          </a:solidFill>
                          <a:effectLst>
                            <a:outerShdw blurRad="38100" dist="38100" dir="2700000" algn="tl">
                              <a:srgbClr val="000000"/>
                            </a:outerShdw>
                          </a:effectLst>
                          <a:latin typeface="Verdana" pitchFamily="34" charset="0"/>
                          <a:cs typeface="Arial" pitchFamily="34" charset="0"/>
                        </a:defRPr>
                      </a:lvl3pPr>
                      <a:lvl4pPr>
                        <a:spcBef>
                          <a:spcPct val="20000"/>
                        </a:spcBef>
                        <a:buClr>
                          <a:schemeClr val="tx2"/>
                        </a:buClr>
                        <a:defRPr>
                          <a:solidFill>
                            <a:schemeClr val="tx1"/>
                          </a:solidFill>
                          <a:effectLst>
                            <a:outerShdw blurRad="38100" dist="38100" dir="2700000" algn="tl">
                              <a:srgbClr val="000000"/>
                            </a:outerShdw>
                          </a:effectLst>
                          <a:latin typeface="Verdana" pitchFamily="34" charset="0"/>
                          <a:cs typeface="Arial" pitchFamily="34" charset="0"/>
                        </a:defRPr>
                      </a:lvl4pPr>
                      <a:lvl5pPr>
                        <a:spcBef>
                          <a:spcPct val="20000"/>
                        </a:spcBef>
                        <a:buClr>
                          <a:schemeClr val="folHlink"/>
                        </a:buClr>
                        <a:buSzPct val="60000"/>
                        <a:buFont typeface="Wingdings" panose="05000000000000000000" pitchFamily="2" charset="2"/>
                        <a:defRPr>
                          <a:solidFill>
                            <a:schemeClr val="tx1"/>
                          </a:solidFill>
                          <a:effectLst>
                            <a:outerShdw blurRad="38100" dist="38100" dir="2700000" algn="tl">
                              <a:srgbClr val="000000"/>
                            </a:outerShdw>
                          </a:effectLst>
                          <a:latin typeface="Verdana" pitchFamily="34" charset="0"/>
                          <a:cs typeface="Arial" pitchFamily="34" charset="0"/>
                        </a:defRPr>
                      </a:lvl5pPr>
                      <a:lvl6pPr fontAlgn="base">
                        <a:spcBef>
                          <a:spcPct val="20000"/>
                        </a:spcBef>
                        <a:spcAft>
                          <a:spcPct val="0"/>
                        </a:spcAft>
                        <a:buClr>
                          <a:schemeClr val="folHlink"/>
                        </a:buClr>
                        <a:buSzPct val="60000"/>
                        <a:buFont typeface="Wingdings" panose="05000000000000000000" pitchFamily="2" charset="2"/>
                        <a:defRPr>
                          <a:solidFill>
                            <a:schemeClr val="tx1"/>
                          </a:solidFill>
                          <a:effectLst>
                            <a:outerShdw blurRad="38100" dist="38100" dir="2700000" algn="tl">
                              <a:srgbClr val="000000"/>
                            </a:outerShdw>
                          </a:effectLst>
                          <a:latin typeface="Verdana" pitchFamily="34" charset="0"/>
                          <a:cs typeface="Arial" pitchFamily="34" charset="0"/>
                        </a:defRPr>
                      </a:lvl6pPr>
                      <a:lvl7pPr fontAlgn="base">
                        <a:spcBef>
                          <a:spcPct val="20000"/>
                        </a:spcBef>
                        <a:spcAft>
                          <a:spcPct val="0"/>
                        </a:spcAft>
                        <a:buClr>
                          <a:schemeClr val="folHlink"/>
                        </a:buClr>
                        <a:buSzPct val="60000"/>
                        <a:buFont typeface="Wingdings" panose="05000000000000000000" pitchFamily="2" charset="2"/>
                        <a:defRPr>
                          <a:solidFill>
                            <a:schemeClr val="tx1"/>
                          </a:solidFill>
                          <a:effectLst>
                            <a:outerShdw blurRad="38100" dist="38100" dir="2700000" algn="tl">
                              <a:srgbClr val="000000"/>
                            </a:outerShdw>
                          </a:effectLst>
                          <a:latin typeface="Verdana" pitchFamily="34" charset="0"/>
                          <a:cs typeface="Arial" pitchFamily="34" charset="0"/>
                        </a:defRPr>
                      </a:lvl7pPr>
                      <a:lvl8pPr fontAlgn="base">
                        <a:spcBef>
                          <a:spcPct val="20000"/>
                        </a:spcBef>
                        <a:spcAft>
                          <a:spcPct val="0"/>
                        </a:spcAft>
                        <a:buClr>
                          <a:schemeClr val="folHlink"/>
                        </a:buClr>
                        <a:buSzPct val="60000"/>
                        <a:buFont typeface="Wingdings" panose="05000000000000000000" pitchFamily="2" charset="2"/>
                        <a:defRPr>
                          <a:solidFill>
                            <a:schemeClr val="tx1"/>
                          </a:solidFill>
                          <a:effectLst>
                            <a:outerShdw blurRad="38100" dist="38100" dir="2700000" algn="tl">
                              <a:srgbClr val="000000"/>
                            </a:outerShdw>
                          </a:effectLst>
                          <a:latin typeface="Verdana" pitchFamily="34" charset="0"/>
                          <a:cs typeface="Arial" pitchFamily="34" charset="0"/>
                        </a:defRPr>
                      </a:lvl8pPr>
                      <a:lvl9pPr fontAlgn="base">
                        <a:spcBef>
                          <a:spcPct val="20000"/>
                        </a:spcBef>
                        <a:spcAft>
                          <a:spcPct val="0"/>
                        </a:spcAft>
                        <a:buClr>
                          <a:schemeClr val="folHlink"/>
                        </a:buClr>
                        <a:buSzPct val="60000"/>
                        <a:buFont typeface="Wingdings" panose="05000000000000000000" pitchFamily="2" charset="2"/>
                        <a:defRPr>
                          <a:solidFill>
                            <a:schemeClr val="tx1"/>
                          </a:solidFill>
                          <a:effectLst>
                            <a:outerShdw blurRad="38100" dist="38100" dir="2700000" algn="tl">
                              <a:srgbClr val="000000"/>
                            </a:outerShdw>
                          </a:effectLst>
                          <a:latin typeface="Verdana" pitchFamily="34" charset="0"/>
                          <a:cs typeface="Arial"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Pct val="60000"/>
                        <a:buFont typeface="Wingdings" panose="05000000000000000000" pitchFamily="2" charset="2"/>
                        <a:buNone/>
                      </a:pPr>
                      <a:r>
                        <a:rPr kumimoji="0" lang="cs-CZ" altLang="cs-CZ" sz="2400" b="0" i="0" u="none" strike="noStrike" cap="none" normalizeH="0" baseline="0">
                          <a:ln>
                            <a:noFill/>
                          </a:ln>
                          <a:solidFill>
                            <a:schemeClr val="tx1"/>
                          </a:solidFill>
                          <a:effectLst>
                            <a:outerShdw blurRad="38100" dist="38100" dir="2700000" algn="tl">
                              <a:srgbClr val="000000"/>
                            </a:outerShdw>
                          </a:effectLst>
                          <a:latin typeface="Source Sans Pro Semibold" panose="020b0604020202020204" charset="-18"/>
                          <a:cs typeface="Source Sans Pro Semibold" panose="020b0604020202020204" charset="0"/>
                        </a:rPr>
                        <a:t>0.64</a:t>
                      </a:r>
                    </a:p>
                  </a:txBody>
                  <a:tcPr marL="121920" marR="121920" anchor="ctr" horzOverflow="overflow">
                    <a:lnL>
                      <a:noFill/>
                    </a:lnL>
                    <a:lnR>
                      <a:noFill/>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lvl1pPr>
                        <a:spcBef>
                          <a:spcPct val="20000"/>
                        </a:spcBef>
                        <a:buClr>
                          <a:schemeClr val="hlink"/>
                        </a:buClr>
                        <a:buSzPct val="60000"/>
                        <a:buFont typeface="Wingdings" panose="05000000000000000000" pitchFamily="2" charset="2"/>
                        <a:defRPr sz="2800">
                          <a:solidFill>
                            <a:schemeClr val="tx1"/>
                          </a:solidFill>
                          <a:effectLst>
                            <a:outerShdw blurRad="38100" dist="38100" dir="2700000" algn="tl">
                              <a:srgbClr val="000000"/>
                            </a:outerShdw>
                          </a:effectLst>
                          <a:latin typeface="Verdana" pitchFamily="34" charset="0"/>
                          <a:cs typeface="Arial" pitchFamily="34" charset="0"/>
                        </a:defRPr>
                      </a:lvl1pPr>
                      <a:lvl2pPr>
                        <a:spcBef>
                          <a:spcPct val="20000"/>
                        </a:spcBef>
                        <a:buClr>
                          <a:schemeClr val="tx1"/>
                        </a:buClr>
                        <a:defRPr sz="2400">
                          <a:solidFill>
                            <a:schemeClr val="tx1"/>
                          </a:solidFill>
                          <a:effectLst>
                            <a:outerShdw blurRad="38100" dist="38100" dir="2700000" algn="tl">
                              <a:srgbClr val="000000"/>
                            </a:outerShdw>
                          </a:effectLst>
                          <a:latin typeface="Verdana" pitchFamily="34" charset="0"/>
                          <a:cs typeface="Arial" pitchFamily="34" charset="0"/>
                        </a:defRPr>
                      </a:lvl2pPr>
                      <a:lvl3pPr>
                        <a:spcBef>
                          <a:spcPct val="20000"/>
                        </a:spcBef>
                        <a:buClr>
                          <a:schemeClr val="accent2"/>
                        </a:buClr>
                        <a:buSzPct val="60000"/>
                        <a:buFont typeface="Wingdings" panose="05000000000000000000" pitchFamily="2" charset="2"/>
                        <a:defRPr sz="2000">
                          <a:solidFill>
                            <a:schemeClr val="tx1"/>
                          </a:solidFill>
                          <a:effectLst>
                            <a:outerShdw blurRad="38100" dist="38100" dir="2700000" algn="tl">
                              <a:srgbClr val="000000"/>
                            </a:outerShdw>
                          </a:effectLst>
                          <a:latin typeface="Verdana" pitchFamily="34" charset="0"/>
                          <a:cs typeface="Arial" pitchFamily="34" charset="0"/>
                        </a:defRPr>
                      </a:lvl3pPr>
                      <a:lvl4pPr>
                        <a:spcBef>
                          <a:spcPct val="20000"/>
                        </a:spcBef>
                        <a:buClr>
                          <a:schemeClr val="tx2"/>
                        </a:buClr>
                        <a:defRPr>
                          <a:solidFill>
                            <a:schemeClr val="tx1"/>
                          </a:solidFill>
                          <a:effectLst>
                            <a:outerShdw blurRad="38100" dist="38100" dir="2700000" algn="tl">
                              <a:srgbClr val="000000"/>
                            </a:outerShdw>
                          </a:effectLst>
                          <a:latin typeface="Verdana" pitchFamily="34" charset="0"/>
                          <a:cs typeface="Arial" pitchFamily="34" charset="0"/>
                        </a:defRPr>
                      </a:lvl4pPr>
                      <a:lvl5pPr>
                        <a:spcBef>
                          <a:spcPct val="20000"/>
                        </a:spcBef>
                        <a:buClr>
                          <a:schemeClr val="folHlink"/>
                        </a:buClr>
                        <a:buSzPct val="60000"/>
                        <a:buFont typeface="Wingdings" panose="05000000000000000000" pitchFamily="2" charset="2"/>
                        <a:defRPr>
                          <a:solidFill>
                            <a:schemeClr val="tx1"/>
                          </a:solidFill>
                          <a:effectLst>
                            <a:outerShdw blurRad="38100" dist="38100" dir="2700000" algn="tl">
                              <a:srgbClr val="000000"/>
                            </a:outerShdw>
                          </a:effectLst>
                          <a:latin typeface="Verdana" pitchFamily="34" charset="0"/>
                          <a:cs typeface="Arial" pitchFamily="34" charset="0"/>
                        </a:defRPr>
                      </a:lvl5pPr>
                      <a:lvl6pPr fontAlgn="base">
                        <a:spcBef>
                          <a:spcPct val="20000"/>
                        </a:spcBef>
                        <a:spcAft>
                          <a:spcPct val="0"/>
                        </a:spcAft>
                        <a:buClr>
                          <a:schemeClr val="folHlink"/>
                        </a:buClr>
                        <a:buSzPct val="60000"/>
                        <a:buFont typeface="Wingdings" panose="05000000000000000000" pitchFamily="2" charset="2"/>
                        <a:defRPr>
                          <a:solidFill>
                            <a:schemeClr val="tx1"/>
                          </a:solidFill>
                          <a:effectLst>
                            <a:outerShdw blurRad="38100" dist="38100" dir="2700000" algn="tl">
                              <a:srgbClr val="000000"/>
                            </a:outerShdw>
                          </a:effectLst>
                          <a:latin typeface="Verdana" pitchFamily="34" charset="0"/>
                          <a:cs typeface="Arial" pitchFamily="34" charset="0"/>
                        </a:defRPr>
                      </a:lvl6pPr>
                      <a:lvl7pPr fontAlgn="base">
                        <a:spcBef>
                          <a:spcPct val="20000"/>
                        </a:spcBef>
                        <a:spcAft>
                          <a:spcPct val="0"/>
                        </a:spcAft>
                        <a:buClr>
                          <a:schemeClr val="folHlink"/>
                        </a:buClr>
                        <a:buSzPct val="60000"/>
                        <a:buFont typeface="Wingdings" panose="05000000000000000000" pitchFamily="2" charset="2"/>
                        <a:defRPr>
                          <a:solidFill>
                            <a:schemeClr val="tx1"/>
                          </a:solidFill>
                          <a:effectLst>
                            <a:outerShdw blurRad="38100" dist="38100" dir="2700000" algn="tl">
                              <a:srgbClr val="000000"/>
                            </a:outerShdw>
                          </a:effectLst>
                          <a:latin typeface="Verdana" pitchFamily="34" charset="0"/>
                          <a:cs typeface="Arial" pitchFamily="34" charset="0"/>
                        </a:defRPr>
                      </a:lvl7pPr>
                      <a:lvl8pPr fontAlgn="base">
                        <a:spcBef>
                          <a:spcPct val="20000"/>
                        </a:spcBef>
                        <a:spcAft>
                          <a:spcPct val="0"/>
                        </a:spcAft>
                        <a:buClr>
                          <a:schemeClr val="folHlink"/>
                        </a:buClr>
                        <a:buSzPct val="60000"/>
                        <a:buFont typeface="Wingdings" panose="05000000000000000000" pitchFamily="2" charset="2"/>
                        <a:defRPr>
                          <a:solidFill>
                            <a:schemeClr val="tx1"/>
                          </a:solidFill>
                          <a:effectLst>
                            <a:outerShdw blurRad="38100" dist="38100" dir="2700000" algn="tl">
                              <a:srgbClr val="000000"/>
                            </a:outerShdw>
                          </a:effectLst>
                          <a:latin typeface="Verdana" pitchFamily="34" charset="0"/>
                          <a:cs typeface="Arial" pitchFamily="34" charset="0"/>
                        </a:defRPr>
                      </a:lvl8pPr>
                      <a:lvl9pPr fontAlgn="base">
                        <a:spcBef>
                          <a:spcPct val="20000"/>
                        </a:spcBef>
                        <a:spcAft>
                          <a:spcPct val="0"/>
                        </a:spcAft>
                        <a:buClr>
                          <a:schemeClr val="folHlink"/>
                        </a:buClr>
                        <a:buSzPct val="60000"/>
                        <a:buFont typeface="Wingdings" panose="05000000000000000000" pitchFamily="2" charset="2"/>
                        <a:defRPr>
                          <a:solidFill>
                            <a:schemeClr val="tx1"/>
                          </a:solidFill>
                          <a:effectLst>
                            <a:outerShdw blurRad="38100" dist="38100" dir="2700000" algn="tl">
                              <a:srgbClr val="000000"/>
                            </a:outerShdw>
                          </a:effectLst>
                          <a:latin typeface="Verdana" pitchFamily="34" charset="0"/>
                          <a:cs typeface="Arial"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Pct val="60000"/>
                        <a:buFont typeface="Wingdings" panose="05000000000000000000" pitchFamily="2" charset="2"/>
                        <a:buNone/>
                      </a:pPr>
                      <a:r>
                        <a:rPr kumimoji="0" lang="cs-CZ" altLang="cs-CZ" sz="2400" b="0" i="0" u="none" strike="noStrike" cap="none" normalizeH="0" baseline="0">
                          <a:ln>
                            <a:noFill/>
                          </a:ln>
                          <a:solidFill>
                            <a:schemeClr val="tx1"/>
                          </a:solidFill>
                          <a:effectLst>
                            <a:outerShdw blurRad="38100" dist="38100" dir="2700000" algn="tl">
                              <a:srgbClr val="000000"/>
                            </a:outerShdw>
                          </a:effectLst>
                          <a:latin typeface="Source Sans Pro Semibold" panose="020b0604020202020204" charset="-18"/>
                          <a:cs typeface="Source Sans Pro Semibold" panose="020b0604020202020204" charset="0"/>
                        </a:rPr>
                        <a:t>1</a:t>
                      </a:r>
                    </a:p>
                  </a:txBody>
                  <a:tcPr marL="121920" marR="121920" anchor="ctr" horzOverflow="overflow">
                    <a:lnL>
                      <a:noFill/>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3145620939"/>
      </p:ext>
    </p:extLst>
  </p:cSld>
  <p:clrMapOvr>
    <a:masterClrMapping/>
  </p:clrMapOvr>
  <p:transition/>
  <p:timing/>
</p:sld>
</file>

<file path=ppt/slides/slide11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Nadpis 1"/>
          <p:cNvSpPr>
            <a:spLocks noGrp="1"/>
          </p:cNvSpPr>
          <p:nvPr>
            <p:ph type="title"/>
          </p:nvPr>
        </p:nvSpPr>
        <p:spPr/>
        <p:txBody>
          <a:bodyPr>
            <a:normAutofit fontScale="90000"/>
          </a:bodyPr>
          <a:lstStyle/>
          <a:p>
            <a:r>
              <a:rPr lang="cs-CZ" b="1">
                <a:solidFill>
                  <a:srgbClr val="C00000"/>
                </a:solidFill>
              </a:rPr>
              <a:t>Dynamické programování – tabulková forma</a:t>
            </a:r>
            <a:endParaRPr lang="en-US">
              <a:solidFill>
                <a:srgbClr val="C00000"/>
              </a:solidFill>
            </a:endParaRPr>
          </a:p>
        </p:txBody>
      </p:sp>
      <p:sp>
        <p:nvSpPr>
          <p:cNvPr id="4" name="Zástupný symbol pro číslo snímku 3"/>
          <p:cNvSpPr>
            <a:spLocks noGrp="1"/>
          </p:cNvSpPr>
          <p:nvPr>
            <p:ph type="sldNum" sz="quarter" idx="12"/>
          </p:nvPr>
        </p:nvSpPr>
        <p:spPr/>
        <p:txBody>
          <a:bodyPr/>
          <a:lstStyle/>
          <a:p>
            <a:fld id="{58ACF089-6BD9-4FF9-8F05-3BF27D933551}" type="slidenum">
              <a:rPr lang="cs-CZ" smtClean="0"/>
              <a:t>118</a:t>
            </a:fld>
            <a:endParaRPr lang="cs-CZ"/>
          </a:p>
        </p:txBody>
      </p:sp>
      <p:sp>
        <p:nvSpPr>
          <p:cNvPr id="5" name="TextovéPole 4"/>
          <p:cNvSpPr txBox="1"/>
          <p:nvPr/>
        </p:nvSpPr>
        <p:spPr>
          <a:xfrm>
            <a:off x="1789861" y="999795"/>
            <a:ext cx="9007784" cy="343812"/>
          </a:xfrm>
          <a:prstGeom prst="rect">
            <a:avLst/>
          </a:prstGeom>
          <a:noFill/>
        </p:spPr>
        <p:txBody>
          <a:bodyPr wrap="square" rtlCol="0">
            <a:spAutoFit/>
          </a:bodyPr>
          <a:lstStyle>
            <a:defPPr>
              <a:defRPr lang="cs-CZ"/>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80000"/>
              </a:lnSpc>
              <a:defRPr/>
            </a:pPr>
            <a:r>
              <a:rPr lang="cs-CZ" altLang="cs-CZ" sz="2000"/>
              <a:t>Výpočty pro F</a:t>
            </a:r>
            <a:r>
              <a:rPr lang="cs-CZ" altLang="cs-CZ" sz="2000" baseline="-25000"/>
              <a:t>2,</a:t>
            </a:r>
            <a:r>
              <a:rPr lang="cs-CZ" altLang="cs-CZ" sz="2000"/>
              <a:t>, zápis (F</a:t>
            </a:r>
            <a:r>
              <a:rPr lang="cs-CZ" altLang="cs-CZ" sz="2000" baseline="-25000"/>
              <a:t>1</a:t>
            </a:r>
            <a:r>
              <a:rPr lang="cs-CZ" altLang="cs-CZ" sz="2000"/>
              <a:t>;x</a:t>
            </a:r>
            <a:r>
              <a:rPr lang="cs-CZ" altLang="cs-CZ" sz="2000" baseline="-25000"/>
              <a:t>2</a:t>
            </a:r>
            <a:r>
              <a:rPr lang="cs-CZ" altLang="cs-CZ" sz="2000"/>
              <a:t>)=F</a:t>
            </a:r>
            <a:r>
              <a:rPr lang="cs-CZ" altLang="cs-CZ" sz="2000" baseline="-25000"/>
              <a:t>2</a:t>
            </a:r>
            <a:r>
              <a:rPr lang="cs-CZ" altLang="cs-CZ" sz="2000"/>
              <a:t>  - vybírá se minimum</a:t>
            </a:r>
          </a:p>
        </p:txBody>
      </p:sp>
      <p:graphicFrame>
        <p:nvGraphicFramePr>
          <p:cNvPr id="7" name="Tabulka 6"/>
          <p:cNvGraphicFramePr>
            <a:graphicFrameLocks noGrp="1"/>
          </p:cNvGraphicFramePr>
          <p:nvPr>
            <p:extLst>
              <p:ext uri="{D42A27DB-BD31-4B8C-83A1-F6EECF244321}">
                <p14:modId xmlns:p14="http://schemas.microsoft.com/office/powerpoint/2010/main" val="3568175905"/>
              </p:ext>
            </p:extLst>
          </p:nvPr>
        </p:nvGraphicFramePr>
        <p:xfrm>
          <a:off x="839416" y="1711030"/>
          <a:ext cx="10945216" cy="5102346"/>
        </p:xfrm>
        <a:graphic>
          <a:graphicData uri="http://schemas.openxmlformats.org/drawingml/2006/table">
            <a:tbl>
              <a:tblPr/>
              <a:tblGrid>
                <a:gridCol w="5458816">
                  <a:extLst>
                    <a:ext uri="{9D8B030D-6E8A-4147-A177-3AD203B41FA5}">
                      <a16:colId xmlns:a16="http://schemas.microsoft.com/office/drawing/2014/main" val="453839986"/>
                    </a:ext>
                  </a:extLst>
                </a:gridCol>
                <a:gridCol w="5486400">
                  <a:extLst>
                    <a:ext uri="{9D8B030D-6E8A-4147-A177-3AD203B41FA5}">
                      <a16:colId xmlns:a16="http://schemas.microsoft.com/office/drawing/2014/main" val="1050392071"/>
                    </a:ext>
                  </a:extLst>
                </a:gridCol>
              </a:tblGrid>
              <a:tr h="1193267">
                <a:tc>
                  <a:txBody>
                    <a:bodyPr vert="horz" wrap="square"/>
                    <a:lstStyle>
                      <a:lvl1pPr>
                        <a:spcBef>
                          <a:spcPct val="20000"/>
                        </a:spcBef>
                        <a:buClr>
                          <a:schemeClr val="hlink"/>
                        </a:buClr>
                        <a:buSzPct val="60000"/>
                        <a:buFont typeface="Wingdings" panose="05000000000000000000" pitchFamily="2" charset="2"/>
                        <a:defRPr sz="2800">
                          <a:solidFill>
                            <a:schemeClr val="tx1"/>
                          </a:solidFill>
                          <a:effectLst>
                            <a:outerShdw blurRad="38100" dist="38100" dir="2700000" algn="tl">
                              <a:srgbClr val="000000"/>
                            </a:outerShdw>
                          </a:effectLst>
                          <a:latin typeface="Verdana" pitchFamily="34" charset="0"/>
                          <a:cs typeface="Arial" pitchFamily="34" charset="0"/>
                        </a:defRPr>
                      </a:lvl1pPr>
                      <a:lvl2pPr>
                        <a:spcBef>
                          <a:spcPct val="20000"/>
                        </a:spcBef>
                        <a:buClr>
                          <a:schemeClr val="tx1"/>
                        </a:buClr>
                        <a:defRPr sz="2400">
                          <a:solidFill>
                            <a:schemeClr val="tx1"/>
                          </a:solidFill>
                          <a:effectLst>
                            <a:outerShdw blurRad="38100" dist="38100" dir="2700000" algn="tl">
                              <a:srgbClr val="000000"/>
                            </a:outerShdw>
                          </a:effectLst>
                          <a:latin typeface="Verdana" pitchFamily="34" charset="0"/>
                          <a:cs typeface="Arial" pitchFamily="34" charset="0"/>
                        </a:defRPr>
                      </a:lvl2pPr>
                      <a:lvl3pPr>
                        <a:spcBef>
                          <a:spcPct val="20000"/>
                        </a:spcBef>
                        <a:buClr>
                          <a:schemeClr val="accent2"/>
                        </a:buClr>
                        <a:buSzPct val="60000"/>
                        <a:buFont typeface="Wingdings" panose="05000000000000000000" pitchFamily="2" charset="2"/>
                        <a:defRPr sz="2000">
                          <a:solidFill>
                            <a:schemeClr val="tx1"/>
                          </a:solidFill>
                          <a:effectLst>
                            <a:outerShdw blurRad="38100" dist="38100" dir="2700000" algn="tl">
                              <a:srgbClr val="000000"/>
                            </a:outerShdw>
                          </a:effectLst>
                          <a:latin typeface="Verdana" pitchFamily="34" charset="0"/>
                          <a:cs typeface="Arial" pitchFamily="34" charset="0"/>
                        </a:defRPr>
                      </a:lvl3pPr>
                      <a:lvl4pPr>
                        <a:spcBef>
                          <a:spcPct val="20000"/>
                        </a:spcBef>
                        <a:buClr>
                          <a:schemeClr val="tx2"/>
                        </a:buClr>
                        <a:defRPr>
                          <a:solidFill>
                            <a:schemeClr val="tx1"/>
                          </a:solidFill>
                          <a:effectLst>
                            <a:outerShdw blurRad="38100" dist="38100" dir="2700000" algn="tl">
                              <a:srgbClr val="000000"/>
                            </a:outerShdw>
                          </a:effectLst>
                          <a:latin typeface="Verdana" pitchFamily="34" charset="0"/>
                          <a:cs typeface="Arial" pitchFamily="34" charset="0"/>
                        </a:defRPr>
                      </a:lvl4pPr>
                      <a:lvl5pPr>
                        <a:spcBef>
                          <a:spcPct val="20000"/>
                        </a:spcBef>
                        <a:buClr>
                          <a:schemeClr val="folHlink"/>
                        </a:buClr>
                        <a:buSzPct val="60000"/>
                        <a:buFont typeface="Wingdings" panose="05000000000000000000" pitchFamily="2" charset="2"/>
                        <a:defRPr>
                          <a:solidFill>
                            <a:schemeClr val="tx1"/>
                          </a:solidFill>
                          <a:effectLst>
                            <a:outerShdw blurRad="38100" dist="38100" dir="2700000" algn="tl">
                              <a:srgbClr val="000000"/>
                            </a:outerShdw>
                          </a:effectLst>
                          <a:latin typeface="Verdana" pitchFamily="34" charset="0"/>
                          <a:cs typeface="Arial" pitchFamily="34" charset="0"/>
                        </a:defRPr>
                      </a:lvl5pPr>
                      <a:lvl6pPr fontAlgn="base">
                        <a:spcBef>
                          <a:spcPct val="20000"/>
                        </a:spcBef>
                        <a:spcAft>
                          <a:spcPct val="0"/>
                        </a:spcAft>
                        <a:buClr>
                          <a:schemeClr val="folHlink"/>
                        </a:buClr>
                        <a:buSzPct val="60000"/>
                        <a:buFont typeface="Wingdings" panose="05000000000000000000" pitchFamily="2" charset="2"/>
                        <a:defRPr>
                          <a:solidFill>
                            <a:schemeClr val="tx1"/>
                          </a:solidFill>
                          <a:effectLst>
                            <a:outerShdw blurRad="38100" dist="38100" dir="2700000" algn="tl">
                              <a:srgbClr val="000000"/>
                            </a:outerShdw>
                          </a:effectLst>
                          <a:latin typeface="Verdana" pitchFamily="34" charset="0"/>
                          <a:cs typeface="Arial" pitchFamily="34" charset="0"/>
                        </a:defRPr>
                      </a:lvl6pPr>
                      <a:lvl7pPr fontAlgn="base">
                        <a:spcBef>
                          <a:spcPct val="20000"/>
                        </a:spcBef>
                        <a:spcAft>
                          <a:spcPct val="0"/>
                        </a:spcAft>
                        <a:buClr>
                          <a:schemeClr val="folHlink"/>
                        </a:buClr>
                        <a:buSzPct val="60000"/>
                        <a:buFont typeface="Wingdings" panose="05000000000000000000" pitchFamily="2" charset="2"/>
                        <a:defRPr>
                          <a:solidFill>
                            <a:schemeClr val="tx1"/>
                          </a:solidFill>
                          <a:effectLst>
                            <a:outerShdw blurRad="38100" dist="38100" dir="2700000" algn="tl">
                              <a:srgbClr val="000000"/>
                            </a:outerShdw>
                          </a:effectLst>
                          <a:latin typeface="Verdana" pitchFamily="34" charset="0"/>
                          <a:cs typeface="Arial" pitchFamily="34" charset="0"/>
                        </a:defRPr>
                      </a:lvl7pPr>
                      <a:lvl8pPr fontAlgn="base">
                        <a:spcBef>
                          <a:spcPct val="20000"/>
                        </a:spcBef>
                        <a:spcAft>
                          <a:spcPct val="0"/>
                        </a:spcAft>
                        <a:buClr>
                          <a:schemeClr val="folHlink"/>
                        </a:buClr>
                        <a:buSzPct val="60000"/>
                        <a:buFont typeface="Wingdings" panose="05000000000000000000" pitchFamily="2" charset="2"/>
                        <a:defRPr>
                          <a:solidFill>
                            <a:schemeClr val="tx1"/>
                          </a:solidFill>
                          <a:effectLst>
                            <a:outerShdw blurRad="38100" dist="38100" dir="2700000" algn="tl">
                              <a:srgbClr val="000000"/>
                            </a:outerShdw>
                          </a:effectLst>
                          <a:latin typeface="Verdana" pitchFamily="34" charset="0"/>
                          <a:cs typeface="Arial" pitchFamily="34" charset="0"/>
                        </a:defRPr>
                      </a:lvl8pPr>
                      <a:lvl9pPr fontAlgn="base">
                        <a:spcBef>
                          <a:spcPct val="20000"/>
                        </a:spcBef>
                        <a:spcAft>
                          <a:spcPct val="0"/>
                        </a:spcAft>
                        <a:buClr>
                          <a:schemeClr val="folHlink"/>
                        </a:buClr>
                        <a:buSzPct val="60000"/>
                        <a:buFont typeface="Wingdings" panose="05000000000000000000" pitchFamily="2" charset="2"/>
                        <a:defRPr>
                          <a:solidFill>
                            <a:schemeClr val="tx1"/>
                          </a:solidFill>
                          <a:effectLst>
                            <a:outerShdw blurRad="38100" dist="38100" dir="2700000" algn="tl">
                              <a:srgbClr val="000000"/>
                            </a:outerShdw>
                          </a:effectLst>
                          <a:latin typeface="Verdana" pitchFamily="34" charset="0"/>
                          <a:cs typeface="Arial"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anose="05000000000000000000" pitchFamily="2" charset="2"/>
                        <a:buNone/>
                      </a:pPr>
                      <a:r>
                        <a:rPr kumimoji="0" lang="cs-CZ" altLang="cs-CZ" sz="1600" b="1" i="0" u="none" strike="noStrike" cap="none" normalizeH="0" baseline="0">
                          <a:ln>
                            <a:noFill/>
                          </a:ln>
                          <a:solidFill>
                            <a:schemeClr val="tx1"/>
                          </a:solidFill>
                          <a:effectLst>
                            <a:outerShdw blurRad="38100" dist="38100" dir="2700000" algn="tl">
                              <a:srgbClr val="000000"/>
                            </a:outerShdw>
                          </a:effectLst>
                          <a:latin typeface="Source sans Pro"/>
                          <a:cs typeface="Arial" pitchFamily="34" charset="0"/>
                        </a:rPr>
                        <a:t>0,2:</a:t>
                      </a:r>
                    </a:p>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anose="05000000000000000000" pitchFamily="2" charset="2"/>
                        <a:buNone/>
                      </a:pPr>
                      <a:r>
                        <a:rPr kumimoji="0" lang="de-DE" altLang="cs-CZ" sz="1600" b="0" i="0" u="none" strike="noStrike" cap="none" normalizeH="0" baseline="0">
                          <a:ln>
                            <a:noFill/>
                          </a:ln>
                          <a:solidFill>
                            <a:schemeClr val="tx1"/>
                          </a:solidFill>
                          <a:effectLst>
                            <a:outerShdw blurRad="38100" dist="38100" dir="2700000" algn="tl">
                              <a:srgbClr val="000000"/>
                            </a:outerShdw>
                          </a:effectLst>
                          <a:latin typeface="Source sans Pro"/>
                          <a:cs typeface="Arial" pitchFamily="34" charset="0"/>
                        </a:rPr>
                        <a:t>(0</a:t>
                      </a:r>
                      <a:r>
                        <a:rPr kumimoji="0" lang="cs-CZ" altLang="cs-CZ" sz="1600" b="0" i="0" u="none" strike="noStrike" cap="none" normalizeH="0" baseline="0">
                          <a:ln>
                            <a:noFill/>
                          </a:ln>
                          <a:solidFill>
                            <a:schemeClr val="tx1"/>
                          </a:solidFill>
                          <a:effectLst>
                            <a:outerShdw blurRad="38100" dist="38100" dir="2700000" algn="tl">
                              <a:srgbClr val="000000"/>
                            </a:outerShdw>
                          </a:effectLst>
                          <a:latin typeface="Source sans Pro"/>
                          <a:cs typeface="Arial" pitchFamily="34" charset="0"/>
                        </a:rPr>
                        <a:t>.</a:t>
                      </a:r>
                      <a:r>
                        <a:rPr kumimoji="0" lang="de-DE" altLang="cs-CZ" sz="1600" b="0" i="0" u="none" strike="noStrike" cap="none" normalizeH="0" baseline="0">
                          <a:ln>
                            <a:noFill/>
                          </a:ln>
                          <a:solidFill>
                            <a:schemeClr val="tx1"/>
                          </a:solidFill>
                          <a:effectLst>
                            <a:outerShdw blurRad="38100" dist="38100" dir="2700000" algn="tl">
                              <a:srgbClr val="000000"/>
                            </a:outerShdw>
                          </a:effectLst>
                          <a:latin typeface="Source sans Pro"/>
                          <a:cs typeface="Arial" pitchFamily="34" charset="0"/>
                        </a:rPr>
                        <a:t>2 ; 0) = 0</a:t>
                      </a:r>
                      <a:r>
                        <a:rPr kumimoji="0" lang="cs-CZ" altLang="cs-CZ" sz="1600" b="0" i="0" u="none" strike="noStrike" cap="none" normalizeH="0" baseline="0">
                          <a:ln>
                            <a:noFill/>
                          </a:ln>
                          <a:solidFill>
                            <a:schemeClr val="tx1"/>
                          </a:solidFill>
                          <a:effectLst>
                            <a:outerShdw blurRad="38100" dist="38100" dir="2700000" algn="tl">
                              <a:srgbClr val="000000"/>
                            </a:outerShdw>
                          </a:effectLst>
                          <a:latin typeface="Source sans Pro"/>
                          <a:cs typeface="Arial" pitchFamily="34" charset="0"/>
                        </a:rPr>
                        <a:t>.</a:t>
                      </a:r>
                      <a:r>
                        <a:rPr kumimoji="0" lang="de-DE" altLang="cs-CZ" sz="1600" b="0" i="0" u="none" strike="noStrike" cap="none" normalizeH="0" baseline="0">
                          <a:ln>
                            <a:noFill/>
                          </a:ln>
                          <a:solidFill>
                            <a:schemeClr val="tx1"/>
                          </a:solidFill>
                          <a:effectLst>
                            <a:outerShdw blurRad="38100" dist="38100" dir="2700000" algn="tl">
                              <a:srgbClr val="000000"/>
                            </a:outerShdw>
                          </a:effectLst>
                          <a:latin typeface="Source sans Pro"/>
                          <a:cs typeface="Arial" pitchFamily="34" charset="0"/>
                        </a:rPr>
                        <a:t>04 + 0 = </a:t>
                      </a:r>
                      <a:r>
                        <a:rPr kumimoji="0" lang="de-DE" altLang="cs-CZ" sz="1600" b="0" i="0" u="sng" strike="noStrike" cap="none" normalizeH="0" baseline="0">
                          <a:ln>
                            <a:noFill/>
                          </a:ln>
                          <a:solidFill>
                            <a:schemeClr val="tx1"/>
                          </a:solidFill>
                          <a:effectLst>
                            <a:outerShdw blurRad="38100" dist="38100" dir="2700000" algn="tl">
                              <a:srgbClr val="000000"/>
                            </a:outerShdw>
                          </a:effectLst>
                          <a:latin typeface="Source sans Pro"/>
                          <a:cs typeface="Arial" pitchFamily="34" charset="0"/>
                        </a:rPr>
                        <a:t>0</a:t>
                      </a:r>
                      <a:r>
                        <a:rPr kumimoji="0" lang="cs-CZ" altLang="cs-CZ" sz="1600" b="0" i="0" u="sng" strike="noStrike" cap="none" normalizeH="0" baseline="0">
                          <a:ln>
                            <a:noFill/>
                          </a:ln>
                          <a:solidFill>
                            <a:schemeClr val="tx1"/>
                          </a:solidFill>
                          <a:effectLst>
                            <a:outerShdw blurRad="38100" dist="38100" dir="2700000" algn="tl">
                              <a:srgbClr val="000000"/>
                            </a:outerShdw>
                          </a:effectLst>
                          <a:latin typeface="Source sans Pro"/>
                          <a:cs typeface="Arial" pitchFamily="34" charset="0"/>
                        </a:rPr>
                        <a:t>.</a:t>
                      </a:r>
                      <a:r>
                        <a:rPr kumimoji="0" lang="de-DE" altLang="cs-CZ" sz="1600" b="0" i="0" u="sng" strike="noStrike" cap="none" normalizeH="0" baseline="0">
                          <a:ln>
                            <a:noFill/>
                          </a:ln>
                          <a:solidFill>
                            <a:schemeClr val="tx1"/>
                          </a:solidFill>
                          <a:effectLst>
                            <a:outerShdw blurRad="38100" dist="38100" dir="2700000" algn="tl">
                              <a:srgbClr val="000000"/>
                            </a:outerShdw>
                          </a:effectLst>
                          <a:latin typeface="Source sans Pro"/>
                          <a:cs typeface="Arial" pitchFamily="34" charset="0"/>
                        </a:rPr>
                        <a:t>04</a:t>
                      </a:r>
                      <a:endParaRPr kumimoji="0" lang="cs-CZ" altLang="cs-CZ" sz="1600" b="0" i="0" u="none" strike="noStrike" cap="none" normalizeH="0" baseline="0">
                        <a:ln>
                          <a:noFill/>
                        </a:ln>
                        <a:solidFill>
                          <a:schemeClr val="tx1"/>
                        </a:solidFill>
                        <a:effectLst>
                          <a:outerShdw blurRad="38100" dist="38100" dir="2700000" algn="tl">
                            <a:srgbClr val="000000"/>
                          </a:outerShdw>
                        </a:effectLst>
                        <a:latin typeface="Source sans Pro"/>
                        <a:cs typeface="Arial" pitchFamily="34" charset="0"/>
                      </a:endParaRPr>
                    </a:p>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anose="05000000000000000000" pitchFamily="2" charset="2"/>
                        <a:buNone/>
                      </a:pPr>
                      <a:r>
                        <a:rPr kumimoji="0" lang="cs-CZ" altLang="cs-CZ" sz="1600" b="0" i="0" u="none" strike="noStrike" cap="none" normalizeH="0" baseline="0">
                          <a:ln>
                            <a:noFill/>
                          </a:ln>
                          <a:solidFill>
                            <a:schemeClr val="tx1"/>
                          </a:solidFill>
                          <a:effectLst>
                            <a:outerShdw blurRad="38100" dist="38100" dir="2700000" algn="tl">
                              <a:srgbClr val="000000"/>
                            </a:outerShdw>
                          </a:effectLst>
                          <a:latin typeface="Source sans Pro"/>
                          <a:cs typeface="Arial" pitchFamily="34" charset="0"/>
                        </a:rPr>
                        <a:t>(0 ; 0.2) = 0 + 0.08 = 0.08</a:t>
                      </a:r>
                    </a:p>
                  </a:txBody>
                  <a:tcPr marL="121920" marR="121920" marT="45719" marB="4571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lvl1pPr>
                        <a:spcBef>
                          <a:spcPct val="20000"/>
                        </a:spcBef>
                        <a:buClr>
                          <a:schemeClr val="hlink"/>
                        </a:buClr>
                        <a:buSzPct val="60000"/>
                        <a:buFont typeface="Wingdings" panose="05000000000000000000" pitchFamily="2" charset="2"/>
                        <a:defRPr sz="2800">
                          <a:solidFill>
                            <a:schemeClr val="tx1"/>
                          </a:solidFill>
                          <a:effectLst>
                            <a:outerShdw blurRad="38100" dist="38100" dir="2700000" algn="tl">
                              <a:srgbClr val="000000"/>
                            </a:outerShdw>
                          </a:effectLst>
                          <a:latin typeface="Verdana" pitchFamily="34" charset="0"/>
                          <a:cs typeface="Arial" pitchFamily="34" charset="0"/>
                        </a:defRPr>
                      </a:lvl1pPr>
                      <a:lvl2pPr>
                        <a:spcBef>
                          <a:spcPct val="20000"/>
                        </a:spcBef>
                        <a:buClr>
                          <a:schemeClr val="tx1"/>
                        </a:buClr>
                        <a:defRPr sz="2400">
                          <a:solidFill>
                            <a:schemeClr val="tx1"/>
                          </a:solidFill>
                          <a:effectLst>
                            <a:outerShdw blurRad="38100" dist="38100" dir="2700000" algn="tl">
                              <a:srgbClr val="000000"/>
                            </a:outerShdw>
                          </a:effectLst>
                          <a:latin typeface="Verdana" pitchFamily="34" charset="0"/>
                          <a:cs typeface="Arial" pitchFamily="34" charset="0"/>
                        </a:defRPr>
                      </a:lvl2pPr>
                      <a:lvl3pPr>
                        <a:spcBef>
                          <a:spcPct val="20000"/>
                        </a:spcBef>
                        <a:buClr>
                          <a:schemeClr val="accent2"/>
                        </a:buClr>
                        <a:buSzPct val="60000"/>
                        <a:buFont typeface="Wingdings" panose="05000000000000000000" pitchFamily="2" charset="2"/>
                        <a:defRPr sz="2000">
                          <a:solidFill>
                            <a:schemeClr val="tx1"/>
                          </a:solidFill>
                          <a:effectLst>
                            <a:outerShdw blurRad="38100" dist="38100" dir="2700000" algn="tl">
                              <a:srgbClr val="000000"/>
                            </a:outerShdw>
                          </a:effectLst>
                          <a:latin typeface="Verdana" pitchFamily="34" charset="0"/>
                          <a:cs typeface="Arial" pitchFamily="34" charset="0"/>
                        </a:defRPr>
                      </a:lvl3pPr>
                      <a:lvl4pPr>
                        <a:spcBef>
                          <a:spcPct val="20000"/>
                        </a:spcBef>
                        <a:buClr>
                          <a:schemeClr val="tx2"/>
                        </a:buClr>
                        <a:defRPr>
                          <a:solidFill>
                            <a:schemeClr val="tx1"/>
                          </a:solidFill>
                          <a:effectLst>
                            <a:outerShdw blurRad="38100" dist="38100" dir="2700000" algn="tl">
                              <a:srgbClr val="000000"/>
                            </a:outerShdw>
                          </a:effectLst>
                          <a:latin typeface="Verdana" pitchFamily="34" charset="0"/>
                          <a:cs typeface="Arial" pitchFamily="34" charset="0"/>
                        </a:defRPr>
                      </a:lvl4pPr>
                      <a:lvl5pPr>
                        <a:spcBef>
                          <a:spcPct val="20000"/>
                        </a:spcBef>
                        <a:buClr>
                          <a:schemeClr val="folHlink"/>
                        </a:buClr>
                        <a:buSzPct val="60000"/>
                        <a:buFont typeface="Wingdings" panose="05000000000000000000" pitchFamily="2" charset="2"/>
                        <a:defRPr>
                          <a:solidFill>
                            <a:schemeClr val="tx1"/>
                          </a:solidFill>
                          <a:effectLst>
                            <a:outerShdw blurRad="38100" dist="38100" dir="2700000" algn="tl">
                              <a:srgbClr val="000000"/>
                            </a:outerShdw>
                          </a:effectLst>
                          <a:latin typeface="Verdana" pitchFamily="34" charset="0"/>
                          <a:cs typeface="Arial" pitchFamily="34" charset="0"/>
                        </a:defRPr>
                      </a:lvl5pPr>
                      <a:lvl6pPr fontAlgn="base">
                        <a:spcBef>
                          <a:spcPct val="20000"/>
                        </a:spcBef>
                        <a:spcAft>
                          <a:spcPct val="0"/>
                        </a:spcAft>
                        <a:buClr>
                          <a:schemeClr val="folHlink"/>
                        </a:buClr>
                        <a:buSzPct val="60000"/>
                        <a:buFont typeface="Wingdings" panose="05000000000000000000" pitchFamily="2" charset="2"/>
                        <a:defRPr>
                          <a:solidFill>
                            <a:schemeClr val="tx1"/>
                          </a:solidFill>
                          <a:effectLst>
                            <a:outerShdw blurRad="38100" dist="38100" dir="2700000" algn="tl">
                              <a:srgbClr val="000000"/>
                            </a:outerShdw>
                          </a:effectLst>
                          <a:latin typeface="Verdana" pitchFamily="34" charset="0"/>
                          <a:cs typeface="Arial" pitchFamily="34" charset="0"/>
                        </a:defRPr>
                      </a:lvl6pPr>
                      <a:lvl7pPr fontAlgn="base">
                        <a:spcBef>
                          <a:spcPct val="20000"/>
                        </a:spcBef>
                        <a:spcAft>
                          <a:spcPct val="0"/>
                        </a:spcAft>
                        <a:buClr>
                          <a:schemeClr val="folHlink"/>
                        </a:buClr>
                        <a:buSzPct val="60000"/>
                        <a:buFont typeface="Wingdings" panose="05000000000000000000" pitchFamily="2" charset="2"/>
                        <a:defRPr>
                          <a:solidFill>
                            <a:schemeClr val="tx1"/>
                          </a:solidFill>
                          <a:effectLst>
                            <a:outerShdw blurRad="38100" dist="38100" dir="2700000" algn="tl">
                              <a:srgbClr val="000000"/>
                            </a:outerShdw>
                          </a:effectLst>
                          <a:latin typeface="Verdana" pitchFamily="34" charset="0"/>
                          <a:cs typeface="Arial" pitchFamily="34" charset="0"/>
                        </a:defRPr>
                      </a:lvl7pPr>
                      <a:lvl8pPr fontAlgn="base">
                        <a:spcBef>
                          <a:spcPct val="20000"/>
                        </a:spcBef>
                        <a:spcAft>
                          <a:spcPct val="0"/>
                        </a:spcAft>
                        <a:buClr>
                          <a:schemeClr val="folHlink"/>
                        </a:buClr>
                        <a:buSzPct val="60000"/>
                        <a:buFont typeface="Wingdings" panose="05000000000000000000" pitchFamily="2" charset="2"/>
                        <a:defRPr>
                          <a:solidFill>
                            <a:schemeClr val="tx1"/>
                          </a:solidFill>
                          <a:effectLst>
                            <a:outerShdw blurRad="38100" dist="38100" dir="2700000" algn="tl">
                              <a:srgbClr val="000000"/>
                            </a:outerShdw>
                          </a:effectLst>
                          <a:latin typeface="Verdana" pitchFamily="34" charset="0"/>
                          <a:cs typeface="Arial" pitchFamily="34" charset="0"/>
                        </a:defRPr>
                      </a:lvl8pPr>
                      <a:lvl9pPr fontAlgn="base">
                        <a:spcBef>
                          <a:spcPct val="20000"/>
                        </a:spcBef>
                        <a:spcAft>
                          <a:spcPct val="0"/>
                        </a:spcAft>
                        <a:buClr>
                          <a:schemeClr val="folHlink"/>
                        </a:buClr>
                        <a:buSzPct val="60000"/>
                        <a:buFont typeface="Wingdings" panose="05000000000000000000" pitchFamily="2" charset="2"/>
                        <a:defRPr>
                          <a:solidFill>
                            <a:schemeClr val="tx1"/>
                          </a:solidFill>
                          <a:effectLst>
                            <a:outerShdw blurRad="38100" dist="38100" dir="2700000" algn="tl">
                              <a:srgbClr val="000000"/>
                            </a:outerShdw>
                          </a:effectLst>
                          <a:latin typeface="Verdana" pitchFamily="34" charset="0"/>
                          <a:cs typeface="Arial"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anose="05000000000000000000" pitchFamily="2" charset="2"/>
                        <a:buNone/>
                      </a:pPr>
                      <a:r>
                        <a:rPr kumimoji="0" lang="cs-CZ" altLang="cs-CZ" sz="1600" b="1" i="0" u="none" strike="noStrike" cap="none" normalizeH="0" baseline="0">
                          <a:ln>
                            <a:noFill/>
                          </a:ln>
                          <a:solidFill>
                            <a:schemeClr val="tx1"/>
                          </a:solidFill>
                          <a:effectLst>
                            <a:outerShdw blurRad="38100" dist="38100" dir="2700000" algn="tl">
                              <a:srgbClr val="000000"/>
                            </a:outerShdw>
                          </a:effectLst>
                          <a:latin typeface="Source sans Pro"/>
                          <a:cs typeface="Arial" pitchFamily="34" charset="0"/>
                        </a:rPr>
                        <a:t>0.4:</a:t>
                      </a:r>
                    </a:p>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anose="05000000000000000000" pitchFamily="2" charset="2"/>
                        <a:buNone/>
                      </a:pPr>
                      <a:r>
                        <a:rPr kumimoji="0" lang="cs-CZ" altLang="cs-CZ" sz="1600" b="0" i="0" u="none" strike="noStrike" cap="none" normalizeH="0" baseline="0">
                          <a:ln>
                            <a:noFill/>
                          </a:ln>
                          <a:solidFill>
                            <a:schemeClr val="tx1"/>
                          </a:solidFill>
                          <a:effectLst>
                            <a:outerShdw blurRad="38100" dist="38100" dir="2700000" algn="tl">
                              <a:srgbClr val="000000"/>
                            </a:outerShdw>
                          </a:effectLst>
                          <a:latin typeface="Source sans Pro"/>
                          <a:cs typeface="Arial" pitchFamily="34" charset="0"/>
                        </a:rPr>
                        <a:t>(0.4 ; 0) = 0.16 + 0 = 0.16</a:t>
                      </a:r>
                    </a:p>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anose="05000000000000000000" pitchFamily="2" charset="2"/>
                        <a:buNone/>
                      </a:pPr>
                      <a:r>
                        <a:rPr kumimoji="0" lang="de-DE" altLang="cs-CZ" sz="1600" b="0" i="0" u="none" strike="noStrike" cap="none" normalizeH="0" baseline="0">
                          <a:ln>
                            <a:noFill/>
                          </a:ln>
                          <a:solidFill>
                            <a:schemeClr val="tx1"/>
                          </a:solidFill>
                          <a:effectLst>
                            <a:outerShdw blurRad="38100" dist="38100" dir="2700000" algn="tl">
                              <a:srgbClr val="000000"/>
                            </a:outerShdw>
                          </a:effectLst>
                          <a:latin typeface="Source sans Pro"/>
                          <a:cs typeface="Arial" pitchFamily="34" charset="0"/>
                        </a:rPr>
                        <a:t>(0</a:t>
                      </a:r>
                      <a:r>
                        <a:rPr kumimoji="0" lang="cs-CZ" altLang="cs-CZ" sz="1600" b="0" i="0" u="none" strike="noStrike" cap="none" normalizeH="0" baseline="0">
                          <a:ln>
                            <a:noFill/>
                          </a:ln>
                          <a:solidFill>
                            <a:schemeClr val="tx1"/>
                          </a:solidFill>
                          <a:effectLst>
                            <a:outerShdw blurRad="38100" dist="38100" dir="2700000" algn="tl">
                              <a:srgbClr val="000000"/>
                            </a:outerShdw>
                          </a:effectLst>
                          <a:latin typeface="Source sans Pro"/>
                          <a:cs typeface="Arial" pitchFamily="34" charset="0"/>
                        </a:rPr>
                        <a:t>.</a:t>
                      </a:r>
                      <a:r>
                        <a:rPr kumimoji="0" lang="de-DE" altLang="cs-CZ" sz="1600" b="0" i="0" u="none" strike="noStrike" cap="none" normalizeH="0" baseline="0">
                          <a:ln>
                            <a:noFill/>
                          </a:ln>
                          <a:solidFill>
                            <a:schemeClr val="tx1"/>
                          </a:solidFill>
                          <a:effectLst>
                            <a:outerShdw blurRad="38100" dist="38100" dir="2700000" algn="tl">
                              <a:srgbClr val="000000"/>
                            </a:outerShdw>
                          </a:effectLst>
                          <a:latin typeface="Source sans Pro"/>
                          <a:cs typeface="Arial" pitchFamily="34" charset="0"/>
                        </a:rPr>
                        <a:t>2 ; 0</a:t>
                      </a:r>
                      <a:r>
                        <a:rPr kumimoji="0" lang="cs-CZ" altLang="cs-CZ" sz="1600" b="0" i="0" u="none" strike="noStrike" cap="none" normalizeH="0" baseline="0">
                          <a:ln>
                            <a:noFill/>
                          </a:ln>
                          <a:solidFill>
                            <a:schemeClr val="tx1"/>
                          </a:solidFill>
                          <a:effectLst>
                            <a:outerShdw blurRad="38100" dist="38100" dir="2700000" algn="tl">
                              <a:srgbClr val="000000"/>
                            </a:outerShdw>
                          </a:effectLst>
                          <a:latin typeface="Source sans Pro"/>
                          <a:cs typeface="Arial" pitchFamily="34" charset="0"/>
                        </a:rPr>
                        <a:t>.</a:t>
                      </a:r>
                      <a:r>
                        <a:rPr kumimoji="0" lang="de-DE" altLang="cs-CZ" sz="1600" b="0" i="0" u="none" strike="noStrike" cap="none" normalizeH="0" baseline="0">
                          <a:ln>
                            <a:noFill/>
                          </a:ln>
                          <a:solidFill>
                            <a:schemeClr val="tx1"/>
                          </a:solidFill>
                          <a:effectLst>
                            <a:outerShdw blurRad="38100" dist="38100" dir="2700000" algn="tl">
                              <a:srgbClr val="000000"/>
                            </a:outerShdw>
                          </a:effectLst>
                          <a:latin typeface="Source sans Pro"/>
                          <a:cs typeface="Arial" pitchFamily="34" charset="0"/>
                        </a:rPr>
                        <a:t>2) = 0</a:t>
                      </a:r>
                      <a:r>
                        <a:rPr kumimoji="0" lang="cs-CZ" altLang="cs-CZ" sz="1600" b="0" i="0" u="none" strike="noStrike" cap="none" normalizeH="0" baseline="0">
                          <a:ln>
                            <a:noFill/>
                          </a:ln>
                          <a:solidFill>
                            <a:schemeClr val="tx1"/>
                          </a:solidFill>
                          <a:effectLst>
                            <a:outerShdw blurRad="38100" dist="38100" dir="2700000" algn="tl">
                              <a:srgbClr val="000000"/>
                            </a:outerShdw>
                          </a:effectLst>
                          <a:latin typeface="Source sans Pro"/>
                          <a:cs typeface="Arial" pitchFamily="34" charset="0"/>
                        </a:rPr>
                        <a:t>.</a:t>
                      </a:r>
                      <a:r>
                        <a:rPr kumimoji="0" lang="de-DE" altLang="cs-CZ" sz="1600" b="0" i="0" u="none" strike="noStrike" cap="none" normalizeH="0" baseline="0">
                          <a:ln>
                            <a:noFill/>
                          </a:ln>
                          <a:solidFill>
                            <a:schemeClr val="tx1"/>
                          </a:solidFill>
                          <a:effectLst>
                            <a:outerShdw blurRad="38100" dist="38100" dir="2700000" algn="tl">
                              <a:srgbClr val="000000"/>
                            </a:outerShdw>
                          </a:effectLst>
                          <a:latin typeface="Source sans Pro"/>
                          <a:cs typeface="Arial" pitchFamily="34" charset="0"/>
                        </a:rPr>
                        <a:t>04 + 0</a:t>
                      </a:r>
                      <a:r>
                        <a:rPr kumimoji="0" lang="cs-CZ" altLang="cs-CZ" sz="1600" b="0" i="0" u="none" strike="noStrike" cap="none" normalizeH="0" baseline="0">
                          <a:ln>
                            <a:noFill/>
                          </a:ln>
                          <a:solidFill>
                            <a:schemeClr val="tx1"/>
                          </a:solidFill>
                          <a:effectLst>
                            <a:outerShdw blurRad="38100" dist="38100" dir="2700000" algn="tl">
                              <a:srgbClr val="000000"/>
                            </a:outerShdw>
                          </a:effectLst>
                          <a:latin typeface="Source sans Pro"/>
                          <a:cs typeface="Arial" pitchFamily="34" charset="0"/>
                        </a:rPr>
                        <a:t>.</a:t>
                      </a:r>
                      <a:r>
                        <a:rPr kumimoji="0" lang="de-DE" altLang="cs-CZ" sz="1600" b="0" i="0" u="none" strike="noStrike" cap="none" normalizeH="0" baseline="0">
                          <a:ln>
                            <a:noFill/>
                          </a:ln>
                          <a:solidFill>
                            <a:schemeClr val="tx1"/>
                          </a:solidFill>
                          <a:effectLst>
                            <a:outerShdw blurRad="38100" dist="38100" dir="2700000" algn="tl">
                              <a:srgbClr val="000000"/>
                            </a:outerShdw>
                          </a:effectLst>
                          <a:latin typeface="Source sans Pro"/>
                          <a:cs typeface="Arial" pitchFamily="34" charset="0"/>
                        </a:rPr>
                        <a:t>08 = </a:t>
                      </a:r>
                      <a:r>
                        <a:rPr kumimoji="0" lang="de-DE" altLang="cs-CZ" sz="1600" b="0" i="0" u="sng" strike="noStrike" cap="none" normalizeH="0" baseline="0">
                          <a:ln>
                            <a:noFill/>
                          </a:ln>
                          <a:solidFill>
                            <a:schemeClr val="tx1"/>
                          </a:solidFill>
                          <a:effectLst>
                            <a:outerShdw blurRad="38100" dist="38100" dir="2700000" algn="tl">
                              <a:srgbClr val="000000"/>
                            </a:outerShdw>
                          </a:effectLst>
                          <a:latin typeface="Source sans Pro"/>
                          <a:cs typeface="Arial" pitchFamily="34" charset="0"/>
                        </a:rPr>
                        <a:t>0</a:t>
                      </a:r>
                      <a:r>
                        <a:rPr kumimoji="0" lang="cs-CZ" altLang="cs-CZ" sz="1600" b="0" i="0" u="sng" strike="noStrike" cap="none" normalizeH="0" baseline="0">
                          <a:ln>
                            <a:noFill/>
                          </a:ln>
                          <a:solidFill>
                            <a:schemeClr val="tx1"/>
                          </a:solidFill>
                          <a:effectLst>
                            <a:outerShdw blurRad="38100" dist="38100" dir="2700000" algn="tl">
                              <a:srgbClr val="000000"/>
                            </a:outerShdw>
                          </a:effectLst>
                          <a:latin typeface="Source sans Pro"/>
                          <a:cs typeface="Arial" pitchFamily="34" charset="0"/>
                        </a:rPr>
                        <a:t>.</a:t>
                      </a:r>
                      <a:r>
                        <a:rPr kumimoji="0" lang="de-DE" altLang="cs-CZ" sz="1600" b="0" i="0" u="sng" strike="noStrike" cap="none" normalizeH="0" baseline="0">
                          <a:ln>
                            <a:noFill/>
                          </a:ln>
                          <a:solidFill>
                            <a:schemeClr val="tx1"/>
                          </a:solidFill>
                          <a:effectLst>
                            <a:outerShdw blurRad="38100" dist="38100" dir="2700000" algn="tl">
                              <a:srgbClr val="000000"/>
                            </a:outerShdw>
                          </a:effectLst>
                          <a:latin typeface="Source sans Pro"/>
                          <a:cs typeface="Arial" pitchFamily="34" charset="0"/>
                        </a:rPr>
                        <a:t>12</a:t>
                      </a:r>
                      <a:endParaRPr kumimoji="0" lang="cs-CZ" altLang="cs-CZ" sz="1600" b="0" i="0" u="sng" strike="noStrike" cap="none" normalizeH="0" baseline="0">
                        <a:ln>
                          <a:noFill/>
                        </a:ln>
                        <a:solidFill>
                          <a:schemeClr val="tx1"/>
                        </a:solidFill>
                        <a:effectLst>
                          <a:outerShdw blurRad="38100" dist="38100" dir="2700000" algn="tl">
                            <a:srgbClr val="000000"/>
                          </a:outerShdw>
                        </a:effectLst>
                        <a:latin typeface="Source sans Pro"/>
                        <a:cs typeface="Arial" pitchFamily="34" charset="0"/>
                      </a:endParaRPr>
                    </a:p>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anose="05000000000000000000" pitchFamily="2" charset="2"/>
                        <a:buNone/>
                      </a:pPr>
                      <a:r>
                        <a:rPr kumimoji="0" lang="cs-CZ" altLang="cs-CZ" sz="1600" b="0" i="0" u="none" strike="noStrike" cap="none" normalizeH="0" baseline="0">
                          <a:ln>
                            <a:noFill/>
                          </a:ln>
                          <a:solidFill>
                            <a:schemeClr val="tx1"/>
                          </a:solidFill>
                          <a:effectLst>
                            <a:outerShdw blurRad="38100" dist="38100" dir="2700000" algn="tl">
                              <a:srgbClr val="000000"/>
                            </a:outerShdw>
                          </a:effectLst>
                          <a:latin typeface="Source sans Pro"/>
                          <a:cs typeface="Arial" pitchFamily="34" charset="0"/>
                        </a:rPr>
                        <a:t>(0 ; 0.4) = 0 + 0.32 = 0.32</a:t>
                      </a:r>
                    </a:p>
                  </a:txBody>
                  <a:tcPr marL="121920" marR="121920" marT="45719" marB="4571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666514773"/>
                  </a:ext>
                </a:extLst>
              </a:tr>
              <a:tr h="1647415">
                <a:tc>
                  <a:txBody>
                    <a:bodyPr vert="horz" wrap="square"/>
                    <a:lstStyle>
                      <a:lvl1pPr>
                        <a:spcBef>
                          <a:spcPct val="20000"/>
                        </a:spcBef>
                        <a:buClr>
                          <a:schemeClr val="hlink"/>
                        </a:buClr>
                        <a:buSzPct val="60000"/>
                        <a:buFont typeface="Wingdings" panose="05000000000000000000" pitchFamily="2" charset="2"/>
                        <a:defRPr sz="2800">
                          <a:solidFill>
                            <a:schemeClr val="tx1"/>
                          </a:solidFill>
                          <a:effectLst>
                            <a:outerShdw blurRad="38100" dist="38100" dir="2700000" algn="tl">
                              <a:srgbClr val="000000"/>
                            </a:outerShdw>
                          </a:effectLst>
                          <a:latin typeface="Verdana" pitchFamily="34" charset="0"/>
                          <a:cs typeface="Arial" pitchFamily="34" charset="0"/>
                        </a:defRPr>
                      </a:lvl1pPr>
                      <a:lvl2pPr>
                        <a:spcBef>
                          <a:spcPct val="20000"/>
                        </a:spcBef>
                        <a:buClr>
                          <a:schemeClr val="tx1"/>
                        </a:buClr>
                        <a:defRPr sz="2400">
                          <a:solidFill>
                            <a:schemeClr val="tx1"/>
                          </a:solidFill>
                          <a:effectLst>
                            <a:outerShdw blurRad="38100" dist="38100" dir="2700000" algn="tl">
                              <a:srgbClr val="000000"/>
                            </a:outerShdw>
                          </a:effectLst>
                          <a:latin typeface="Verdana" pitchFamily="34" charset="0"/>
                          <a:cs typeface="Arial" pitchFamily="34" charset="0"/>
                        </a:defRPr>
                      </a:lvl2pPr>
                      <a:lvl3pPr>
                        <a:spcBef>
                          <a:spcPct val="20000"/>
                        </a:spcBef>
                        <a:buClr>
                          <a:schemeClr val="accent2"/>
                        </a:buClr>
                        <a:buSzPct val="60000"/>
                        <a:buFont typeface="Wingdings" panose="05000000000000000000" pitchFamily="2" charset="2"/>
                        <a:defRPr sz="2000">
                          <a:solidFill>
                            <a:schemeClr val="tx1"/>
                          </a:solidFill>
                          <a:effectLst>
                            <a:outerShdw blurRad="38100" dist="38100" dir="2700000" algn="tl">
                              <a:srgbClr val="000000"/>
                            </a:outerShdw>
                          </a:effectLst>
                          <a:latin typeface="Verdana" pitchFamily="34" charset="0"/>
                          <a:cs typeface="Arial" pitchFamily="34" charset="0"/>
                        </a:defRPr>
                      </a:lvl3pPr>
                      <a:lvl4pPr>
                        <a:spcBef>
                          <a:spcPct val="20000"/>
                        </a:spcBef>
                        <a:buClr>
                          <a:schemeClr val="tx2"/>
                        </a:buClr>
                        <a:defRPr>
                          <a:solidFill>
                            <a:schemeClr val="tx1"/>
                          </a:solidFill>
                          <a:effectLst>
                            <a:outerShdw blurRad="38100" dist="38100" dir="2700000" algn="tl">
                              <a:srgbClr val="000000"/>
                            </a:outerShdw>
                          </a:effectLst>
                          <a:latin typeface="Verdana" pitchFamily="34" charset="0"/>
                          <a:cs typeface="Arial" pitchFamily="34" charset="0"/>
                        </a:defRPr>
                      </a:lvl4pPr>
                      <a:lvl5pPr>
                        <a:spcBef>
                          <a:spcPct val="20000"/>
                        </a:spcBef>
                        <a:buClr>
                          <a:schemeClr val="folHlink"/>
                        </a:buClr>
                        <a:buSzPct val="60000"/>
                        <a:buFont typeface="Wingdings" panose="05000000000000000000" pitchFamily="2" charset="2"/>
                        <a:defRPr>
                          <a:solidFill>
                            <a:schemeClr val="tx1"/>
                          </a:solidFill>
                          <a:effectLst>
                            <a:outerShdw blurRad="38100" dist="38100" dir="2700000" algn="tl">
                              <a:srgbClr val="000000"/>
                            </a:outerShdw>
                          </a:effectLst>
                          <a:latin typeface="Verdana" pitchFamily="34" charset="0"/>
                          <a:cs typeface="Arial" pitchFamily="34" charset="0"/>
                        </a:defRPr>
                      </a:lvl5pPr>
                      <a:lvl6pPr fontAlgn="base">
                        <a:spcBef>
                          <a:spcPct val="20000"/>
                        </a:spcBef>
                        <a:spcAft>
                          <a:spcPct val="0"/>
                        </a:spcAft>
                        <a:buClr>
                          <a:schemeClr val="folHlink"/>
                        </a:buClr>
                        <a:buSzPct val="60000"/>
                        <a:buFont typeface="Wingdings" panose="05000000000000000000" pitchFamily="2" charset="2"/>
                        <a:defRPr>
                          <a:solidFill>
                            <a:schemeClr val="tx1"/>
                          </a:solidFill>
                          <a:effectLst>
                            <a:outerShdw blurRad="38100" dist="38100" dir="2700000" algn="tl">
                              <a:srgbClr val="000000"/>
                            </a:outerShdw>
                          </a:effectLst>
                          <a:latin typeface="Verdana" pitchFamily="34" charset="0"/>
                          <a:cs typeface="Arial" pitchFamily="34" charset="0"/>
                        </a:defRPr>
                      </a:lvl6pPr>
                      <a:lvl7pPr fontAlgn="base">
                        <a:spcBef>
                          <a:spcPct val="20000"/>
                        </a:spcBef>
                        <a:spcAft>
                          <a:spcPct val="0"/>
                        </a:spcAft>
                        <a:buClr>
                          <a:schemeClr val="folHlink"/>
                        </a:buClr>
                        <a:buSzPct val="60000"/>
                        <a:buFont typeface="Wingdings" panose="05000000000000000000" pitchFamily="2" charset="2"/>
                        <a:defRPr>
                          <a:solidFill>
                            <a:schemeClr val="tx1"/>
                          </a:solidFill>
                          <a:effectLst>
                            <a:outerShdw blurRad="38100" dist="38100" dir="2700000" algn="tl">
                              <a:srgbClr val="000000"/>
                            </a:outerShdw>
                          </a:effectLst>
                          <a:latin typeface="Verdana" pitchFamily="34" charset="0"/>
                          <a:cs typeface="Arial" pitchFamily="34" charset="0"/>
                        </a:defRPr>
                      </a:lvl7pPr>
                      <a:lvl8pPr fontAlgn="base">
                        <a:spcBef>
                          <a:spcPct val="20000"/>
                        </a:spcBef>
                        <a:spcAft>
                          <a:spcPct val="0"/>
                        </a:spcAft>
                        <a:buClr>
                          <a:schemeClr val="folHlink"/>
                        </a:buClr>
                        <a:buSzPct val="60000"/>
                        <a:buFont typeface="Wingdings" panose="05000000000000000000" pitchFamily="2" charset="2"/>
                        <a:defRPr>
                          <a:solidFill>
                            <a:schemeClr val="tx1"/>
                          </a:solidFill>
                          <a:effectLst>
                            <a:outerShdw blurRad="38100" dist="38100" dir="2700000" algn="tl">
                              <a:srgbClr val="000000"/>
                            </a:outerShdw>
                          </a:effectLst>
                          <a:latin typeface="Verdana" pitchFamily="34" charset="0"/>
                          <a:cs typeface="Arial" pitchFamily="34" charset="0"/>
                        </a:defRPr>
                      </a:lvl8pPr>
                      <a:lvl9pPr fontAlgn="base">
                        <a:spcBef>
                          <a:spcPct val="20000"/>
                        </a:spcBef>
                        <a:spcAft>
                          <a:spcPct val="0"/>
                        </a:spcAft>
                        <a:buClr>
                          <a:schemeClr val="folHlink"/>
                        </a:buClr>
                        <a:buSzPct val="60000"/>
                        <a:buFont typeface="Wingdings" panose="05000000000000000000" pitchFamily="2" charset="2"/>
                        <a:defRPr>
                          <a:solidFill>
                            <a:schemeClr val="tx1"/>
                          </a:solidFill>
                          <a:effectLst>
                            <a:outerShdw blurRad="38100" dist="38100" dir="2700000" algn="tl">
                              <a:srgbClr val="000000"/>
                            </a:outerShdw>
                          </a:effectLst>
                          <a:latin typeface="Verdana" pitchFamily="34" charset="0"/>
                          <a:cs typeface="Arial"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anose="05000000000000000000" pitchFamily="2" charset="2"/>
                        <a:buNone/>
                      </a:pPr>
                      <a:r>
                        <a:rPr kumimoji="0" lang="cs-CZ" altLang="cs-CZ" sz="1600" b="1" i="0" u="none" strike="noStrike" cap="none" normalizeH="0" baseline="0">
                          <a:ln>
                            <a:noFill/>
                          </a:ln>
                          <a:solidFill>
                            <a:schemeClr val="tx1"/>
                          </a:solidFill>
                          <a:effectLst>
                            <a:outerShdw blurRad="38100" dist="38100" dir="2700000" algn="tl">
                              <a:srgbClr val="000000"/>
                            </a:outerShdw>
                          </a:effectLst>
                          <a:latin typeface="Source sans Pro"/>
                          <a:cs typeface="Arial" pitchFamily="34" charset="0"/>
                        </a:rPr>
                        <a:t>0.6:</a:t>
                      </a:r>
                    </a:p>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anose="05000000000000000000" pitchFamily="2" charset="2"/>
                        <a:buNone/>
                      </a:pPr>
                      <a:r>
                        <a:rPr kumimoji="0" lang="cs-CZ" altLang="cs-CZ" sz="1600" b="0" i="0" u="none" strike="noStrike" cap="none" normalizeH="0" baseline="0">
                          <a:ln>
                            <a:noFill/>
                          </a:ln>
                          <a:solidFill>
                            <a:schemeClr val="tx1"/>
                          </a:solidFill>
                          <a:effectLst>
                            <a:outerShdw blurRad="38100" dist="38100" dir="2700000" algn="tl">
                              <a:srgbClr val="000000"/>
                            </a:outerShdw>
                          </a:effectLst>
                          <a:latin typeface="Source sans Pro"/>
                          <a:cs typeface="Arial" pitchFamily="34" charset="0"/>
                        </a:rPr>
                        <a:t>(0.6 ; 0) = 0.36 + 0 = 0.36</a:t>
                      </a:r>
                    </a:p>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anose="05000000000000000000" pitchFamily="2" charset="2"/>
                        <a:buNone/>
                      </a:pPr>
                      <a:r>
                        <a:rPr kumimoji="0" lang="de-DE" altLang="cs-CZ" sz="1600" b="0" i="0" u="none" strike="noStrike" cap="none" normalizeH="0" baseline="0">
                          <a:ln>
                            <a:noFill/>
                          </a:ln>
                          <a:solidFill>
                            <a:schemeClr val="tx1"/>
                          </a:solidFill>
                          <a:effectLst>
                            <a:outerShdw blurRad="38100" dist="38100" dir="2700000" algn="tl">
                              <a:srgbClr val="000000"/>
                            </a:outerShdw>
                          </a:effectLst>
                          <a:latin typeface="Source sans Pro"/>
                          <a:cs typeface="Arial" pitchFamily="34" charset="0"/>
                        </a:rPr>
                        <a:t>(0</a:t>
                      </a:r>
                      <a:r>
                        <a:rPr kumimoji="0" lang="cs-CZ" altLang="cs-CZ" sz="1600" b="0" i="0" u="none" strike="noStrike" cap="none" normalizeH="0" baseline="0">
                          <a:ln>
                            <a:noFill/>
                          </a:ln>
                          <a:solidFill>
                            <a:schemeClr val="tx1"/>
                          </a:solidFill>
                          <a:effectLst>
                            <a:outerShdw blurRad="38100" dist="38100" dir="2700000" algn="tl">
                              <a:srgbClr val="000000"/>
                            </a:outerShdw>
                          </a:effectLst>
                          <a:latin typeface="Source sans Pro"/>
                          <a:cs typeface="Arial" pitchFamily="34" charset="0"/>
                        </a:rPr>
                        <a:t>.</a:t>
                      </a:r>
                      <a:r>
                        <a:rPr kumimoji="0" lang="de-DE" altLang="cs-CZ" sz="1600" b="0" i="0" u="none" strike="noStrike" cap="none" normalizeH="0" baseline="0">
                          <a:ln>
                            <a:noFill/>
                          </a:ln>
                          <a:solidFill>
                            <a:schemeClr val="tx1"/>
                          </a:solidFill>
                          <a:effectLst>
                            <a:outerShdw blurRad="38100" dist="38100" dir="2700000" algn="tl">
                              <a:srgbClr val="000000"/>
                            </a:outerShdw>
                          </a:effectLst>
                          <a:latin typeface="Source sans Pro"/>
                          <a:cs typeface="Arial" pitchFamily="34" charset="0"/>
                        </a:rPr>
                        <a:t>4 ; 0</a:t>
                      </a:r>
                      <a:r>
                        <a:rPr kumimoji="0" lang="cs-CZ" altLang="cs-CZ" sz="1600" b="0" i="0" u="none" strike="noStrike" cap="none" normalizeH="0" baseline="0">
                          <a:ln>
                            <a:noFill/>
                          </a:ln>
                          <a:solidFill>
                            <a:schemeClr val="tx1"/>
                          </a:solidFill>
                          <a:effectLst>
                            <a:outerShdw blurRad="38100" dist="38100" dir="2700000" algn="tl">
                              <a:srgbClr val="000000"/>
                            </a:outerShdw>
                          </a:effectLst>
                          <a:latin typeface="Source sans Pro"/>
                          <a:cs typeface="Arial" pitchFamily="34" charset="0"/>
                        </a:rPr>
                        <a:t>.</a:t>
                      </a:r>
                      <a:r>
                        <a:rPr kumimoji="0" lang="de-DE" altLang="cs-CZ" sz="1600" b="0" i="0" u="none" strike="noStrike" cap="none" normalizeH="0" baseline="0">
                          <a:ln>
                            <a:noFill/>
                          </a:ln>
                          <a:solidFill>
                            <a:schemeClr val="tx1"/>
                          </a:solidFill>
                          <a:effectLst>
                            <a:outerShdw blurRad="38100" dist="38100" dir="2700000" algn="tl">
                              <a:srgbClr val="000000"/>
                            </a:outerShdw>
                          </a:effectLst>
                          <a:latin typeface="Source sans Pro"/>
                          <a:cs typeface="Arial" pitchFamily="34" charset="0"/>
                        </a:rPr>
                        <a:t>2) = 0</a:t>
                      </a:r>
                      <a:r>
                        <a:rPr kumimoji="0" lang="cs-CZ" altLang="cs-CZ" sz="1600" b="0" i="0" u="none" strike="noStrike" cap="none" normalizeH="0" baseline="0">
                          <a:ln>
                            <a:noFill/>
                          </a:ln>
                          <a:solidFill>
                            <a:schemeClr val="tx1"/>
                          </a:solidFill>
                          <a:effectLst>
                            <a:outerShdw blurRad="38100" dist="38100" dir="2700000" algn="tl">
                              <a:srgbClr val="000000"/>
                            </a:outerShdw>
                          </a:effectLst>
                          <a:latin typeface="Source sans Pro"/>
                          <a:cs typeface="Arial" pitchFamily="34" charset="0"/>
                        </a:rPr>
                        <a:t>.</a:t>
                      </a:r>
                      <a:r>
                        <a:rPr kumimoji="0" lang="de-DE" altLang="cs-CZ" sz="1600" b="0" i="0" u="none" strike="noStrike" cap="none" normalizeH="0" baseline="0">
                          <a:ln>
                            <a:noFill/>
                          </a:ln>
                          <a:solidFill>
                            <a:schemeClr val="tx1"/>
                          </a:solidFill>
                          <a:effectLst>
                            <a:outerShdw blurRad="38100" dist="38100" dir="2700000" algn="tl">
                              <a:srgbClr val="000000"/>
                            </a:outerShdw>
                          </a:effectLst>
                          <a:latin typeface="Source sans Pro"/>
                          <a:cs typeface="Arial" pitchFamily="34" charset="0"/>
                        </a:rPr>
                        <a:t>16 + 0</a:t>
                      </a:r>
                      <a:r>
                        <a:rPr kumimoji="0" lang="cs-CZ" altLang="cs-CZ" sz="1600" b="0" i="0" u="none" strike="noStrike" cap="none" normalizeH="0" baseline="0">
                          <a:ln>
                            <a:noFill/>
                          </a:ln>
                          <a:solidFill>
                            <a:schemeClr val="tx1"/>
                          </a:solidFill>
                          <a:effectLst>
                            <a:outerShdw blurRad="38100" dist="38100" dir="2700000" algn="tl">
                              <a:srgbClr val="000000"/>
                            </a:outerShdw>
                          </a:effectLst>
                          <a:latin typeface="Source sans Pro"/>
                          <a:cs typeface="Arial" pitchFamily="34" charset="0"/>
                        </a:rPr>
                        <a:t>.</a:t>
                      </a:r>
                      <a:r>
                        <a:rPr kumimoji="0" lang="de-DE" altLang="cs-CZ" sz="1600" b="0" i="0" u="none" strike="noStrike" cap="none" normalizeH="0" baseline="0">
                          <a:ln>
                            <a:noFill/>
                          </a:ln>
                          <a:solidFill>
                            <a:schemeClr val="tx1"/>
                          </a:solidFill>
                          <a:effectLst>
                            <a:outerShdw blurRad="38100" dist="38100" dir="2700000" algn="tl">
                              <a:srgbClr val="000000"/>
                            </a:outerShdw>
                          </a:effectLst>
                          <a:latin typeface="Source sans Pro"/>
                          <a:cs typeface="Arial" pitchFamily="34" charset="0"/>
                        </a:rPr>
                        <a:t>08 = </a:t>
                      </a:r>
                      <a:r>
                        <a:rPr kumimoji="0" lang="de-DE" altLang="cs-CZ" sz="1600" b="0" i="0" u="sng" strike="noStrike" cap="none" normalizeH="0" baseline="0">
                          <a:ln>
                            <a:noFill/>
                          </a:ln>
                          <a:solidFill>
                            <a:schemeClr val="tx1"/>
                          </a:solidFill>
                          <a:effectLst>
                            <a:outerShdw blurRad="38100" dist="38100" dir="2700000" algn="tl">
                              <a:srgbClr val="000000"/>
                            </a:outerShdw>
                          </a:effectLst>
                          <a:latin typeface="Source sans Pro"/>
                          <a:cs typeface="Arial" pitchFamily="34" charset="0"/>
                        </a:rPr>
                        <a:t>0</a:t>
                      </a:r>
                      <a:r>
                        <a:rPr kumimoji="0" lang="cs-CZ" altLang="cs-CZ" sz="1600" b="0" i="0" u="sng" strike="noStrike" cap="none" normalizeH="0" baseline="0">
                          <a:ln>
                            <a:noFill/>
                          </a:ln>
                          <a:solidFill>
                            <a:schemeClr val="tx1"/>
                          </a:solidFill>
                          <a:effectLst>
                            <a:outerShdw blurRad="38100" dist="38100" dir="2700000" algn="tl">
                              <a:srgbClr val="000000"/>
                            </a:outerShdw>
                          </a:effectLst>
                          <a:latin typeface="Source sans Pro"/>
                          <a:cs typeface="Arial" pitchFamily="34" charset="0"/>
                        </a:rPr>
                        <a:t>.</a:t>
                      </a:r>
                      <a:r>
                        <a:rPr kumimoji="0" lang="de-DE" altLang="cs-CZ" sz="1600" b="0" i="0" u="sng" strike="noStrike" cap="none" normalizeH="0" baseline="0">
                          <a:ln>
                            <a:noFill/>
                          </a:ln>
                          <a:solidFill>
                            <a:schemeClr val="tx1"/>
                          </a:solidFill>
                          <a:effectLst>
                            <a:outerShdw blurRad="38100" dist="38100" dir="2700000" algn="tl">
                              <a:srgbClr val="000000"/>
                            </a:outerShdw>
                          </a:effectLst>
                          <a:latin typeface="Source sans Pro"/>
                          <a:cs typeface="Arial" pitchFamily="34" charset="0"/>
                        </a:rPr>
                        <a:t>24</a:t>
                      </a:r>
                      <a:endParaRPr kumimoji="0" lang="cs-CZ" altLang="cs-CZ" sz="1600" b="0" i="0" u="none" strike="noStrike" cap="none" normalizeH="0" baseline="0">
                        <a:ln>
                          <a:noFill/>
                        </a:ln>
                        <a:solidFill>
                          <a:schemeClr val="tx1"/>
                        </a:solidFill>
                        <a:effectLst>
                          <a:outerShdw blurRad="38100" dist="38100" dir="2700000" algn="tl">
                            <a:srgbClr val="000000"/>
                          </a:outerShdw>
                        </a:effectLst>
                        <a:latin typeface="Source sans Pro"/>
                        <a:cs typeface="Arial" pitchFamily="34" charset="0"/>
                      </a:endParaRPr>
                    </a:p>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anose="05000000000000000000" pitchFamily="2" charset="2"/>
                        <a:buNone/>
                      </a:pPr>
                      <a:r>
                        <a:rPr kumimoji="0" lang="cs-CZ" altLang="cs-CZ" sz="1600" b="0" i="0" u="none" strike="noStrike" cap="none" normalizeH="0" baseline="0">
                          <a:ln>
                            <a:noFill/>
                          </a:ln>
                          <a:solidFill>
                            <a:schemeClr val="tx1"/>
                          </a:solidFill>
                          <a:effectLst>
                            <a:outerShdw blurRad="38100" dist="38100" dir="2700000" algn="tl">
                              <a:srgbClr val="000000"/>
                            </a:outerShdw>
                          </a:effectLst>
                          <a:latin typeface="Source sans Pro"/>
                          <a:cs typeface="Arial" pitchFamily="34" charset="0"/>
                        </a:rPr>
                        <a:t>(0.2 ; 0.4) = 0.04 + 0.32 = 0.36</a:t>
                      </a:r>
                    </a:p>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anose="05000000000000000000" pitchFamily="2" charset="2"/>
                        <a:buNone/>
                      </a:pPr>
                      <a:r>
                        <a:rPr kumimoji="0" lang="cs-CZ" altLang="cs-CZ" sz="1600" b="0" i="0" u="none" strike="noStrike" cap="none" normalizeH="0" baseline="0">
                          <a:ln>
                            <a:noFill/>
                          </a:ln>
                          <a:solidFill>
                            <a:schemeClr val="tx1"/>
                          </a:solidFill>
                          <a:effectLst>
                            <a:outerShdw blurRad="38100" dist="38100" dir="2700000" algn="tl">
                              <a:srgbClr val="000000"/>
                            </a:outerShdw>
                          </a:effectLst>
                          <a:latin typeface="Source sans Pro"/>
                          <a:cs typeface="Arial" pitchFamily="34" charset="0"/>
                        </a:rPr>
                        <a:t>(0 ; 0.6) = 0 + 0.72 = 0.72</a:t>
                      </a:r>
                    </a:p>
                  </a:txBody>
                  <a:tcPr marL="121920" marR="121920" marT="45719" marB="4571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lvl1pPr>
                        <a:spcBef>
                          <a:spcPct val="20000"/>
                        </a:spcBef>
                        <a:buClr>
                          <a:schemeClr val="hlink"/>
                        </a:buClr>
                        <a:buSzPct val="60000"/>
                        <a:buFont typeface="Wingdings" panose="05000000000000000000" pitchFamily="2" charset="2"/>
                        <a:defRPr sz="2800">
                          <a:solidFill>
                            <a:schemeClr val="tx1"/>
                          </a:solidFill>
                          <a:effectLst>
                            <a:outerShdw blurRad="38100" dist="38100" dir="2700000" algn="tl">
                              <a:srgbClr val="000000"/>
                            </a:outerShdw>
                          </a:effectLst>
                          <a:latin typeface="Verdana" pitchFamily="34" charset="0"/>
                          <a:cs typeface="Arial" pitchFamily="34" charset="0"/>
                        </a:defRPr>
                      </a:lvl1pPr>
                      <a:lvl2pPr>
                        <a:spcBef>
                          <a:spcPct val="20000"/>
                        </a:spcBef>
                        <a:buClr>
                          <a:schemeClr val="tx1"/>
                        </a:buClr>
                        <a:defRPr sz="2400">
                          <a:solidFill>
                            <a:schemeClr val="tx1"/>
                          </a:solidFill>
                          <a:effectLst>
                            <a:outerShdw blurRad="38100" dist="38100" dir="2700000" algn="tl">
                              <a:srgbClr val="000000"/>
                            </a:outerShdw>
                          </a:effectLst>
                          <a:latin typeface="Verdana" pitchFamily="34" charset="0"/>
                          <a:cs typeface="Arial" pitchFamily="34" charset="0"/>
                        </a:defRPr>
                      </a:lvl2pPr>
                      <a:lvl3pPr>
                        <a:spcBef>
                          <a:spcPct val="20000"/>
                        </a:spcBef>
                        <a:buClr>
                          <a:schemeClr val="accent2"/>
                        </a:buClr>
                        <a:buSzPct val="60000"/>
                        <a:buFont typeface="Wingdings" panose="05000000000000000000" pitchFamily="2" charset="2"/>
                        <a:defRPr sz="2000">
                          <a:solidFill>
                            <a:schemeClr val="tx1"/>
                          </a:solidFill>
                          <a:effectLst>
                            <a:outerShdw blurRad="38100" dist="38100" dir="2700000" algn="tl">
                              <a:srgbClr val="000000"/>
                            </a:outerShdw>
                          </a:effectLst>
                          <a:latin typeface="Verdana" pitchFamily="34" charset="0"/>
                          <a:cs typeface="Arial" pitchFamily="34" charset="0"/>
                        </a:defRPr>
                      </a:lvl3pPr>
                      <a:lvl4pPr>
                        <a:spcBef>
                          <a:spcPct val="20000"/>
                        </a:spcBef>
                        <a:buClr>
                          <a:schemeClr val="tx2"/>
                        </a:buClr>
                        <a:defRPr>
                          <a:solidFill>
                            <a:schemeClr val="tx1"/>
                          </a:solidFill>
                          <a:effectLst>
                            <a:outerShdw blurRad="38100" dist="38100" dir="2700000" algn="tl">
                              <a:srgbClr val="000000"/>
                            </a:outerShdw>
                          </a:effectLst>
                          <a:latin typeface="Verdana" pitchFamily="34" charset="0"/>
                          <a:cs typeface="Arial" pitchFamily="34" charset="0"/>
                        </a:defRPr>
                      </a:lvl4pPr>
                      <a:lvl5pPr>
                        <a:spcBef>
                          <a:spcPct val="20000"/>
                        </a:spcBef>
                        <a:buClr>
                          <a:schemeClr val="folHlink"/>
                        </a:buClr>
                        <a:buSzPct val="60000"/>
                        <a:buFont typeface="Wingdings" panose="05000000000000000000" pitchFamily="2" charset="2"/>
                        <a:defRPr>
                          <a:solidFill>
                            <a:schemeClr val="tx1"/>
                          </a:solidFill>
                          <a:effectLst>
                            <a:outerShdw blurRad="38100" dist="38100" dir="2700000" algn="tl">
                              <a:srgbClr val="000000"/>
                            </a:outerShdw>
                          </a:effectLst>
                          <a:latin typeface="Verdana" pitchFamily="34" charset="0"/>
                          <a:cs typeface="Arial" pitchFamily="34" charset="0"/>
                        </a:defRPr>
                      </a:lvl5pPr>
                      <a:lvl6pPr fontAlgn="base">
                        <a:spcBef>
                          <a:spcPct val="20000"/>
                        </a:spcBef>
                        <a:spcAft>
                          <a:spcPct val="0"/>
                        </a:spcAft>
                        <a:buClr>
                          <a:schemeClr val="folHlink"/>
                        </a:buClr>
                        <a:buSzPct val="60000"/>
                        <a:buFont typeface="Wingdings" panose="05000000000000000000" pitchFamily="2" charset="2"/>
                        <a:defRPr>
                          <a:solidFill>
                            <a:schemeClr val="tx1"/>
                          </a:solidFill>
                          <a:effectLst>
                            <a:outerShdw blurRad="38100" dist="38100" dir="2700000" algn="tl">
                              <a:srgbClr val="000000"/>
                            </a:outerShdw>
                          </a:effectLst>
                          <a:latin typeface="Verdana" pitchFamily="34" charset="0"/>
                          <a:cs typeface="Arial" pitchFamily="34" charset="0"/>
                        </a:defRPr>
                      </a:lvl6pPr>
                      <a:lvl7pPr fontAlgn="base">
                        <a:spcBef>
                          <a:spcPct val="20000"/>
                        </a:spcBef>
                        <a:spcAft>
                          <a:spcPct val="0"/>
                        </a:spcAft>
                        <a:buClr>
                          <a:schemeClr val="folHlink"/>
                        </a:buClr>
                        <a:buSzPct val="60000"/>
                        <a:buFont typeface="Wingdings" panose="05000000000000000000" pitchFamily="2" charset="2"/>
                        <a:defRPr>
                          <a:solidFill>
                            <a:schemeClr val="tx1"/>
                          </a:solidFill>
                          <a:effectLst>
                            <a:outerShdw blurRad="38100" dist="38100" dir="2700000" algn="tl">
                              <a:srgbClr val="000000"/>
                            </a:outerShdw>
                          </a:effectLst>
                          <a:latin typeface="Verdana" pitchFamily="34" charset="0"/>
                          <a:cs typeface="Arial" pitchFamily="34" charset="0"/>
                        </a:defRPr>
                      </a:lvl7pPr>
                      <a:lvl8pPr fontAlgn="base">
                        <a:spcBef>
                          <a:spcPct val="20000"/>
                        </a:spcBef>
                        <a:spcAft>
                          <a:spcPct val="0"/>
                        </a:spcAft>
                        <a:buClr>
                          <a:schemeClr val="folHlink"/>
                        </a:buClr>
                        <a:buSzPct val="60000"/>
                        <a:buFont typeface="Wingdings" panose="05000000000000000000" pitchFamily="2" charset="2"/>
                        <a:defRPr>
                          <a:solidFill>
                            <a:schemeClr val="tx1"/>
                          </a:solidFill>
                          <a:effectLst>
                            <a:outerShdw blurRad="38100" dist="38100" dir="2700000" algn="tl">
                              <a:srgbClr val="000000"/>
                            </a:outerShdw>
                          </a:effectLst>
                          <a:latin typeface="Verdana" pitchFamily="34" charset="0"/>
                          <a:cs typeface="Arial" pitchFamily="34" charset="0"/>
                        </a:defRPr>
                      </a:lvl8pPr>
                      <a:lvl9pPr fontAlgn="base">
                        <a:spcBef>
                          <a:spcPct val="20000"/>
                        </a:spcBef>
                        <a:spcAft>
                          <a:spcPct val="0"/>
                        </a:spcAft>
                        <a:buClr>
                          <a:schemeClr val="folHlink"/>
                        </a:buClr>
                        <a:buSzPct val="60000"/>
                        <a:buFont typeface="Wingdings" panose="05000000000000000000" pitchFamily="2" charset="2"/>
                        <a:defRPr>
                          <a:solidFill>
                            <a:schemeClr val="tx1"/>
                          </a:solidFill>
                          <a:effectLst>
                            <a:outerShdw blurRad="38100" dist="38100" dir="2700000" algn="tl">
                              <a:srgbClr val="000000"/>
                            </a:outerShdw>
                          </a:effectLst>
                          <a:latin typeface="Verdana" pitchFamily="34" charset="0"/>
                          <a:cs typeface="Arial"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anose="05000000000000000000" pitchFamily="2" charset="2"/>
                        <a:buNone/>
                      </a:pPr>
                      <a:r>
                        <a:rPr kumimoji="0" lang="cs-CZ" altLang="cs-CZ" sz="1600" b="1" i="0" u="none" strike="noStrike" cap="none" normalizeH="0" baseline="0">
                          <a:ln>
                            <a:noFill/>
                          </a:ln>
                          <a:solidFill>
                            <a:schemeClr val="tx1"/>
                          </a:solidFill>
                          <a:effectLst>
                            <a:outerShdw blurRad="38100" dist="38100" dir="2700000" algn="tl">
                              <a:srgbClr val="000000"/>
                            </a:outerShdw>
                          </a:effectLst>
                          <a:latin typeface="Source sans Pro"/>
                          <a:cs typeface="Arial" pitchFamily="34" charset="0"/>
                        </a:rPr>
                        <a:t>0.8:</a:t>
                      </a:r>
                    </a:p>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anose="05000000000000000000" pitchFamily="2" charset="2"/>
                        <a:buNone/>
                      </a:pPr>
                      <a:r>
                        <a:rPr kumimoji="0" lang="cs-CZ" altLang="cs-CZ" sz="1600" b="0" i="0" u="none" strike="noStrike" cap="none" normalizeH="0" baseline="0">
                          <a:ln>
                            <a:noFill/>
                          </a:ln>
                          <a:solidFill>
                            <a:schemeClr val="tx1"/>
                          </a:solidFill>
                          <a:effectLst>
                            <a:outerShdw blurRad="38100" dist="38100" dir="2700000" algn="tl">
                              <a:srgbClr val="000000"/>
                            </a:outerShdw>
                          </a:effectLst>
                          <a:latin typeface="Source sans Pro"/>
                          <a:cs typeface="Arial" pitchFamily="34" charset="0"/>
                        </a:rPr>
                        <a:t>(0.8 ; 0) = 0.64 + 0 = 0.64</a:t>
                      </a:r>
                    </a:p>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anose="05000000000000000000" pitchFamily="2" charset="2"/>
                        <a:buNone/>
                      </a:pPr>
                      <a:r>
                        <a:rPr kumimoji="0" lang="de-DE" altLang="cs-CZ" sz="1600" b="0" i="0" u="none" strike="noStrike" cap="none" normalizeH="0" baseline="0">
                          <a:ln>
                            <a:noFill/>
                          </a:ln>
                          <a:solidFill>
                            <a:schemeClr val="tx1"/>
                          </a:solidFill>
                          <a:effectLst>
                            <a:outerShdw blurRad="38100" dist="38100" dir="2700000" algn="tl">
                              <a:srgbClr val="000000"/>
                            </a:outerShdw>
                          </a:effectLst>
                          <a:latin typeface="Source sans Pro"/>
                          <a:cs typeface="Arial" pitchFamily="34" charset="0"/>
                        </a:rPr>
                        <a:t>(0</a:t>
                      </a:r>
                      <a:r>
                        <a:rPr kumimoji="0" lang="cs-CZ" altLang="cs-CZ" sz="1600" b="0" i="0" u="none" strike="noStrike" cap="none" normalizeH="0" baseline="0">
                          <a:ln>
                            <a:noFill/>
                          </a:ln>
                          <a:solidFill>
                            <a:schemeClr val="tx1"/>
                          </a:solidFill>
                          <a:effectLst>
                            <a:outerShdw blurRad="38100" dist="38100" dir="2700000" algn="tl">
                              <a:srgbClr val="000000"/>
                            </a:outerShdw>
                          </a:effectLst>
                          <a:latin typeface="Source sans Pro"/>
                          <a:cs typeface="Arial" pitchFamily="34" charset="0"/>
                        </a:rPr>
                        <a:t>.</a:t>
                      </a:r>
                      <a:r>
                        <a:rPr kumimoji="0" lang="de-DE" altLang="cs-CZ" sz="1600" b="0" i="0" u="none" strike="noStrike" cap="none" normalizeH="0" baseline="0">
                          <a:ln>
                            <a:noFill/>
                          </a:ln>
                          <a:solidFill>
                            <a:schemeClr val="tx1"/>
                          </a:solidFill>
                          <a:effectLst>
                            <a:outerShdw blurRad="38100" dist="38100" dir="2700000" algn="tl">
                              <a:srgbClr val="000000"/>
                            </a:outerShdw>
                          </a:effectLst>
                          <a:latin typeface="Source sans Pro"/>
                          <a:cs typeface="Arial" pitchFamily="34" charset="0"/>
                        </a:rPr>
                        <a:t>6 ; 0</a:t>
                      </a:r>
                      <a:r>
                        <a:rPr kumimoji="0" lang="cs-CZ" altLang="cs-CZ" sz="1600" b="0" i="0" u="none" strike="noStrike" cap="none" normalizeH="0" baseline="0">
                          <a:ln>
                            <a:noFill/>
                          </a:ln>
                          <a:solidFill>
                            <a:schemeClr val="tx1"/>
                          </a:solidFill>
                          <a:effectLst>
                            <a:outerShdw blurRad="38100" dist="38100" dir="2700000" algn="tl">
                              <a:srgbClr val="000000"/>
                            </a:outerShdw>
                          </a:effectLst>
                          <a:latin typeface="Source sans Pro"/>
                          <a:cs typeface="Arial" pitchFamily="34" charset="0"/>
                        </a:rPr>
                        <a:t>.</a:t>
                      </a:r>
                      <a:r>
                        <a:rPr kumimoji="0" lang="de-DE" altLang="cs-CZ" sz="1600" b="0" i="0" u="none" strike="noStrike" cap="none" normalizeH="0" baseline="0">
                          <a:ln>
                            <a:noFill/>
                          </a:ln>
                          <a:solidFill>
                            <a:schemeClr val="tx1"/>
                          </a:solidFill>
                          <a:effectLst>
                            <a:outerShdw blurRad="38100" dist="38100" dir="2700000" algn="tl">
                              <a:srgbClr val="000000"/>
                            </a:outerShdw>
                          </a:effectLst>
                          <a:latin typeface="Source sans Pro"/>
                          <a:cs typeface="Arial" pitchFamily="34" charset="0"/>
                        </a:rPr>
                        <a:t>2) = 0</a:t>
                      </a:r>
                      <a:r>
                        <a:rPr kumimoji="0" lang="cs-CZ" altLang="cs-CZ" sz="1600" b="0" i="0" u="none" strike="noStrike" cap="none" normalizeH="0" baseline="0">
                          <a:ln>
                            <a:noFill/>
                          </a:ln>
                          <a:solidFill>
                            <a:schemeClr val="tx1"/>
                          </a:solidFill>
                          <a:effectLst>
                            <a:outerShdw blurRad="38100" dist="38100" dir="2700000" algn="tl">
                              <a:srgbClr val="000000"/>
                            </a:outerShdw>
                          </a:effectLst>
                          <a:latin typeface="Source sans Pro"/>
                          <a:cs typeface="Arial" pitchFamily="34" charset="0"/>
                        </a:rPr>
                        <a:t>.</a:t>
                      </a:r>
                      <a:r>
                        <a:rPr kumimoji="0" lang="de-DE" altLang="cs-CZ" sz="1600" b="0" i="0" u="none" strike="noStrike" cap="none" normalizeH="0" baseline="0">
                          <a:ln>
                            <a:noFill/>
                          </a:ln>
                          <a:solidFill>
                            <a:schemeClr val="tx1"/>
                          </a:solidFill>
                          <a:effectLst>
                            <a:outerShdw blurRad="38100" dist="38100" dir="2700000" algn="tl">
                              <a:srgbClr val="000000"/>
                            </a:outerShdw>
                          </a:effectLst>
                          <a:latin typeface="Source sans Pro"/>
                          <a:cs typeface="Arial" pitchFamily="34" charset="0"/>
                        </a:rPr>
                        <a:t>36 + 0</a:t>
                      </a:r>
                      <a:r>
                        <a:rPr kumimoji="0" lang="cs-CZ" altLang="cs-CZ" sz="1600" b="0" i="0" u="none" strike="noStrike" cap="none" normalizeH="0" baseline="0">
                          <a:ln>
                            <a:noFill/>
                          </a:ln>
                          <a:solidFill>
                            <a:schemeClr val="tx1"/>
                          </a:solidFill>
                          <a:effectLst>
                            <a:outerShdw blurRad="38100" dist="38100" dir="2700000" algn="tl">
                              <a:srgbClr val="000000"/>
                            </a:outerShdw>
                          </a:effectLst>
                          <a:latin typeface="Source sans Pro"/>
                          <a:cs typeface="Arial" pitchFamily="34" charset="0"/>
                        </a:rPr>
                        <a:t>.</a:t>
                      </a:r>
                      <a:r>
                        <a:rPr kumimoji="0" lang="de-DE" altLang="cs-CZ" sz="1600" b="0" i="0" u="none" strike="noStrike" cap="none" normalizeH="0" baseline="0">
                          <a:ln>
                            <a:noFill/>
                          </a:ln>
                          <a:solidFill>
                            <a:schemeClr val="tx1"/>
                          </a:solidFill>
                          <a:effectLst>
                            <a:outerShdw blurRad="38100" dist="38100" dir="2700000" algn="tl">
                              <a:srgbClr val="000000"/>
                            </a:outerShdw>
                          </a:effectLst>
                          <a:latin typeface="Source sans Pro"/>
                          <a:cs typeface="Arial" pitchFamily="34" charset="0"/>
                        </a:rPr>
                        <a:t>08 = </a:t>
                      </a:r>
                      <a:r>
                        <a:rPr kumimoji="0" lang="de-DE" altLang="cs-CZ" sz="1600" b="0" i="0" u="sng" strike="noStrike" cap="none" normalizeH="0" baseline="0">
                          <a:ln>
                            <a:noFill/>
                          </a:ln>
                          <a:solidFill>
                            <a:schemeClr val="tx1"/>
                          </a:solidFill>
                          <a:effectLst>
                            <a:outerShdw blurRad="38100" dist="38100" dir="2700000" algn="tl">
                              <a:srgbClr val="000000"/>
                            </a:outerShdw>
                          </a:effectLst>
                          <a:latin typeface="Source sans Pro"/>
                          <a:cs typeface="Arial" pitchFamily="34" charset="0"/>
                        </a:rPr>
                        <a:t>0</a:t>
                      </a:r>
                      <a:r>
                        <a:rPr kumimoji="0" lang="cs-CZ" altLang="cs-CZ" sz="1600" b="0" i="0" u="sng" strike="noStrike" cap="none" normalizeH="0" baseline="0">
                          <a:ln>
                            <a:noFill/>
                          </a:ln>
                          <a:solidFill>
                            <a:schemeClr val="tx1"/>
                          </a:solidFill>
                          <a:effectLst>
                            <a:outerShdw blurRad="38100" dist="38100" dir="2700000" algn="tl">
                              <a:srgbClr val="000000"/>
                            </a:outerShdw>
                          </a:effectLst>
                          <a:latin typeface="Source sans Pro"/>
                          <a:cs typeface="Arial" pitchFamily="34" charset="0"/>
                        </a:rPr>
                        <a:t>.</a:t>
                      </a:r>
                      <a:r>
                        <a:rPr kumimoji="0" lang="de-DE" altLang="cs-CZ" sz="1600" b="0" i="0" u="sng" strike="noStrike" cap="none" normalizeH="0" baseline="0">
                          <a:ln>
                            <a:noFill/>
                          </a:ln>
                          <a:solidFill>
                            <a:schemeClr val="tx1"/>
                          </a:solidFill>
                          <a:effectLst>
                            <a:outerShdw blurRad="38100" dist="38100" dir="2700000" algn="tl">
                              <a:srgbClr val="000000"/>
                            </a:outerShdw>
                          </a:effectLst>
                          <a:latin typeface="Source sans Pro"/>
                          <a:cs typeface="Arial" pitchFamily="34" charset="0"/>
                        </a:rPr>
                        <a:t>44</a:t>
                      </a:r>
                      <a:endParaRPr kumimoji="0" lang="cs-CZ" altLang="cs-CZ" sz="1600" b="0" i="0" u="sng" strike="noStrike" cap="none" normalizeH="0" baseline="0">
                        <a:ln>
                          <a:noFill/>
                        </a:ln>
                        <a:solidFill>
                          <a:schemeClr val="tx1"/>
                        </a:solidFill>
                        <a:effectLst>
                          <a:outerShdw blurRad="38100" dist="38100" dir="2700000" algn="tl">
                            <a:srgbClr val="000000"/>
                          </a:outerShdw>
                        </a:effectLst>
                        <a:latin typeface="Source sans Pro"/>
                        <a:cs typeface="Arial" pitchFamily="34" charset="0"/>
                      </a:endParaRPr>
                    </a:p>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anose="05000000000000000000" pitchFamily="2" charset="2"/>
                        <a:buNone/>
                      </a:pPr>
                      <a:r>
                        <a:rPr kumimoji="0" lang="cs-CZ" altLang="cs-CZ" sz="1600" b="0" i="0" u="none" strike="noStrike" cap="none" normalizeH="0" baseline="0">
                          <a:ln>
                            <a:noFill/>
                          </a:ln>
                          <a:solidFill>
                            <a:schemeClr val="tx1"/>
                          </a:solidFill>
                          <a:effectLst>
                            <a:outerShdw blurRad="38100" dist="38100" dir="2700000" algn="tl">
                              <a:srgbClr val="000000"/>
                            </a:outerShdw>
                          </a:effectLst>
                          <a:latin typeface="Source sans Pro"/>
                          <a:cs typeface="Arial" pitchFamily="34" charset="0"/>
                        </a:rPr>
                        <a:t>(0.4 ; 0.4) = 0.16 + 0.32 = 0.48</a:t>
                      </a:r>
                    </a:p>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anose="05000000000000000000" pitchFamily="2" charset="2"/>
                        <a:buNone/>
                      </a:pPr>
                      <a:r>
                        <a:rPr kumimoji="0" lang="cs-CZ" altLang="cs-CZ" sz="1600" b="0" i="0" u="none" strike="noStrike" cap="none" normalizeH="0" baseline="0">
                          <a:ln>
                            <a:noFill/>
                          </a:ln>
                          <a:solidFill>
                            <a:schemeClr val="tx1"/>
                          </a:solidFill>
                          <a:effectLst>
                            <a:outerShdw blurRad="38100" dist="38100" dir="2700000" algn="tl">
                              <a:srgbClr val="000000"/>
                            </a:outerShdw>
                          </a:effectLst>
                          <a:latin typeface="Source sans Pro"/>
                          <a:cs typeface="Arial" pitchFamily="34" charset="0"/>
                        </a:rPr>
                        <a:t>(0.2 ; 0.6) = 0.04 + 0.72 = 0.76</a:t>
                      </a:r>
                    </a:p>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anose="05000000000000000000" pitchFamily="2" charset="2"/>
                        <a:buNone/>
                      </a:pPr>
                      <a:r>
                        <a:rPr kumimoji="0" lang="cs-CZ" altLang="cs-CZ" sz="1600" b="0" i="0" u="none" strike="noStrike" cap="none" normalizeH="0" baseline="0">
                          <a:ln>
                            <a:noFill/>
                          </a:ln>
                          <a:solidFill>
                            <a:schemeClr val="tx1"/>
                          </a:solidFill>
                          <a:effectLst>
                            <a:outerShdw blurRad="38100" dist="38100" dir="2700000" algn="tl">
                              <a:srgbClr val="000000"/>
                            </a:outerShdw>
                          </a:effectLst>
                          <a:latin typeface="Source sans Pro"/>
                          <a:cs typeface="Arial" pitchFamily="34" charset="0"/>
                        </a:rPr>
                        <a:t>(0 ; 0.8) = 0 + 1.28 = 1.28</a:t>
                      </a:r>
                    </a:p>
                  </a:txBody>
                  <a:tcPr marL="121920" marR="121920" marT="45719" marB="4571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29787927"/>
                  </a:ext>
                </a:extLst>
              </a:tr>
              <a:tr h="1915469">
                <a:tc gridSpan="2">
                  <a:txBody>
                    <a:bodyPr vert="horz" wrap="square"/>
                    <a:lstStyle>
                      <a:lvl1pPr>
                        <a:spcBef>
                          <a:spcPct val="20000"/>
                        </a:spcBef>
                        <a:buClr>
                          <a:schemeClr val="hlink"/>
                        </a:buClr>
                        <a:buSzPct val="60000"/>
                        <a:buFont typeface="Wingdings" panose="05000000000000000000" pitchFamily="2" charset="2"/>
                        <a:defRPr sz="2800">
                          <a:solidFill>
                            <a:schemeClr val="tx1"/>
                          </a:solidFill>
                          <a:effectLst>
                            <a:outerShdw blurRad="38100" dist="38100" dir="2700000" algn="tl">
                              <a:srgbClr val="000000"/>
                            </a:outerShdw>
                          </a:effectLst>
                          <a:latin typeface="Verdana" pitchFamily="34" charset="0"/>
                          <a:cs typeface="Arial" pitchFamily="34" charset="0"/>
                        </a:defRPr>
                      </a:lvl1pPr>
                      <a:lvl2pPr>
                        <a:spcBef>
                          <a:spcPct val="20000"/>
                        </a:spcBef>
                        <a:buClr>
                          <a:schemeClr val="tx1"/>
                        </a:buClr>
                        <a:defRPr sz="2400">
                          <a:solidFill>
                            <a:schemeClr val="tx1"/>
                          </a:solidFill>
                          <a:effectLst>
                            <a:outerShdw blurRad="38100" dist="38100" dir="2700000" algn="tl">
                              <a:srgbClr val="000000"/>
                            </a:outerShdw>
                          </a:effectLst>
                          <a:latin typeface="Verdana" pitchFamily="34" charset="0"/>
                          <a:cs typeface="Arial" pitchFamily="34" charset="0"/>
                        </a:defRPr>
                      </a:lvl2pPr>
                      <a:lvl3pPr>
                        <a:spcBef>
                          <a:spcPct val="20000"/>
                        </a:spcBef>
                        <a:buClr>
                          <a:schemeClr val="accent2"/>
                        </a:buClr>
                        <a:buSzPct val="60000"/>
                        <a:buFont typeface="Wingdings" panose="05000000000000000000" pitchFamily="2" charset="2"/>
                        <a:defRPr sz="2000">
                          <a:solidFill>
                            <a:schemeClr val="tx1"/>
                          </a:solidFill>
                          <a:effectLst>
                            <a:outerShdw blurRad="38100" dist="38100" dir="2700000" algn="tl">
                              <a:srgbClr val="000000"/>
                            </a:outerShdw>
                          </a:effectLst>
                          <a:latin typeface="Verdana" pitchFamily="34" charset="0"/>
                          <a:cs typeface="Arial" pitchFamily="34" charset="0"/>
                        </a:defRPr>
                      </a:lvl3pPr>
                      <a:lvl4pPr>
                        <a:spcBef>
                          <a:spcPct val="20000"/>
                        </a:spcBef>
                        <a:buClr>
                          <a:schemeClr val="tx2"/>
                        </a:buClr>
                        <a:defRPr>
                          <a:solidFill>
                            <a:schemeClr val="tx1"/>
                          </a:solidFill>
                          <a:effectLst>
                            <a:outerShdw blurRad="38100" dist="38100" dir="2700000" algn="tl">
                              <a:srgbClr val="000000"/>
                            </a:outerShdw>
                          </a:effectLst>
                          <a:latin typeface="Verdana" pitchFamily="34" charset="0"/>
                          <a:cs typeface="Arial" pitchFamily="34" charset="0"/>
                        </a:defRPr>
                      </a:lvl4pPr>
                      <a:lvl5pPr>
                        <a:spcBef>
                          <a:spcPct val="20000"/>
                        </a:spcBef>
                        <a:buClr>
                          <a:schemeClr val="folHlink"/>
                        </a:buClr>
                        <a:buSzPct val="60000"/>
                        <a:buFont typeface="Wingdings" panose="05000000000000000000" pitchFamily="2" charset="2"/>
                        <a:defRPr>
                          <a:solidFill>
                            <a:schemeClr val="tx1"/>
                          </a:solidFill>
                          <a:effectLst>
                            <a:outerShdw blurRad="38100" dist="38100" dir="2700000" algn="tl">
                              <a:srgbClr val="000000"/>
                            </a:outerShdw>
                          </a:effectLst>
                          <a:latin typeface="Verdana" pitchFamily="34" charset="0"/>
                          <a:cs typeface="Arial" pitchFamily="34" charset="0"/>
                        </a:defRPr>
                      </a:lvl5pPr>
                      <a:lvl6pPr fontAlgn="base">
                        <a:spcBef>
                          <a:spcPct val="20000"/>
                        </a:spcBef>
                        <a:spcAft>
                          <a:spcPct val="0"/>
                        </a:spcAft>
                        <a:buClr>
                          <a:schemeClr val="folHlink"/>
                        </a:buClr>
                        <a:buSzPct val="60000"/>
                        <a:buFont typeface="Wingdings" panose="05000000000000000000" pitchFamily="2" charset="2"/>
                        <a:defRPr>
                          <a:solidFill>
                            <a:schemeClr val="tx1"/>
                          </a:solidFill>
                          <a:effectLst>
                            <a:outerShdw blurRad="38100" dist="38100" dir="2700000" algn="tl">
                              <a:srgbClr val="000000"/>
                            </a:outerShdw>
                          </a:effectLst>
                          <a:latin typeface="Verdana" pitchFamily="34" charset="0"/>
                          <a:cs typeface="Arial" pitchFamily="34" charset="0"/>
                        </a:defRPr>
                      </a:lvl6pPr>
                      <a:lvl7pPr fontAlgn="base">
                        <a:spcBef>
                          <a:spcPct val="20000"/>
                        </a:spcBef>
                        <a:spcAft>
                          <a:spcPct val="0"/>
                        </a:spcAft>
                        <a:buClr>
                          <a:schemeClr val="folHlink"/>
                        </a:buClr>
                        <a:buSzPct val="60000"/>
                        <a:buFont typeface="Wingdings" panose="05000000000000000000" pitchFamily="2" charset="2"/>
                        <a:defRPr>
                          <a:solidFill>
                            <a:schemeClr val="tx1"/>
                          </a:solidFill>
                          <a:effectLst>
                            <a:outerShdw blurRad="38100" dist="38100" dir="2700000" algn="tl">
                              <a:srgbClr val="000000"/>
                            </a:outerShdw>
                          </a:effectLst>
                          <a:latin typeface="Verdana" pitchFamily="34" charset="0"/>
                          <a:cs typeface="Arial" pitchFamily="34" charset="0"/>
                        </a:defRPr>
                      </a:lvl7pPr>
                      <a:lvl8pPr fontAlgn="base">
                        <a:spcBef>
                          <a:spcPct val="20000"/>
                        </a:spcBef>
                        <a:spcAft>
                          <a:spcPct val="0"/>
                        </a:spcAft>
                        <a:buClr>
                          <a:schemeClr val="folHlink"/>
                        </a:buClr>
                        <a:buSzPct val="60000"/>
                        <a:buFont typeface="Wingdings" panose="05000000000000000000" pitchFamily="2" charset="2"/>
                        <a:defRPr>
                          <a:solidFill>
                            <a:schemeClr val="tx1"/>
                          </a:solidFill>
                          <a:effectLst>
                            <a:outerShdw blurRad="38100" dist="38100" dir="2700000" algn="tl">
                              <a:srgbClr val="000000"/>
                            </a:outerShdw>
                          </a:effectLst>
                          <a:latin typeface="Verdana" pitchFamily="34" charset="0"/>
                          <a:cs typeface="Arial" pitchFamily="34" charset="0"/>
                        </a:defRPr>
                      </a:lvl8pPr>
                      <a:lvl9pPr fontAlgn="base">
                        <a:spcBef>
                          <a:spcPct val="20000"/>
                        </a:spcBef>
                        <a:spcAft>
                          <a:spcPct val="0"/>
                        </a:spcAft>
                        <a:buClr>
                          <a:schemeClr val="folHlink"/>
                        </a:buClr>
                        <a:buSzPct val="60000"/>
                        <a:buFont typeface="Wingdings" panose="05000000000000000000" pitchFamily="2" charset="2"/>
                        <a:defRPr>
                          <a:solidFill>
                            <a:schemeClr val="tx1"/>
                          </a:solidFill>
                          <a:effectLst>
                            <a:outerShdw blurRad="38100" dist="38100" dir="2700000" algn="tl">
                              <a:srgbClr val="000000"/>
                            </a:outerShdw>
                          </a:effectLst>
                          <a:latin typeface="Verdana" pitchFamily="34" charset="0"/>
                          <a:cs typeface="Arial"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anose="05000000000000000000" pitchFamily="2" charset="2"/>
                        <a:buNone/>
                      </a:pPr>
                      <a:r>
                        <a:rPr kumimoji="0" lang="cs-CZ" altLang="cs-CZ" sz="1600" b="1" i="0" u="none" strike="noStrike" cap="none" normalizeH="0" baseline="0">
                          <a:ln>
                            <a:noFill/>
                          </a:ln>
                          <a:solidFill>
                            <a:schemeClr val="tx1"/>
                          </a:solidFill>
                          <a:effectLst>
                            <a:outerShdw blurRad="38100" dist="38100" dir="2700000" algn="tl">
                              <a:srgbClr val="000000"/>
                            </a:outerShdw>
                          </a:effectLst>
                          <a:latin typeface="Source sans Pro"/>
                          <a:cs typeface="Arial" pitchFamily="34" charset="0"/>
                        </a:rPr>
                        <a:t>1:</a:t>
                      </a:r>
                    </a:p>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anose="05000000000000000000" pitchFamily="2" charset="2"/>
                        <a:buNone/>
                      </a:pPr>
                      <a:r>
                        <a:rPr kumimoji="0" lang="de-DE" altLang="cs-CZ" sz="1600" b="0" i="0" u="none" strike="noStrike" cap="none" normalizeH="0" baseline="0">
                          <a:ln>
                            <a:noFill/>
                          </a:ln>
                          <a:solidFill>
                            <a:schemeClr val="tx1"/>
                          </a:solidFill>
                          <a:effectLst>
                            <a:outerShdw blurRad="38100" dist="38100" dir="2700000" algn="tl">
                              <a:srgbClr val="000000"/>
                            </a:outerShdw>
                          </a:effectLst>
                          <a:latin typeface="Source sans Pro"/>
                          <a:cs typeface="Arial" pitchFamily="34" charset="0"/>
                        </a:rPr>
                        <a:t>(1 ; 0 ) = 1 + 0 = 1</a:t>
                      </a:r>
                      <a:endParaRPr kumimoji="0" lang="cs-CZ" altLang="cs-CZ" sz="1600" b="0" i="0" u="none" strike="noStrike" cap="none" normalizeH="0" baseline="0">
                        <a:ln>
                          <a:noFill/>
                        </a:ln>
                        <a:solidFill>
                          <a:schemeClr val="tx1"/>
                        </a:solidFill>
                        <a:effectLst>
                          <a:outerShdw blurRad="38100" dist="38100" dir="2700000" algn="tl">
                            <a:srgbClr val="000000"/>
                          </a:outerShdw>
                        </a:effectLst>
                        <a:latin typeface="Source sans Pro"/>
                        <a:cs typeface="Arial" pitchFamily="34" charset="0"/>
                      </a:endParaRPr>
                    </a:p>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anose="05000000000000000000" pitchFamily="2" charset="2"/>
                        <a:buNone/>
                      </a:pPr>
                      <a:r>
                        <a:rPr kumimoji="0" lang="de-DE" altLang="cs-CZ" sz="1600" b="0" i="0" u="none" strike="noStrike" cap="none" normalizeH="0" baseline="0">
                          <a:ln>
                            <a:noFill/>
                          </a:ln>
                          <a:solidFill>
                            <a:schemeClr val="tx1"/>
                          </a:solidFill>
                          <a:effectLst>
                            <a:outerShdw blurRad="38100" dist="38100" dir="2700000" algn="tl">
                              <a:srgbClr val="000000"/>
                            </a:outerShdw>
                          </a:effectLst>
                          <a:latin typeface="Source sans Pro"/>
                          <a:cs typeface="Arial" pitchFamily="34" charset="0"/>
                        </a:rPr>
                        <a:t>(0</a:t>
                      </a:r>
                      <a:r>
                        <a:rPr kumimoji="0" lang="cs-CZ" altLang="cs-CZ" sz="1600" b="0" i="0" u="none" strike="noStrike" cap="none" normalizeH="0" baseline="0">
                          <a:ln>
                            <a:noFill/>
                          </a:ln>
                          <a:solidFill>
                            <a:schemeClr val="tx1"/>
                          </a:solidFill>
                          <a:effectLst>
                            <a:outerShdw blurRad="38100" dist="38100" dir="2700000" algn="tl">
                              <a:srgbClr val="000000"/>
                            </a:outerShdw>
                          </a:effectLst>
                          <a:latin typeface="Source sans Pro"/>
                          <a:cs typeface="Arial" pitchFamily="34" charset="0"/>
                        </a:rPr>
                        <a:t>.</a:t>
                      </a:r>
                      <a:r>
                        <a:rPr kumimoji="0" lang="de-DE" altLang="cs-CZ" sz="1600" b="0" i="0" u="none" strike="noStrike" cap="none" normalizeH="0" baseline="0">
                          <a:ln>
                            <a:noFill/>
                          </a:ln>
                          <a:solidFill>
                            <a:schemeClr val="tx1"/>
                          </a:solidFill>
                          <a:effectLst>
                            <a:outerShdw blurRad="38100" dist="38100" dir="2700000" algn="tl">
                              <a:srgbClr val="000000"/>
                            </a:outerShdw>
                          </a:effectLst>
                          <a:latin typeface="Source sans Pro"/>
                          <a:cs typeface="Arial" pitchFamily="34" charset="0"/>
                        </a:rPr>
                        <a:t>8 ; 0</a:t>
                      </a:r>
                      <a:r>
                        <a:rPr kumimoji="0" lang="cs-CZ" altLang="cs-CZ" sz="1600" b="0" i="0" u="none" strike="noStrike" cap="none" normalizeH="0" baseline="0">
                          <a:ln>
                            <a:noFill/>
                          </a:ln>
                          <a:solidFill>
                            <a:schemeClr val="tx1"/>
                          </a:solidFill>
                          <a:effectLst>
                            <a:outerShdw blurRad="38100" dist="38100" dir="2700000" algn="tl">
                              <a:srgbClr val="000000"/>
                            </a:outerShdw>
                          </a:effectLst>
                          <a:latin typeface="Source sans Pro"/>
                          <a:cs typeface="Arial" pitchFamily="34" charset="0"/>
                        </a:rPr>
                        <a:t>.</a:t>
                      </a:r>
                      <a:r>
                        <a:rPr kumimoji="0" lang="de-DE" altLang="cs-CZ" sz="1600" b="0" i="0" u="none" strike="noStrike" cap="none" normalizeH="0" baseline="0">
                          <a:ln>
                            <a:noFill/>
                          </a:ln>
                          <a:solidFill>
                            <a:schemeClr val="tx1"/>
                          </a:solidFill>
                          <a:effectLst>
                            <a:outerShdw blurRad="38100" dist="38100" dir="2700000" algn="tl">
                              <a:srgbClr val="000000"/>
                            </a:outerShdw>
                          </a:effectLst>
                          <a:latin typeface="Source sans Pro"/>
                          <a:cs typeface="Arial" pitchFamily="34" charset="0"/>
                        </a:rPr>
                        <a:t>2) = 0</a:t>
                      </a:r>
                      <a:r>
                        <a:rPr kumimoji="0" lang="cs-CZ" altLang="cs-CZ" sz="1600" b="0" i="0" u="none" strike="noStrike" cap="none" normalizeH="0" baseline="0">
                          <a:ln>
                            <a:noFill/>
                          </a:ln>
                          <a:solidFill>
                            <a:schemeClr val="tx1"/>
                          </a:solidFill>
                          <a:effectLst>
                            <a:outerShdw blurRad="38100" dist="38100" dir="2700000" algn="tl">
                              <a:srgbClr val="000000"/>
                            </a:outerShdw>
                          </a:effectLst>
                          <a:latin typeface="Source sans Pro"/>
                          <a:cs typeface="Arial" pitchFamily="34" charset="0"/>
                        </a:rPr>
                        <a:t>.</a:t>
                      </a:r>
                      <a:r>
                        <a:rPr kumimoji="0" lang="de-DE" altLang="cs-CZ" sz="1600" b="0" i="0" u="none" strike="noStrike" cap="none" normalizeH="0" baseline="0">
                          <a:ln>
                            <a:noFill/>
                          </a:ln>
                          <a:solidFill>
                            <a:schemeClr val="tx1"/>
                          </a:solidFill>
                          <a:effectLst>
                            <a:outerShdw blurRad="38100" dist="38100" dir="2700000" algn="tl">
                              <a:srgbClr val="000000"/>
                            </a:outerShdw>
                          </a:effectLst>
                          <a:latin typeface="Source sans Pro"/>
                          <a:cs typeface="Arial" pitchFamily="34" charset="0"/>
                        </a:rPr>
                        <a:t>64 + 0</a:t>
                      </a:r>
                      <a:r>
                        <a:rPr kumimoji="0" lang="cs-CZ" altLang="cs-CZ" sz="1600" b="0" i="0" u="none" strike="noStrike" cap="none" normalizeH="0" baseline="0">
                          <a:ln>
                            <a:noFill/>
                          </a:ln>
                          <a:solidFill>
                            <a:schemeClr val="tx1"/>
                          </a:solidFill>
                          <a:effectLst>
                            <a:outerShdw blurRad="38100" dist="38100" dir="2700000" algn="tl">
                              <a:srgbClr val="000000"/>
                            </a:outerShdw>
                          </a:effectLst>
                          <a:latin typeface="Source sans Pro"/>
                          <a:cs typeface="Arial" pitchFamily="34" charset="0"/>
                        </a:rPr>
                        <a:t>.</a:t>
                      </a:r>
                      <a:r>
                        <a:rPr kumimoji="0" lang="de-DE" altLang="cs-CZ" sz="1600" b="0" i="0" u="none" strike="noStrike" cap="none" normalizeH="0" baseline="0">
                          <a:ln>
                            <a:noFill/>
                          </a:ln>
                          <a:solidFill>
                            <a:schemeClr val="tx1"/>
                          </a:solidFill>
                          <a:effectLst>
                            <a:outerShdw blurRad="38100" dist="38100" dir="2700000" algn="tl">
                              <a:srgbClr val="000000"/>
                            </a:outerShdw>
                          </a:effectLst>
                          <a:latin typeface="Source sans Pro"/>
                          <a:cs typeface="Arial" pitchFamily="34" charset="0"/>
                        </a:rPr>
                        <a:t>08 = 0</a:t>
                      </a:r>
                      <a:r>
                        <a:rPr kumimoji="0" lang="cs-CZ" altLang="cs-CZ" sz="1600" b="0" i="0" u="none" strike="noStrike" cap="none" normalizeH="0" baseline="0">
                          <a:ln>
                            <a:noFill/>
                          </a:ln>
                          <a:solidFill>
                            <a:schemeClr val="tx1"/>
                          </a:solidFill>
                          <a:effectLst>
                            <a:outerShdw blurRad="38100" dist="38100" dir="2700000" algn="tl">
                              <a:srgbClr val="000000"/>
                            </a:outerShdw>
                          </a:effectLst>
                          <a:latin typeface="Source sans Pro"/>
                          <a:cs typeface="Arial" pitchFamily="34" charset="0"/>
                        </a:rPr>
                        <a:t>.</a:t>
                      </a:r>
                      <a:r>
                        <a:rPr kumimoji="0" lang="de-DE" altLang="cs-CZ" sz="1600" b="0" i="0" u="none" strike="noStrike" cap="none" normalizeH="0" baseline="0">
                          <a:ln>
                            <a:noFill/>
                          </a:ln>
                          <a:solidFill>
                            <a:schemeClr val="tx1"/>
                          </a:solidFill>
                          <a:effectLst>
                            <a:outerShdw blurRad="38100" dist="38100" dir="2700000" algn="tl">
                              <a:srgbClr val="000000"/>
                            </a:outerShdw>
                          </a:effectLst>
                          <a:latin typeface="Source sans Pro"/>
                          <a:cs typeface="Arial" pitchFamily="34" charset="0"/>
                        </a:rPr>
                        <a:t>72</a:t>
                      </a:r>
                      <a:endParaRPr kumimoji="0" lang="cs-CZ" altLang="cs-CZ" sz="1600" b="0" i="0" u="none" strike="noStrike" cap="none" normalizeH="0" baseline="0">
                        <a:ln>
                          <a:noFill/>
                        </a:ln>
                        <a:solidFill>
                          <a:schemeClr val="tx1"/>
                        </a:solidFill>
                        <a:effectLst>
                          <a:outerShdw blurRad="38100" dist="38100" dir="2700000" algn="tl">
                            <a:srgbClr val="000000"/>
                          </a:outerShdw>
                        </a:effectLst>
                        <a:latin typeface="Source sans Pro"/>
                        <a:cs typeface="Arial" pitchFamily="34" charset="0"/>
                      </a:endParaRPr>
                    </a:p>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anose="05000000000000000000" pitchFamily="2" charset="2"/>
                        <a:buNone/>
                      </a:pPr>
                      <a:r>
                        <a:rPr kumimoji="0" lang="de-DE" altLang="cs-CZ" sz="1600" b="0" i="0" u="none" strike="noStrike" cap="none" normalizeH="0" baseline="0">
                          <a:ln>
                            <a:noFill/>
                          </a:ln>
                          <a:solidFill>
                            <a:schemeClr val="tx1"/>
                          </a:solidFill>
                          <a:effectLst>
                            <a:outerShdw blurRad="38100" dist="38100" dir="2700000" algn="tl">
                              <a:srgbClr val="000000"/>
                            </a:outerShdw>
                          </a:effectLst>
                          <a:latin typeface="Source sans Pro"/>
                          <a:cs typeface="Arial" pitchFamily="34" charset="0"/>
                        </a:rPr>
                        <a:t>(0</a:t>
                      </a:r>
                      <a:r>
                        <a:rPr kumimoji="0" lang="cs-CZ" altLang="cs-CZ" sz="1600" b="0" i="0" u="none" strike="noStrike" cap="none" normalizeH="0" baseline="0">
                          <a:ln>
                            <a:noFill/>
                          </a:ln>
                          <a:solidFill>
                            <a:schemeClr val="tx1"/>
                          </a:solidFill>
                          <a:effectLst>
                            <a:outerShdw blurRad="38100" dist="38100" dir="2700000" algn="tl">
                              <a:srgbClr val="000000"/>
                            </a:outerShdw>
                          </a:effectLst>
                          <a:latin typeface="Source sans Pro"/>
                          <a:cs typeface="Arial" pitchFamily="34" charset="0"/>
                        </a:rPr>
                        <a:t>.</a:t>
                      </a:r>
                      <a:r>
                        <a:rPr kumimoji="0" lang="de-DE" altLang="cs-CZ" sz="1600" b="0" i="0" u="none" strike="noStrike" cap="none" normalizeH="0" baseline="0">
                          <a:ln>
                            <a:noFill/>
                          </a:ln>
                          <a:solidFill>
                            <a:schemeClr val="tx1"/>
                          </a:solidFill>
                          <a:effectLst>
                            <a:outerShdw blurRad="38100" dist="38100" dir="2700000" algn="tl">
                              <a:srgbClr val="000000"/>
                            </a:outerShdw>
                          </a:effectLst>
                          <a:latin typeface="Source sans Pro"/>
                          <a:cs typeface="Arial" pitchFamily="34" charset="0"/>
                        </a:rPr>
                        <a:t>6 ; 0</a:t>
                      </a:r>
                      <a:r>
                        <a:rPr kumimoji="0" lang="cs-CZ" altLang="cs-CZ" sz="1600" b="0" i="0" u="none" strike="noStrike" cap="none" normalizeH="0" baseline="0">
                          <a:ln>
                            <a:noFill/>
                          </a:ln>
                          <a:solidFill>
                            <a:schemeClr val="tx1"/>
                          </a:solidFill>
                          <a:effectLst>
                            <a:outerShdw blurRad="38100" dist="38100" dir="2700000" algn="tl">
                              <a:srgbClr val="000000"/>
                            </a:outerShdw>
                          </a:effectLst>
                          <a:latin typeface="Source sans Pro"/>
                          <a:cs typeface="Arial" pitchFamily="34" charset="0"/>
                        </a:rPr>
                        <a:t>.</a:t>
                      </a:r>
                      <a:r>
                        <a:rPr kumimoji="0" lang="de-DE" altLang="cs-CZ" sz="1600" b="0" i="0" u="none" strike="noStrike" cap="none" normalizeH="0" baseline="0">
                          <a:ln>
                            <a:noFill/>
                          </a:ln>
                          <a:solidFill>
                            <a:schemeClr val="tx1"/>
                          </a:solidFill>
                          <a:effectLst>
                            <a:outerShdw blurRad="38100" dist="38100" dir="2700000" algn="tl">
                              <a:srgbClr val="000000"/>
                            </a:outerShdw>
                          </a:effectLst>
                          <a:latin typeface="Source sans Pro"/>
                          <a:cs typeface="Arial" pitchFamily="34" charset="0"/>
                        </a:rPr>
                        <a:t>4) = 0</a:t>
                      </a:r>
                      <a:r>
                        <a:rPr kumimoji="0" lang="cs-CZ" altLang="cs-CZ" sz="1600" b="0" i="0" u="none" strike="noStrike" cap="none" normalizeH="0" baseline="0">
                          <a:ln>
                            <a:noFill/>
                          </a:ln>
                          <a:solidFill>
                            <a:schemeClr val="tx1"/>
                          </a:solidFill>
                          <a:effectLst>
                            <a:outerShdw blurRad="38100" dist="38100" dir="2700000" algn="tl">
                              <a:srgbClr val="000000"/>
                            </a:outerShdw>
                          </a:effectLst>
                          <a:latin typeface="Source sans Pro"/>
                          <a:cs typeface="Arial" pitchFamily="34" charset="0"/>
                        </a:rPr>
                        <a:t>.</a:t>
                      </a:r>
                      <a:r>
                        <a:rPr kumimoji="0" lang="de-DE" altLang="cs-CZ" sz="1600" b="0" i="0" u="none" strike="noStrike" cap="none" normalizeH="0" baseline="0">
                          <a:ln>
                            <a:noFill/>
                          </a:ln>
                          <a:solidFill>
                            <a:schemeClr val="tx1"/>
                          </a:solidFill>
                          <a:effectLst>
                            <a:outerShdw blurRad="38100" dist="38100" dir="2700000" algn="tl">
                              <a:srgbClr val="000000"/>
                            </a:outerShdw>
                          </a:effectLst>
                          <a:latin typeface="Source sans Pro"/>
                          <a:cs typeface="Arial" pitchFamily="34" charset="0"/>
                        </a:rPr>
                        <a:t>36 + </a:t>
                      </a:r>
                      <a:r>
                        <a:rPr kumimoji="0" lang="cs-CZ" altLang="cs-CZ" sz="1600" b="0" i="0" u="none" strike="noStrike" cap="none" normalizeH="0" baseline="0">
                          <a:ln>
                            <a:noFill/>
                          </a:ln>
                          <a:solidFill>
                            <a:schemeClr val="tx1"/>
                          </a:solidFill>
                          <a:effectLst>
                            <a:outerShdw blurRad="38100" dist="38100" dir="2700000" algn="tl">
                              <a:srgbClr val="000000"/>
                            </a:outerShdw>
                          </a:effectLst>
                          <a:latin typeface="Source sans Pro"/>
                          <a:cs typeface="Arial" pitchFamily="34" charset="0"/>
                        </a:rPr>
                        <a:t>0.</a:t>
                      </a:r>
                      <a:r>
                        <a:rPr kumimoji="0" lang="de-DE" altLang="cs-CZ" sz="1600" b="0" i="0" u="none" strike="noStrike" cap="none" normalizeH="0" baseline="0">
                          <a:ln>
                            <a:noFill/>
                          </a:ln>
                          <a:solidFill>
                            <a:schemeClr val="tx1"/>
                          </a:solidFill>
                          <a:effectLst>
                            <a:outerShdw blurRad="38100" dist="38100" dir="2700000" algn="tl">
                              <a:srgbClr val="000000"/>
                            </a:outerShdw>
                          </a:effectLst>
                          <a:latin typeface="Source sans Pro"/>
                          <a:cs typeface="Arial" pitchFamily="34" charset="0"/>
                        </a:rPr>
                        <a:t>32 = </a:t>
                      </a:r>
                      <a:r>
                        <a:rPr kumimoji="0" lang="de-DE" altLang="cs-CZ" sz="1600" b="0" i="0" u="sng" strike="noStrike" cap="none" normalizeH="0" baseline="0">
                          <a:ln>
                            <a:noFill/>
                          </a:ln>
                          <a:solidFill>
                            <a:schemeClr val="tx1"/>
                          </a:solidFill>
                          <a:effectLst>
                            <a:outerShdw blurRad="38100" dist="38100" dir="2700000" algn="tl">
                              <a:srgbClr val="000000"/>
                            </a:outerShdw>
                          </a:effectLst>
                          <a:latin typeface="Source sans Pro"/>
                          <a:cs typeface="Arial" pitchFamily="34" charset="0"/>
                        </a:rPr>
                        <a:t>0</a:t>
                      </a:r>
                      <a:r>
                        <a:rPr kumimoji="0" lang="cs-CZ" altLang="cs-CZ" sz="1600" b="0" i="0" u="sng" strike="noStrike" cap="none" normalizeH="0" baseline="0">
                          <a:ln>
                            <a:noFill/>
                          </a:ln>
                          <a:solidFill>
                            <a:schemeClr val="tx1"/>
                          </a:solidFill>
                          <a:effectLst>
                            <a:outerShdw blurRad="38100" dist="38100" dir="2700000" algn="tl">
                              <a:srgbClr val="000000"/>
                            </a:outerShdw>
                          </a:effectLst>
                          <a:latin typeface="Source sans Pro"/>
                          <a:cs typeface="Arial" pitchFamily="34" charset="0"/>
                        </a:rPr>
                        <a:t>.</a:t>
                      </a:r>
                      <a:r>
                        <a:rPr kumimoji="0" lang="de-DE" altLang="cs-CZ" sz="1600" b="0" i="0" u="sng" strike="noStrike" cap="none" normalizeH="0" baseline="0">
                          <a:ln>
                            <a:noFill/>
                          </a:ln>
                          <a:solidFill>
                            <a:schemeClr val="tx1"/>
                          </a:solidFill>
                          <a:effectLst>
                            <a:outerShdw blurRad="38100" dist="38100" dir="2700000" algn="tl">
                              <a:srgbClr val="000000"/>
                            </a:outerShdw>
                          </a:effectLst>
                          <a:latin typeface="Source sans Pro"/>
                          <a:cs typeface="Arial" pitchFamily="34" charset="0"/>
                        </a:rPr>
                        <a:t>68</a:t>
                      </a:r>
                      <a:endParaRPr kumimoji="0" lang="cs-CZ" altLang="cs-CZ" sz="1600" b="0" i="0" u="sng" strike="noStrike" cap="none" normalizeH="0" baseline="0">
                        <a:ln>
                          <a:noFill/>
                        </a:ln>
                        <a:solidFill>
                          <a:schemeClr val="tx1"/>
                        </a:solidFill>
                        <a:effectLst>
                          <a:outerShdw blurRad="38100" dist="38100" dir="2700000" algn="tl">
                            <a:srgbClr val="000000"/>
                          </a:outerShdw>
                        </a:effectLst>
                        <a:latin typeface="Source sans Pro"/>
                        <a:cs typeface="Arial" pitchFamily="34" charset="0"/>
                      </a:endParaRPr>
                    </a:p>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anose="05000000000000000000" pitchFamily="2" charset="2"/>
                        <a:buNone/>
                      </a:pPr>
                      <a:r>
                        <a:rPr kumimoji="0" lang="de-DE" altLang="cs-CZ" sz="1600" b="0" i="0" u="none" strike="noStrike" cap="none" normalizeH="0" baseline="0">
                          <a:ln>
                            <a:noFill/>
                          </a:ln>
                          <a:solidFill>
                            <a:schemeClr val="tx1"/>
                          </a:solidFill>
                          <a:effectLst>
                            <a:outerShdw blurRad="38100" dist="38100" dir="2700000" algn="tl">
                              <a:srgbClr val="000000"/>
                            </a:outerShdw>
                          </a:effectLst>
                          <a:latin typeface="Source sans Pro"/>
                          <a:cs typeface="Arial" pitchFamily="34" charset="0"/>
                        </a:rPr>
                        <a:t>(0</a:t>
                      </a:r>
                      <a:r>
                        <a:rPr kumimoji="0" lang="cs-CZ" altLang="cs-CZ" sz="1600" b="0" i="0" u="none" strike="noStrike" cap="none" normalizeH="0" baseline="0">
                          <a:ln>
                            <a:noFill/>
                          </a:ln>
                          <a:solidFill>
                            <a:schemeClr val="tx1"/>
                          </a:solidFill>
                          <a:effectLst>
                            <a:outerShdw blurRad="38100" dist="38100" dir="2700000" algn="tl">
                              <a:srgbClr val="000000"/>
                            </a:outerShdw>
                          </a:effectLst>
                          <a:latin typeface="Source sans Pro"/>
                          <a:cs typeface="Arial" pitchFamily="34" charset="0"/>
                        </a:rPr>
                        <a:t>.</a:t>
                      </a:r>
                      <a:r>
                        <a:rPr kumimoji="0" lang="de-DE" altLang="cs-CZ" sz="1600" b="0" i="0" u="none" strike="noStrike" cap="none" normalizeH="0" baseline="0">
                          <a:ln>
                            <a:noFill/>
                          </a:ln>
                          <a:solidFill>
                            <a:schemeClr val="tx1"/>
                          </a:solidFill>
                          <a:effectLst>
                            <a:outerShdw blurRad="38100" dist="38100" dir="2700000" algn="tl">
                              <a:srgbClr val="000000"/>
                            </a:outerShdw>
                          </a:effectLst>
                          <a:latin typeface="Source sans Pro"/>
                          <a:cs typeface="Arial" pitchFamily="34" charset="0"/>
                        </a:rPr>
                        <a:t>4 ; 0</a:t>
                      </a:r>
                      <a:r>
                        <a:rPr kumimoji="0" lang="cs-CZ" altLang="cs-CZ" sz="1600" b="0" i="0" u="none" strike="noStrike" cap="none" normalizeH="0" baseline="0">
                          <a:ln>
                            <a:noFill/>
                          </a:ln>
                          <a:solidFill>
                            <a:schemeClr val="tx1"/>
                          </a:solidFill>
                          <a:effectLst>
                            <a:outerShdw blurRad="38100" dist="38100" dir="2700000" algn="tl">
                              <a:srgbClr val="000000"/>
                            </a:outerShdw>
                          </a:effectLst>
                          <a:latin typeface="Source sans Pro"/>
                          <a:cs typeface="Arial" pitchFamily="34" charset="0"/>
                        </a:rPr>
                        <a:t>.</a:t>
                      </a:r>
                      <a:r>
                        <a:rPr kumimoji="0" lang="de-DE" altLang="cs-CZ" sz="1600" b="0" i="0" u="none" strike="noStrike" cap="none" normalizeH="0" baseline="0">
                          <a:ln>
                            <a:noFill/>
                          </a:ln>
                          <a:solidFill>
                            <a:schemeClr val="tx1"/>
                          </a:solidFill>
                          <a:effectLst>
                            <a:outerShdw blurRad="38100" dist="38100" dir="2700000" algn="tl">
                              <a:srgbClr val="000000"/>
                            </a:outerShdw>
                          </a:effectLst>
                          <a:latin typeface="Source sans Pro"/>
                          <a:cs typeface="Arial" pitchFamily="34" charset="0"/>
                        </a:rPr>
                        <a:t>6) = 0</a:t>
                      </a:r>
                      <a:r>
                        <a:rPr kumimoji="0" lang="cs-CZ" altLang="cs-CZ" sz="1600" b="0" i="0" u="none" strike="noStrike" cap="none" normalizeH="0" baseline="0">
                          <a:ln>
                            <a:noFill/>
                          </a:ln>
                          <a:solidFill>
                            <a:schemeClr val="tx1"/>
                          </a:solidFill>
                          <a:effectLst>
                            <a:outerShdw blurRad="38100" dist="38100" dir="2700000" algn="tl">
                              <a:srgbClr val="000000"/>
                            </a:outerShdw>
                          </a:effectLst>
                          <a:latin typeface="Source sans Pro"/>
                          <a:cs typeface="Arial" pitchFamily="34" charset="0"/>
                        </a:rPr>
                        <a:t>.</a:t>
                      </a:r>
                      <a:r>
                        <a:rPr kumimoji="0" lang="de-DE" altLang="cs-CZ" sz="1600" b="0" i="0" u="none" strike="noStrike" cap="none" normalizeH="0" baseline="0">
                          <a:ln>
                            <a:noFill/>
                          </a:ln>
                          <a:solidFill>
                            <a:schemeClr val="tx1"/>
                          </a:solidFill>
                          <a:effectLst>
                            <a:outerShdw blurRad="38100" dist="38100" dir="2700000" algn="tl">
                              <a:srgbClr val="000000"/>
                            </a:outerShdw>
                          </a:effectLst>
                          <a:latin typeface="Source sans Pro"/>
                          <a:cs typeface="Arial" pitchFamily="34" charset="0"/>
                        </a:rPr>
                        <a:t>16 + 0</a:t>
                      </a:r>
                      <a:r>
                        <a:rPr kumimoji="0" lang="cs-CZ" altLang="cs-CZ" sz="1600" b="0" i="0" u="none" strike="noStrike" cap="none" normalizeH="0" baseline="0">
                          <a:ln>
                            <a:noFill/>
                          </a:ln>
                          <a:solidFill>
                            <a:schemeClr val="tx1"/>
                          </a:solidFill>
                          <a:effectLst>
                            <a:outerShdw blurRad="38100" dist="38100" dir="2700000" algn="tl">
                              <a:srgbClr val="000000"/>
                            </a:outerShdw>
                          </a:effectLst>
                          <a:latin typeface="Source sans Pro"/>
                          <a:cs typeface="Arial" pitchFamily="34" charset="0"/>
                        </a:rPr>
                        <a:t>.</a:t>
                      </a:r>
                      <a:r>
                        <a:rPr kumimoji="0" lang="de-DE" altLang="cs-CZ" sz="1600" b="0" i="0" u="none" strike="noStrike" cap="none" normalizeH="0" baseline="0">
                          <a:ln>
                            <a:noFill/>
                          </a:ln>
                          <a:solidFill>
                            <a:schemeClr val="tx1"/>
                          </a:solidFill>
                          <a:effectLst>
                            <a:outerShdw blurRad="38100" dist="38100" dir="2700000" algn="tl">
                              <a:srgbClr val="000000"/>
                            </a:outerShdw>
                          </a:effectLst>
                          <a:latin typeface="Source sans Pro"/>
                          <a:cs typeface="Arial" pitchFamily="34" charset="0"/>
                        </a:rPr>
                        <a:t>72 = 0</a:t>
                      </a:r>
                      <a:r>
                        <a:rPr kumimoji="0" lang="cs-CZ" altLang="cs-CZ" sz="1600" b="0" i="0" u="none" strike="noStrike" cap="none" normalizeH="0" baseline="0">
                          <a:ln>
                            <a:noFill/>
                          </a:ln>
                          <a:solidFill>
                            <a:schemeClr val="tx1"/>
                          </a:solidFill>
                          <a:effectLst>
                            <a:outerShdw blurRad="38100" dist="38100" dir="2700000" algn="tl">
                              <a:srgbClr val="000000"/>
                            </a:outerShdw>
                          </a:effectLst>
                          <a:latin typeface="Source sans Pro"/>
                          <a:cs typeface="Arial" pitchFamily="34" charset="0"/>
                        </a:rPr>
                        <a:t>.</a:t>
                      </a:r>
                      <a:r>
                        <a:rPr kumimoji="0" lang="de-DE" altLang="cs-CZ" sz="1600" b="0" i="0" u="none" strike="noStrike" cap="none" normalizeH="0" baseline="0">
                          <a:ln>
                            <a:noFill/>
                          </a:ln>
                          <a:solidFill>
                            <a:schemeClr val="tx1"/>
                          </a:solidFill>
                          <a:effectLst>
                            <a:outerShdw blurRad="38100" dist="38100" dir="2700000" algn="tl">
                              <a:srgbClr val="000000"/>
                            </a:outerShdw>
                          </a:effectLst>
                          <a:latin typeface="Source sans Pro"/>
                          <a:cs typeface="Arial" pitchFamily="34" charset="0"/>
                        </a:rPr>
                        <a:t>88</a:t>
                      </a:r>
                      <a:endParaRPr kumimoji="0" lang="cs-CZ" altLang="cs-CZ" sz="1600" b="0" i="0" u="none" strike="noStrike" cap="none" normalizeH="0" baseline="0">
                        <a:ln>
                          <a:noFill/>
                        </a:ln>
                        <a:solidFill>
                          <a:schemeClr val="tx1"/>
                        </a:solidFill>
                        <a:effectLst>
                          <a:outerShdw blurRad="38100" dist="38100" dir="2700000" algn="tl">
                            <a:srgbClr val="000000"/>
                          </a:outerShdw>
                        </a:effectLst>
                        <a:latin typeface="Source sans Pro"/>
                        <a:cs typeface="Arial" pitchFamily="34" charset="0"/>
                      </a:endParaRPr>
                    </a:p>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anose="05000000000000000000" pitchFamily="2" charset="2"/>
                        <a:buNone/>
                      </a:pPr>
                      <a:r>
                        <a:rPr kumimoji="0" lang="de-DE" altLang="cs-CZ" sz="1600" b="0" i="0" u="none" strike="noStrike" cap="none" normalizeH="0" baseline="0">
                          <a:ln>
                            <a:noFill/>
                          </a:ln>
                          <a:solidFill>
                            <a:schemeClr val="tx1"/>
                          </a:solidFill>
                          <a:effectLst>
                            <a:outerShdw blurRad="38100" dist="38100" dir="2700000" algn="tl">
                              <a:srgbClr val="000000"/>
                            </a:outerShdw>
                          </a:effectLst>
                          <a:latin typeface="Source sans Pro"/>
                          <a:cs typeface="Arial" pitchFamily="34" charset="0"/>
                        </a:rPr>
                        <a:t>(0</a:t>
                      </a:r>
                      <a:r>
                        <a:rPr kumimoji="0" lang="cs-CZ" altLang="cs-CZ" sz="1600" b="0" i="0" u="none" strike="noStrike" cap="none" normalizeH="0" baseline="0">
                          <a:ln>
                            <a:noFill/>
                          </a:ln>
                          <a:solidFill>
                            <a:schemeClr val="tx1"/>
                          </a:solidFill>
                          <a:effectLst>
                            <a:outerShdw blurRad="38100" dist="38100" dir="2700000" algn="tl">
                              <a:srgbClr val="000000"/>
                            </a:outerShdw>
                          </a:effectLst>
                          <a:latin typeface="Source sans Pro"/>
                          <a:cs typeface="Arial" pitchFamily="34" charset="0"/>
                        </a:rPr>
                        <a:t>.</a:t>
                      </a:r>
                      <a:r>
                        <a:rPr kumimoji="0" lang="de-DE" altLang="cs-CZ" sz="1600" b="0" i="0" u="none" strike="noStrike" cap="none" normalizeH="0" baseline="0">
                          <a:ln>
                            <a:noFill/>
                          </a:ln>
                          <a:solidFill>
                            <a:schemeClr val="tx1"/>
                          </a:solidFill>
                          <a:effectLst>
                            <a:outerShdw blurRad="38100" dist="38100" dir="2700000" algn="tl">
                              <a:srgbClr val="000000"/>
                            </a:outerShdw>
                          </a:effectLst>
                          <a:latin typeface="Source sans Pro"/>
                          <a:cs typeface="Arial" pitchFamily="34" charset="0"/>
                        </a:rPr>
                        <a:t>2 ; 0</a:t>
                      </a:r>
                      <a:r>
                        <a:rPr kumimoji="0" lang="cs-CZ" altLang="cs-CZ" sz="1600" b="0" i="0" u="none" strike="noStrike" cap="none" normalizeH="0" baseline="0">
                          <a:ln>
                            <a:noFill/>
                          </a:ln>
                          <a:solidFill>
                            <a:schemeClr val="tx1"/>
                          </a:solidFill>
                          <a:effectLst>
                            <a:outerShdw blurRad="38100" dist="38100" dir="2700000" algn="tl">
                              <a:srgbClr val="000000"/>
                            </a:outerShdw>
                          </a:effectLst>
                          <a:latin typeface="Source sans Pro"/>
                          <a:cs typeface="Arial" pitchFamily="34" charset="0"/>
                        </a:rPr>
                        <a:t>.</a:t>
                      </a:r>
                      <a:r>
                        <a:rPr kumimoji="0" lang="de-DE" altLang="cs-CZ" sz="1600" b="0" i="0" u="none" strike="noStrike" cap="none" normalizeH="0" baseline="0">
                          <a:ln>
                            <a:noFill/>
                          </a:ln>
                          <a:solidFill>
                            <a:schemeClr val="tx1"/>
                          </a:solidFill>
                          <a:effectLst>
                            <a:outerShdw blurRad="38100" dist="38100" dir="2700000" algn="tl">
                              <a:srgbClr val="000000"/>
                            </a:outerShdw>
                          </a:effectLst>
                          <a:latin typeface="Source sans Pro"/>
                          <a:cs typeface="Arial" pitchFamily="34" charset="0"/>
                        </a:rPr>
                        <a:t>8) = 0</a:t>
                      </a:r>
                      <a:r>
                        <a:rPr kumimoji="0" lang="cs-CZ" altLang="cs-CZ" sz="1600" b="0" i="0" u="none" strike="noStrike" cap="none" normalizeH="0" baseline="0">
                          <a:ln>
                            <a:noFill/>
                          </a:ln>
                          <a:solidFill>
                            <a:schemeClr val="tx1"/>
                          </a:solidFill>
                          <a:effectLst>
                            <a:outerShdw blurRad="38100" dist="38100" dir="2700000" algn="tl">
                              <a:srgbClr val="000000"/>
                            </a:outerShdw>
                          </a:effectLst>
                          <a:latin typeface="Source sans Pro"/>
                          <a:cs typeface="Arial" pitchFamily="34" charset="0"/>
                        </a:rPr>
                        <a:t>.</a:t>
                      </a:r>
                      <a:r>
                        <a:rPr kumimoji="0" lang="de-DE" altLang="cs-CZ" sz="1600" b="0" i="0" u="none" strike="noStrike" cap="none" normalizeH="0" baseline="0">
                          <a:ln>
                            <a:noFill/>
                          </a:ln>
                          <a:solidFill>
                            <a:schemeClr val="tx1"/>
                          </a:solidFill>
                          <a:effectLst>
                            <a:outerShdw blurRad="38100" dist="38100" dir="2700000" algn="tl">
                              <a:srgbClr val="000000"/>
                            </a:outerShdw>
                          </a:effectLst>
                          <a:latin typeface="Source sans Pro"/>
                          <a:cs typeface="Arial" pitchFamily="34" charset="0"/>
                        </a:rPr>
                        <a:t>04 + 1</a:t>
                      </a:r>
                      <a:r>
                        <a:rPr kumimoji="0" lang="cs-CZ" altLang="cs-CZ" sz="1600" b="0" i="0" u="none" strike="noStrike" cap="none" normalizeH="0" baseline="0">
                          <a:ln>
                            <a:noFill/>
                          </a:ln>
                          <a:solidFill>
                            <a:schemeClr val="tx1"/>
                          </a:solidFill>
                          <a:effectLst>
                            <a:outerShdw blurRad="38100" dist="38100" dir="2700000" algn="tl">
                              <a:srgbClr val="000000"/>
                            </a:outerShdw>
                          </a:effectLst>
                          <a:latin typeface="Source sans Pro"/>
                          <a:cs typeface="Arial" pitchFamily="34" charset="0"/>
                        </a:rPr>
                        <a:t>.</a:t>
                      </a:r>
                      <a:r>
                        <a:rPr kumimoji="0" lang="de-DE" altLang="cs-CZ" sz="1600" b="0" i="0" u="none" strike="noStrike" cap="none" normalizeH="0" baseline="0">
                          <a:ln>
                            <a:noFill/>
                          </a:ln>
                          <a:solidFill>
                            <a:schemeClr val="tx1"/>
                          </a:solidFill>
                          <a:effectLst>
                            <a:outerShdw blurRad="38100" dist="38100" dir="2700000" algn="tl">
                              <a:srgbClr val="000000"/>
                            </a:outerShdw>
                          </a:effectLst>
                          <a:latin typeface="Source sans Pro"/>
                          <a:cs typeface="Arial" pitchFamily="34" charset="0"/>
                        </a:rPr>
                        <a:t>28 = 1</a:t>
                      </a:r>
                      <a:r>
                        <a:rPr kumimoji="0" lang="cs-CZ" altLang="cs-CZ" sz="1600" b="0" i="0" u="none" strike="noStrike" cap="none" normalizeH="0" baseline="0">
                          <a:ln>
                            <a:noFill/>
                          </a:ln>
                          <a:solidFill>
                            <a:schemeClr val="tx1"/>
                          </a:solidFill>
                          <a:effectLst>
                            <a:outerShdw blurRad="38100" dist="38100" dir="2700000" algn="tl">
                              <a:srgbClr val="000000"/>
                            </a:outerShdw>
                          </a:effectLst>
                          <a:latin typeface="Source sans Pro"/>
                          <a:cs typeface="Arial" pitchFamily="34" charset="0"/>
                        </a:rPr>
                        <a:t>.</a:t>
                      </a:r>
                      <a:r>
                        <a:rPr kumimoji="0" lang="de-DE" altLang="cs-CZ" sz="1600" b="0" i="0" u="none" strike="noStrike" cap="none" normalizeH="0" baseline="0">
                          <a:ln>
                            <a:noFill/>
                          </a:ln>
                          <a:solidFill>
                            <a:schemeClr val="tx1"/>
                          </a:solidFill>
                          <a:effectLst>
                            <a:outerShdw blurRad="38100" dist="38100" dir="2700000" algn="tl">
                              <a:srgbClr val="000000"/>
                            </a:outerShdw>
                          </a:effectLst>
                          <a:latin typeface="Source sans Pro"/>
                          <a:cs typeface="Arial" pitchFamily="34" charset="0"/>
                        </a:rPr>
                        <a:t>32</a:t>
                      </a:r>
                      <a:endParaRPr kumimoji="0" lang="cs-CZ" altLang="cs-CZ" sz="1600" b="0" i="0" u="none" strike="noStrike" cap="none" normalizeH="0" baseline="0">
                        <a:ln>
                          <a:noFill/>
                        </a:ln>
                        <a:solidFill>
                          <a:schemeClr val="tx1"/>
                        </a:solidFill>
                        <a:effectLst>
                          <a:outerShdw blurRad="38100" dist="38100" dir="2700000" algn="tl">
                            <a:srgbClr val="000000"/>
                          </a:outerShdw>
                        </a:effectLst>
                        <a:latin typeface="Source sans Pro"/>
                        <a:cs typeface="Arial" pitchFamily="34" charset="0"/>
                      </a:endParaRPr>
                    </a:p>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anose="05000000000000000000" pitchFamily="2" charset="2"/>
                        <a:buNone/>
                      </a:pPr>
                      <a:r>
                        <a:rPr kumimoji="0" lang="de-DE" altLang="cs-CZ" sz="1600" b="0" i="0" u="none" strike="noStrike" cap="none" normalizeH="0" baseline="0">
                          <a:ln>
                            <a:noFill/>
                          </a:ln>
                          <a:solidFill>
                            <a:schemeClr val="tx1"/>
                          </a:solidFill>
                          <a:effectLst>
                            <a:outerShdw blurRad="38100" dist="38100" dir="2700000" algn="tl">
                              <a:srgbClr val="000000"/>
                            </a:outerShdw>
                          </a:effectLst>
                          <a:latin typeface="Source sans Pro"/>
                          <a:cs typeface="Arial" pitchFamily="34" charset="0"/>
                        </a:rPr>
                        <a:t>(0 ; 1) = 0 + 2 = 2</a:t>
                      </a:r>
                      <a:endParaRPr kumimoji="0" lang="cs-CZ" altLang="cs-CZ" sz="1600" b="0" i="0" u="none" strike="noStrike" cap="none" normalizeH="0" baseline="0">
                        <a:ln>
                          <a:noFill/>
                        </a:ln>
                        <a:solidFill>
                          <a:schemeClr val="tx1"/>
                        </a:solidFill>
                        <a:effectLst>
                          <a:outerShdw blurRad="38100" dist="38100" dir="2700000" algn="tl">
                            <a:srgbClr val="000000"/>
                          </a:outerShdw>
                        </a:effectLst>
                        <a:latin typeface="Source sans Pro"/>
                        <a:cs typeface="Arial" pitchFamily="34" charset="0"/>
                      </a:endParaRPr>
                    </a:p>
                  </a:txBody>
                  <a:tcPr marL="121920" marR="121920" marT="45719" marB="45719"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hMerge="1">
                  <a:txBody>
                    <a:bodyPr vert="horz" wrap="square"/>
                    <a:lstStyle/>
                    <a:p>
                      <a:endParaRPr lang="cs-CZ"/>
                    </a:p>
                  </a:txBody>
                  <a:tcPr/>
                </a:tc>
                <a:extLst>
                  <a:ext uri="{0D108BD9-81ED-4DB2-BD59-A6C34878D82A}">
                    <a16:rowId xmlns:a16="http://schemas.microsoft.com/office/drawing/2014/main" val="31016584"/>
                  </a:ext>
                </a:extLst>
              </a:tr>
            </a:tbl>
          </a:graphicData>
        </a:graphic>
      </p:graphicFrame>
    </p:spTree>
    <p:extLst>
      <p:ext uri="{BB962C8B-B14F-4D97-AF65-F5344CB8AC3E}">
        <p14:creationId xmlns:p14="http://schemas.microsoft.com/office/powerpoint/2010/main" val="4068943871"/>
      </p:ext>
    </p:extLst>
  </p:cSld>
  <p:clrMapOvr>
    <a:masterClrMapping/>
  </p:clrMapOvr>
  <p:transition/>
  <p:timing/>
</p:sld>
</file>

<file path=ppt/slides/slide11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Nadpis 1"/>
          <p:cNvSpPr>
            <a:spLocks noGrp="1"/>
          </p:cNvSpPr>
          <p:nvPr>
            <p:ph type="title"/>
          </p:nvPr>
        </p:nvSpPr>
        <p:spPr/>
        <p:txBody>
          <a:bodyPr>
            <a:normAutofit fontScale="90000"/>
          </a:bodyPr>
          <a:lstStyle/>
          <a:p>
            <a:r>
              <a:rPr lang="cs-CZ" b="1">
                <a:solidFill>
                  <a:srgbClr val="C00000"/>
                </a:solidFill>
              </a:rPr>
              <a:t>Dynamické programování – tabulková forma</a:t>
            </a:r>
            <a:endParaRPr lang="en-US">
              <a:solidFill>
                <a:srgbClr val="C00000"/>
              </a:solidFill>
            </a:endParaRPr>
          </a:p>
        </p:txBody>
      </p:sp>
      <p:sp>
        <p:nvSpPr>
          <p:cNvPr id="4" name="Zástupný symbol pro číslo snímku 3"/>
          <p:cNvSpPr>
            <a:spLocks noGrp="1"/>
          </p:cNvSpPr>
          <p:nvPr>
            <p:ph type="sldNum" sz="quarter" idx="12"/>
          </p:nvPr>
        </p:nvSpPr>
        <p:spPr/>
        <p:txBody>
          <a:bodyPr/>
          <a:lstStyle/>
          <a:p>
            <a:fld id="{58ACF089-6BD9-4FF9-8F05-3BF27D933551}" type="slidenum">
              <a:rPr lang="cs-CZ" smtClean="0"/>
              <a:t>119</a:t>
            </a:fld>
            <a:endParaRPr lang="cs-CZ"/>
          </a:p>
        </p:txBody>
      </p:sp>
      <p:sp>
        <p:nvSpPr>
          <p:cNvPr id="5" name="TextovéPole 4"/>
          <p:cNvSpPr txBox="1"/>
          <p:nvPr/>
        </p:nvSpPr>
        <p:spPr>
          <a:xfrm>
            <a:off x="1768736" y="1361478"/>
            <a:ext cx="9007784" cy="369332"/>
          </a:xfrm>
          <a:prstGeom prst="rect">
            <a:avLst/>
          </a:prstGeom>
          <a:noFill/>
        </p:spPr>
        <p:txBody>
          <a:bodyPr wrap="square" rtlCol="0">
            <a:spAutoFit/>
          </a:bodyPr>
          <a:lstStyle>
            <a:defPPr>
              <a:defRPr lang="cs-CZ"/>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0000"/>
              </a:lnSpc>
              <a:defRPr/>
            </a:pPr>
            <a:r>
              <a:rPr lang="cs-CZ" altLang="cs-CZ" sz="2000">
                <a:latin typeface="Source Sans Pro Semibold" panose="020b0604020202020204" charset="-18"/>
                <a:cs typeface="Source Sans Pro Semibold" panose="020b0604020202020204" charset="0"/>
              </a:rPr>
              <a:t>Výpočty pro F</a:t>
            </a:r>
            <a:r>
              <a:rPr lang="cs-CZ" altLang="cs-CZ" sz="2000" baseline="-25000">
                <a:latin typeface="Source Sans Pro Semibold" panose="020b0604020202020204" charset="-18"/>
                <a:cs typeface="Source Sans Pro Semibold" panose="020b0604020202020204" charset="0"/>
              </a:rPr>
              <a:t>3</a:t>
            </a:r>
            <a:r>
              <a:rPr lang="cs-CZ" altLang="cs-CZ" sz="2000">
                <a:latin typeface="Source Sans Pro Semibold" panose="020b0604020202020204" charset="-18"/>
                <a:cs typeface="Source Sans Pro Semibold" panose="020b0604020202020204" charset="0"/>
              </a:rPr>
              <a:t>, zápis (F</a:t>
            </a:r>
            <a:r>
              <a:rPr lang="cs-CZ" altLang="cs-CZ" sz="2000" baseline="-25000">
                <a:latin typeface="Source Sans Pro Semibold" panose="020b0604020202020204" charset="-18"/>
                <a:cs typeface="Source Sans Pro Semibold" panose="020b0604020202020204" charset="0"/>
              </a:rPr>
              <a:t>2</a:t>
            </a:r>
            <a:r>
              <a:rPr lang="cs-CZ" altLang="cs-CZ" sz="2000">
                <a:latin typeface="Source Sans Pro Semibold" panose="020b0604020202020204" charset="-18"/>
                <a:cs typeface="Source Sans Pro Semibold" panose="020b0604020202020204" charset="0"/>
              </a:rPr>
              <a:t>;x</a:t>
            </a:r>
            <a:r>
              <a:rPr lang="cs-CZ" altLang="cs-CZ" sz="2000" baseline="-25000">
                <a:latin typeface="Source Sans Pro Semibold" panose="020b0604020202020204" charset="-18"/>
                <a:cs typeface="Source Sans Pro Semibold" panose="020b0604020202020204" charset="0"/>
              </a:rPr>
              <a:t>3</a:t>
            </a:r>
            <a:r>
              <a:rPr lang="cs-CZ" altLang="cs-CZ" sz="2000">
                <a:latin typeface="Source Sans Pro Semibold" panose="020b0604020202020204" charset="-18"/>
                <a:cs typeface="Source Sans Pro Semibold" panose="020b0604020202020204" charset="0"/>
              </a:rPr>
              <a:t>)=F</a:t>
            </a:r>
            <a:r>
              <a:rPr lang="cs-CZ" altLang="cs-CZ" sz="2000" baseline="-25000">
                <a:latin typeface="Source Sans Pro Semibold" panose="020b0604020202020204" charset="-18"/>
                <a:cs typeface="Source Sans Pro Semibold" panose="020b0604020202020204" charset="0"/>
              </a:rPr>
              <a:t>3</a:t>
            </a:r>
            <a:r>
              <a:rPr lang="cs-CZ" altLang="cs-CZ" sz="2000">
                <a:latin typeface="Source Sans Pro Semibold" panose="020b0604020202020204" charset="-18"/>
                <a:cs typeface="Source Sans Pro Semibold" panose="020b0604020202020204" charset="0"/>
              </a:rPr>
              <a:t> - vybírá se minimum</a:t>
            </a:r>
          </a:p>
        </p:txBody>
      </p:sp>
      <p:graphicFrame>
        <p:nvGraphicFramePr>
          <p:cNvPr id="3" name="Tabulka 2"/>
          <p:cNvGraphicFramePr>
            <a:graphicFrameLocks noGrp="1"/>
          </p:cNvGraphicFramePr>
          <p:nvPr>
            <p:extLst>
              <p:ext uri="{D42A27DB-BD31-4B8C-83A1-F6EECF244321}">
                <p14:modId xmlns:p14="http://schemas.microsoft.com/office/powerpoint/2010/main" val="4102111842"/>
              </p:ext>
            </p:extLst>
          </p:nvPr>
        </p:nvGraphicFramePr>
        <p:xfrm>
          <a:off x="1199456" y="1772816"/>
          <a:ext cx="10369550" cy="5102328"/>
        </p:xfrm>
        <a:graphic>
          <a:graphicData uri="http://schemas.openxmlformats.org/drawingml/2006/table">
            <a:tbl>
              <a:tblPr/>
              <a:tblGrid>
                <a:gridCol w="5185833">
                  <a:extLst>
                    <a:ext uri="{9D8B030D-6E8A-4147-A177-3AD203B41FA5}">
                      <a16:colId xmlns:a16="http://schemas.microsoft.com/office/drawing/2014/main" val="3788360124"/>
                    </a:ext>
                  </a:extLst>
                </a:gridCol>
                <a:gridCol w="5183717">
                  <a:extLst>
                    <a:ext uri="{9D8B030D-6E8A-4147-A177-3AD203B41FA5}">
                      <a16:colId xmlns:a16="http://schemas.microsoft.com/office/drawing/2014/main" val="2433348888"/>
                    </a:ext>
                  </a:extLst>
                </a:gridCol>
              </a:tblGrid>
              <a:tr h="1072807">
                <a:tc>
                  <a:txBody>
                    <a:bodyPr vert="horz" wrap="square"/>
                    <a:lstStyle>
                      <a:lvl1pPr>
                        <a:spcBef>
                          <a:spcPct val="20000"/>
                        </a:spcBef>
                        <a:buClr>
                          <a:schemeClr val="hlink"/>
                        </a:buClr>
                        <a:buSzPct val="60000"/>
                        <a:buFont typeface="Wingdings" panose="05000000000000000000" pitchFamily="2" charset="2"/>
                        <a:defRPr sz="2800">
                          <a:solidFill>
                            <a:schemeClr val="tx1"/>
                          </a:solidFill>
                          <a:effectLst>
                            <a:outerShdw blurRad="38100" dist="38100" dir="2700000" algn="tl">
                              <a:srgbClr val="000000"/>
                            </a:outerShdw>
                          </a:effectLst>
                          <a:latin typeface="Verdana" pitchFamily="34" charset="0"/>
                          <a:cs typeface="Arial" pitchFamily="34" charset="0"/>
                        </a:defRPr>
                      </a:lvl1pPr>
                      <a:lvl2pPr>
                        <a:spcBef>
                          <a:spcPct val="20000"/>
                        </a:spcBef>
                        <a:buClr>
                          <a:schemeClr val="tx1"/>
                        </a:buClr>
                        <a:defRPr sz="2400">
                          <a:solidFill>
                            <a:schemeClr val="tx1"/>
                          </a:solidFill>
                          <a:effectLst>
                            <a:outerShdw blurRad="38100" dist="38100" dir="2700000" algn="tl">
                              <a:srgbClr val="000000"/>
                            </a:outerShdw>
                          </a:effectLst>
                          <a:latin typeface="Verdana" pitchFamily="34" charset="0"/>
                          <a:cs typeface="Arial" pitchFamily="34" charset="0"/>
                        </a:defRPr>
                      </a:lvl2pPr>
                      <a:lvl3pPr>
                        <a:spcBef>
                          <a:spcPct val="20000"/>
                        </a:spcBef>
                        <a:buClr>
                          <a:schemeClr val="accent2"/>
                        </a:buClr>
                        <a:buSzPct val="60000"/>
                        <a:buFont typeface="Wingdings" panose="05000000000000000000" pitchFamily="2" charset="2"/>
                        <a:defRPr sz="2000">
                          <a:solidFill>
                            <a:schemeClr val="tx1"/>
                          </a:solidFill>
                          <a:effectLst>
                            <a:outerShdw blurRad="38100" dist="38100" dir="2700000" algn="tl">
                              <a:srgbClr val="000000"/>
                            </a:outerShdw>
                          </a:effectLst>
                          <a:latin typeface="Verdana" pitchFamily="34" charset="0"/>
                          <a:cs typeface="Arial" pitchFamily="34" charset="0"/>
                        </a:defRPr>
                      </a:lvl3pPr>
                      <a:lvl4pPr>
                        <a:spcBef>
                          <a:spcPct val="20000"/>
                        </a:spcBef>
                        <a:buClr>
                          <a:schemeClr val="tx2"/>
                        </a:buClr>
                        <a:defRPr>
                          <a:solidFill>
                            <a:schemeClr val="tx1"/>
                          </a:solidFill>
                          <a:effectLst>
                            <a:outerShdw blurRad="38100" dist="38100" dir="2700000" algn="tl">
                              <a:srgbClr val="000000"/>
                            </a:outerShdw>
                          </a:effectLst>
                          <a:latin typeface="Verdana" pitchFamily="34" charset="0"/>
                          <a:cs typeface="Arial" pitchFamily="34" charset="0"/>
                        </a:defRPr>
                      </a:lvl4pPr>
                      <a:lvl5pPr>
                        <a:spcBef>
                          <a:spcPct val="20000"/>
                        </a:spcBef>
                        <a:buClr>
                          <a:schemeClr val="folHlink"/>
                        </a:buClr>
                        <a:buSzPct val="60000"/>
                        <a:buFont typeface="Wingdings" panose="05000000000000000000" pitchFamily="2" charset="2"/>
                        <a:defRPr>
                          <a:solidFill>
                            <a:schemeClr val="tx1"/>
                          </a:solidFill>
                          <a:effectLst>
                            <a:outerShdw blurRad="38100" dist="38100" dir="2700000" algn="tl">
                              <a:srgbClr val="000000"/>
                            </a:outerShdw>
                          </a:effectLst>
                          <a:latin typeface="Verdana" pitchFamily="34" charset="0"/>
                          <a:cs typeface="Arial" pitchFamily="34" charset="0"/>
                        </a:defRPr>
                      </a:lvl5pPr>
                      <a:lvl6pPr fontAlgn="base">
                        <a:spcBef>
                          <a:spcPct val="20000"/>
                        </a:spcBef>
                        <a:spcAft>
                          <a:spcPct val="0"/>
                        </a:spcAft>
                        <a:buClr>
                          <a:schemeClr val="folHlink"/>
                        </a:buClr>
                        <a:buSzPct val="60000"/>
                        <a:buFont typeface="Wingdings" panose="05000000000000000000" pitchFamily="2" charset="2"/>
                        <a:defRPr>
                          <a:solidFill>
                            <a:schemeClr val="tx1"/>
                          </a:solidFill>
                          <a:effectLst>
                            <a:outerShdw blurRad="38100" dist="38100" dir="2700000" algn="tl">
                              <a:srgbClr val="000000"/>
                            </a:outerShdw>
                          </a:effectLst>
                          <a:latin typeface="Verdana" pitchFamily="34" charset="0"/>
                          <a:cs typeface="Arial" pitchFamily="34" charset="0"/>
                        </a:defRPr>
                      </a:lvl6pPr>
                      <a:lvl7pPr fontAlgn="base">
                        <a:spcBef>
                          <a:spcPct val="20000"/>
                        </a:spcBef>
                        <a:spcAft>
                          <a:spcPct val="0"/>
                        </a:spcAft>
                        <a:buClr>
                          <a:schemeClr val="folHlink"/>
                        </a:buClr>
                        <a:buSzPct val="60000"/>
                        <a:buFont typeface="Wingdings" panose="05000000000000000000" pitchFamily="2" charset="2"/>
                        <a:defRPr>
                          <a:solidFill>
                            <a:schemeClr val="tx1"/>
                          </a:solidFill>
                          <a:effectLst>
                            <a:outerShdw blurRad="38100" dist="38100" dir="2700000" algn="tl">
                              <a:srgbClr val="000000"/>
                            </a:outerShdw>
                          </a:effectLst>
                          <a:latin typeface="Verdana" pitchFamily="34" charset="0"/>
                          <a:cs typeface="Arial" pitchFamily="34" charset="0"/>
                        </a:defRPr>
                      </a:lvl7pPr>
                      <a:lvl8pPr fontAlgn="base">
                        <a:spcBef>
                          <a:spcPct val="20000"/>
                        </a:spcBef>
                        <a:spcAft>
                          <a:spcPct val="0"/>
                        </a:spcAft>
                        <a:buClr>
                          <a:schemeClr val="folHlink"/>
                        </a:buClr>
                        <a:buSzPct val="60000"/>
                        <a:buFont typeface="Wingdings" panose="05000000000000000000" pitchFamily="2" charset="2"/>
                        <a:defRPr>
                          <a:solidFill>
                            <a:schemeClr val="tx1"/>
                          </a:solidFill>
                          <a:effectLst>
                            <a:outerShdw blurRad="38100" dist="38100" dir="2700000" algn="tl">
                              <a:srgbClr val="000000"/>
                            </a:outerShdw>
                          </a:effectLst>
                          <a:latin typeface="Verdana" pitchFamily="34" charset="0"/>
                          <a:cs typeface="Arial" pitchFamily="34" charset="0"/>
                        </a:defRPr>
                      </a:lvl8pPr>
                      <a:lvl9pPr fontAlgn="base">
                        <a:spcBef>
                          <a:spcPct val="20000"/>
                        </a:spcBef>
                        <a:spcAft>
                          <a:spcPct val="0"/>
                        </a:spcAft>
                        <a:buClr>
                          <a:schemeClr val="folHlink"/>
                        </a:buClr>
                        <a:buSzPct val="60000"/>
                        <a:buFont typeface="Wingdings" panose="05000000000000000000" pitchFamily="2" charset="2"/>
                        <a:defRPr>
                          <a:solidFill>
                            <a:schemeClr val="tx1"/>
                          </a:solidFill>
                          <a:effectLst>
                            <a:outerShdw blurRad="38100" dist="38100" dir="2700000" algn="tl">
                              <a:srgbClr val="000000"/>
                            </a:outerShdw>
                          </a:effectLst>
                          <a:latin typeface="Verdana" pitchFamily="34" charset="0"/>
                          <a:cs typeface="Arial"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anose="05000000000000000000" pitchFamily="2" charset="2"/>
                        <a:buNone/>
                      </a:pPr>
                      <a:r>
                        <a:rPr kumimoji="0" lang="cs-CZ" altLang="cs-CZ" sz="1600" b="1" i="0" u="none" strike="noStrike" cap="none" normalizeH="0" baseline="0">
                          <a:ln>
                            <a:noFill/>
                          </a:ln>
                          <a:solidFill>
                            <a:schemeClr val="tx1"/>
                          </a:solidFill>
                          <a:effectLst>
                            <a:outerShdw blurRad="38100" dist="38100" dir="2700000" algn="tl">
                              <a:srgbClr val="000000"/>
                            </a:outerShdw>
                          </a:effectLst>
                          <a:latin typeface="Source Sans Pro Semibold" panose="020b0604020202020204" charset="-18"/>
                          <a:cs typeface="Source Sans Pro Semibold" panose="020b0604020202020204" charset="0"/>
                        </a:rPr>
                        <a:t>0,2:</a:t>
                      </a:r>
                    </a:p>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anose="05000000000000000000" pitchFamily="2" charset="2"/>
                        <a:buNone/>
                      </a:pPr>
                      <a:r>
                        <a:rPr kumimoji="0" lang="cs-CZ" altLang="cs-CZ" sz="1600" b="0" i="0" u="none" strike="noStrike" cap="none" normalizeH="0" baseline="0">
                          <a:ln>
                            <a:noFill/>
                          </a:ln>
                          <a:solidFill>
                            <a:schemeClr val="tx1"/>
                          </a:solidFill>
                          <a:effectLst>
                            <a:outerShdw blurRad="38100" dist="38100" dir="2700000" algn="tl">
                              <a:srgbClr val="000000"/>
                            </a:outerShdw>
                          </a:effectLst>
                          <a:latin typeface="Source Sans Pro Semibold" panose="020b0604020202020204" charset="-18"/>
                          <a:cs typeface="Source Sans Pro Semibold" panose="020b0604020202020204" charset="0"/>
                        </a:rPr>
                        <a:t>(0,2 ; 0) = 0,04 + 0 = </a:t>
                      </a:r>
                      <a:r>
                        <a:rPr kumimoji="0" lang="cs-CZ" altLang="cs-CZ" sz="1600" b="0" i="0" u="sng" strike="noStrike" cap="none" normalizeH="0" baseline="0">
                          <a:ln>
                            <a:noFill/>
                          </a:ln>
                          <a:solidFill>
                            <a:schemeClr val="tx1"/>
                          </a:solidFill>
                          <a:effectLst>
                            <a:outerShdw blurRad="38100" dist="38100" dir="2700000" algn="tl">
                              <a:srgbClr val="000000"/>
                            </a:outerShdw>
                          </a:effectLst>
                          <a:latin typeface="Source Sans Pro Semibold" panose="020b0604020202020204" charset="-18"/>
                          <a:cs typeface="Source Sans Pro Semibold" panose="020b0604020202020204" charset="0"/>
                        </a:rPr>
                        <a:t>0,04</a:t>
                      </a:r>
                    </a:p>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anose="05000000000000000000" pitchFamily="2" charset="2"/>
                        <a:buNone/>
                      </a:pPr>
                      <a:r>
                        <a:rPr kumimoji="0" lang="cs-CZ" altLang="cs-CZ" sz="1600" b="0" i="0" u="none" strike="noStrike" cap="none" normalizeH="0" baseline="0">
                          <a:ln>
                            <a:noFill/>
                          </a:ln>
                          <a:solidFill>
                            <a:schemeClr val="tx1"/>
                          </a:solidFill>
                          <a:effectLst>
                            <a:outerShdw blurRad="38100" dist="38100" dir="2700000" algn="tl">
                              <a:srgbClr val="000000"/>
                            </a:outerShdw>
                          </a:effectLst>
                          <a:latin typeface="Source Sans Pro Semibold" panose="020b0604020202020204" charset="-18"/>
                          <a:cs typeface="Source Sans Pro Semibold" panose="020b0604020202020204" charset="0"/>
                        </a:rPr>
                        <a:t>(0 ; 0,2) = 0 + 0,12 = 0,12</a:t>
                      </a:r>
                    </a:p>
                  </a:txBody>
                  <a:tcPr marL="121920" marR="121920" marT="45716" marB="4571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lvl1pPr>
                        <a:spcBef>
                          <a:spcPct val="20000"/>
                        </a:spcBef>
                        <a:buClr>
                          <a:schemeClr val="hlink"/>
                        </a:buClr>
                        <a:buSzPct val="60000"/>
                        <a:buFont typeface="Wingdings" panose="05000000000000000000" pitchFamily="2" charset="2"/>
                        <a:defRPr sz="2800">
                          <a:solidFill>
                            <a:schemeClr val="tx1"/>
                          </a:solidFill>
                          <a:effectLst>
                            <a:outerShdw blurRad="38100" dist="38100" dir="2700000" algn="tl">
                              <a:srgbClr val="000000"/>
                            </a:outerShdw>
                          </a:effectLst>
                          <a:latin typeface="Verdana" pitchFamily="34" charset="0"/>
                          <a:cs typeface="Arial" pitchFamily="34" charset="0"/>
                        </a:defRPr>
                      </a:lvl1pPr>
                      <a:lvl2pPr>
                        <a:spcBef>
                          <a:spcPct val="20000"/>
                        </a:spcBef>
                        <a:buClr>
                          <a:schemeClr val="tx1"/>
                        </a:buClr>
                        <a:defRPr sz="2400">
                          <a:solidFill>
                            <a:schemeClr val="tx1"/>
                          </a:solidFill>
                          <a:effectLst>
                            <a:outerShdw blurRad="38100" dist="38100" dir="2700000" algn="tl">
                              <a:srgbClr val="000000"/>
                            </a:outerShdw>
                          </a:effectLst>
                          <a:latin typeface="Verdana" pitchFamily="34" charset="0"/>
                          <a:cs typeface="Arial" pitchFamily="34" charset="0"/>
                        </a:defRPr>
                      </a:lvl2pPr>
                      <a:lvl3pPr>
                        <a:spcBef>
                          <a:spcPct val="20000"/>
                        </a:spcBef>
                        <a:buClr>
                          <a:schemeClr val="accent2"/>
                        </a:buClr>
                        <a:buSzPct val="60000"/>
                        <a:buFont typeface="Wingdings" panose="05000000000000000000" pitchFamily="2" charset="2"/>
                        <a:defRPr sz="2000">
                          <a:solidFill>
                            <a:schemeClr val="tx1"/>
                          </a:solidFill>
                          <a:effectLst>
                            <a:outerShdw blurRad="38100" dist="38100" dir="2700000" algn="tl">
                              <a:srgbClr val="000000"/>
                            </a:outerShdw>
                          </a:effectLst>
                          <a:latin typeface="Verdana" pitchFamily="34" charset="0"/>
                          <a:cs typeface="Arial" pitchFamily="34" charset="0"/>
                        </a:defRPr>
                      </a:lvl3pPr>
                      <a:lvl4pPr>
                        <a:spcBef>
                          <a:spcPct val="20000"/>
                        </a:spcBef>
                        <a:buClr>
                          <a:schemeClr val="tx2"/>
                        </a:buClr>
                        <a:defRPr>
                          <a:solidFill>
                            <a:schemeClr val="tx1"/>
                          </a:solidFill>
                          <a:effectLst>
                            <a:outerShdw blurRad="38100" dist="38100" dir="2700000" algn="tl">
                              <a:srgbClr val="000000"/>
                            </a:outerShdw>
                          </a:effectLst>
                          <a:latin typeface="Verdana" pitchFamily="34" charset="0"/>
                          <a:cs typeface="Arial" pitchFamily="34" charset="0"/>
                        </a:defRPr>
                      </a:lvl4pPr>
                      <a:lvl5pPr>
                        <a:spcBef>
                          <a:spcPct val="20000"/>
                        </a:spcBef>
                        <a:buClr>
                          <a:schemeClr val="folHlink"/>
                        </a:buClr>
                        <a:buSzPct val="60000"/>
                        <a:buFont typeface="Wingdings" panose="05000000000000000000" pitchFamily="2" charset="2"/>
                        <a:defRPr>
                          <a:solidFill>
                            <a:schemeClr val="tx1"/>
                          </a:solidFill>
                          <a:effectLst>
                            <a:outerShdw blurRad="38100" dist="38100" dir="2700000" algn="tl">
                              <a:srgbClr val="000000"/>
                            </a:outerShdw>
                          </a:effectLst>
                          <a:latin typeface="Verdana" pitchFamily="34" charset="0"/>
                          <a:cs typeface="Arial" pitchFamily="34" charset="0"/>
                        </a:defRPr>
                      </a:lvl5pPr>
                      <a:lvl6pPr fontAlgn="base">
                        <a:spcBef>
                          <a:spcPct val="20000"/>
                        </a:spcBef>
                        <a:spcAft>
                          <a:spcPct val="0"/>
                        </a:spcAft>
                        <a:buClr>
                          <a:schemeClr val="folHlink"/>
                        </a:buClr>
                        <a:buSzPct val="60000"/>
                        <a:buFont typeface="Wingdings" panose="05000000000000000000" pitchFamily="2" charset="2"/>
                        <a:defRPr>
                          <a:solidFill>
                            <a:schemeClr val="tx1"/>
                          </a:solidFill>
                          <a:effectLst>
                            <a:outerShdw blurRad="38100" dist="38100" dir="2700000" algn="tl">
                              <a:srgbClr val="000000"/>
                            </a:outerShdw>
                          </a:effectLst>
                          <a:latin typeface="Verdana" pitchFamily="34" charset="0"/>
                          <a:cs typeface="Arial" pitchFamily="34" charset="0"/>
                        </a:defRPr>
                      </a:lvl6pPr>
                      <a:lvl7pPr fontAlgn="base">
                        <a:spcBef>
                          <a:spcPct val="20000"/>
                        </a:spcBef>
                        <a:spcAft>
                          <a:spcPct val="0"/>
                        </a:spcAft>
                        <a:buClr>
                          <a:schemeClr val="folHlink"/>
                        </a:buClr>
                        <a:buSzPct val="60000"/>
                        <a:buFont typeface="Wingdings" panose="05000000000000000000" pitchFamily="2" charset="2"/>
                        <a:defRPr>
                          <a:solidFill>
                            <a:schemeClr val="tx1"/>
                          </a:solidFill>
                          <a:effectLst>
                            <a:outerShdw blurRad="38100" dist="38100" dir="2700000" algn="tl">
                              <a:srgbClr val="000000"/>
                            </a:outerShdw>
                          </a:effectLst>
                          <a:latin typeface="Verdana" pitchFamily="34" charset="0"/>
                          <a:cs typeface="Arial" pitchFamily="34" charset="0"/>
                        </a:defRPr>
                      </a:lvl7pPr>
                      <a:lvl8pPr fontAlgn="base">
                        <a:spcBef>
                          <a:spcPct val="20000"/>
                        </a:spcBef>
                        <a:spcAft>
                          <a:spcPct val="0"/>
                        </a:spcAft>
                        <a:buClr>
                          <a:schemeClr val="folHlink"/>
                        </a:buClr>
                        <a:buSzPct val="60000"/>
                        <a:buFont typeface="Wingdings" panose="05000000000000000000" pitchFamily="2" charset="2"/>
                        <a:defRPr>
                          <a:solidFill>
                            <a:schemeClr val="tx1"/>
                          </a:solidFill>
                          <a:effectLst>
                            <a:outerShdw blurRad="38100" dist="38100" dir="2700000" algn="tl">
                              <a:srgbClr val="000000"/>
                            </a:outerShdw>
                          </a:effectLst>
                          <a:latin typeface="Verdana" pitchFamily="34" charset="0"/>
                          <a:cs typeface="Arial" pitchFamily="34" charset="0"/>
                        </a:defRPr>
                      </a:lvl8pPr>
                      <a:lvl9pPr fontAlgn="base">
                        <a:spcBef>
                          <a:spcPct val="20000"/>
                        </a:spcBef>
                        <a:spcAft>
                          <a:spcPct val="0"/>
                        </a:spcAft>
                        <a:buClr>
                          <a:schemeClr val="folHlink"/>
                        </a:buClr>
                        <a:buSzPct val="60000"/>
                        <a:buFont typeface="Wingdings" panose="05000000000000000000" pitchFamily="2" charset="2"/>
                        <a:defRPr>
                          <a:solidFill>
                            <a:schemeClr val="tx1"/>
                          </a:solidFill>
                          <a:effectLst>
                            <a:outerShdw blurRad="38100" dist="38100" dir="2700000" algn="tl">
                              <a:srgbClr val="000000"/>
                            </a:outerShdw>
                          </a:effectLst>
                          <a:latin typeface="Verdana" pitchFamily="34" charset="0"/>
                          <a:cs typeface="Arial"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anose="05000000000000000000" pitchFamily="2" charset="2"/>
                        <a:buNone/>
                      </a:pPr>
                      <a:r>
                        <a:rPr kumimoji="0" lang="cs-CZ" altLang="cs-CZ" sz="1600" b="1" i="0" u="none" strike="noStrike" cap="none" normalizeH="0" baseline="0">
                          <a:ln>
                            <a:noFill/>
                          </a:ln>
                          <a:solidFill>
                            <a:schemeClr val="tx1"/>
                          </a:solidFill>
                          <a:effectLst>
                            <a:outerShdw blurRad="38100" dist="38100" dir="2700000" algn="tl">
                              <a:srgbClr val="000000"/>
                            </a:outerShdw>
                          </a:effectLst>
                          <a:latin typeface="Source Sans Pro Semibold" panose="020b0604020202020204" charset="-18"/>
                          <a:cs typeface="Source Sans Pro Semibold" panose="020b0604020202020204" charset="0"/>
                        </a:rPr>
                        <a:t>0,4:</a:t>
                      </a:r>
                    </a:p>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anose="05000000000000000000" pitchFamily="2" charset="2"/>
                        <a:buNone/>
                      </a:pPr>
                      <a:r>
                        <a:rPr kumimoji="0" lang="de-DE" altLang="cs-CZ" sz="1600" b="0" i="0" u="none" strike="noStrike" cap="none" normalizeH="0" baseline="0">
                          <a:ln>
                            <a:noFill/>
                          </a:ln>
                          <a:solidFill>
                            <a:schemeClr val="tx1"/>
                          </a:solidFill>
                          <a:effectLst>
                            <a:outerShdw blurRad="38100" dist="38100" dir="2700000" algn="tl">
                              <a:srgbClr val="000000"/>
                            </a:outerShdw>
                          </a:effectLst>
                          <a:latin typeface="Source Sans Pro Semibold" panose="020b0604020202020204" charset="-18"/>
                          <a:cs typeface="Source Sans Pro Semibold" panose="020b0604020202020204" charset="0"/>
                        </a:rPr>
                        <a:t>(0,4 ; 0) = 0,12 + 0 = </a:t>
                      </a:r>
                      <a:r>
                        <a:rPr kumimoji="0" lang="de-DE" altLang="cs-CZ" sz="1600" b="0" i="0" u="sng" strike="noStrike" cap="none" normalizeH="0" baseline="0">
                          <a:ln>
                            <a:noFill/>
                          </a:ln>
                          <a:solidFill>
                            <a:schemeClr val="tx1"/>
                          </a:solidFill>
                          <a:effectLst>
                            <a:outerShdw blurRad="38100" dist="38100" dir="2700000" algn="tl">
                              <a:srgbClr val="000000"/>
                            </a:outerShdw>
                          </a:effectLst>
                          <a:latin typeface="Source Sans Pro Semibold" panose="020b0604020202020204" charset="-18"/>
                          <a:cs typeface="Source Sans Pro Semibold" panose="020b0604020202020204" charset="0"/>
                        </a:rPr>
                        <a:t>0,12</a:t>
                      </a:r>
                      <a:endParaRPr kumimoji="0" lang="cs-CZ" altLang="cs-CZ" sz="1600" b="0" i="0" u="sng" strike="noStrike" cap="none" normalizeH="0" baseline="0">
                        <a:ln>
                          <a:noFill/>
                        </a:ln>
                        <a:solidFill>
                          <a:schemeClr val="tx1"/>
                        </a:solidFill>
                        <a:effectLst>
                          <a:outerShdw blurRad="38100" dist="38100" dir="2700000" algn="tl">
                            <a:srgbClr val="000000"/>
                          </a:outerShdw>
                        </a:effectLst>
                        <a:latin typeface="Source Sans Pro Semibold" panose="020b0604020202020204" charset="-18"/>
                        <a:cs typeface="Source Sans Pro Semibold" panose="020b0604020202020204" charset="0"/>
                      </a:endParaRPr>
                    </a:p>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anose="05000000000000000000" pitchFamily="2" charset="2"/>
                        <a:buNone/>
                      </a:pPr>
                      <a:r>
                        <a:rPr kumimoji="0" lang="cs-CZ" altLang="cs-CZ" sz="1600" b="0" i="0" u="none" strike="noStrike" cap="none" normalizeH="0" baseline="0">
                          <a:ln>
                            <a:noFill/>
                          </a:ln>
                          <a:solidFill>
                            <a:schemeClr val="tx1"/>
                          </a:solidFill>
                          <a:effectLst>
                            <a:outerShdw blurRad="38100" dist="38100" dir="2700000" algn="tl">
                              <a:srgbClr val="000000"/>
                            </a:outerShdw>
                          </a:effectLst>
                          <a:latin typeface="Source Sans Pro Semibold" panose="020b0604020202020204" charset="-18"/>
                          <a:cs typeface="Source Sans Pro Semibold" panose="020b0604020202020204" charset="0"/>
                        </a:rPr>
                        <a:t>(0,2 ; 0,2) = 0,04 + 0,12 = 0,16</a:t>
                      </a:r>
                    </a:p>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anose="05000000000000000000" pitchFamily="2" charset="2"/>
                        <a:buNone/>
                      </a:pPr>
                      <a:r>
                        <a:rPr kumimoji="0" lang="cs-CZ" altLang="cs-CZ" sz="1600" b="0" i="0" u="none" strike="noStrike" cap="none" normalizeH="0" baseline="0">
                          <a:ln>
                            <a:noFill/>
                          </a:ln>
                          <a:solidFill>
                            <a:schemeClr val="tx1"/>
                          </a:solidFill>
                          <a:effectLst>
                            <a:outerShdw blurRad="38100" dist="38100" dir="2700000" algn="tl">
                              <a:srgbClr val="000000"/>
                            </a:outerShdw>
                          </a:effectLst>
                          <a:latin typeface="Source Sans Pro Semibold" panose="020b0604020202020204" charset="-18"/>
                          <a:cs typeface="Source Sans Pro Semibold" panose="020b0604020202020204" charset="0"/>
                        </a:rPr>
                        <a:t>(0 ; 0,4) = 0 + 0,48 = 0,48</a:t>
                      </a:r>
                    </a:p>
                  </a:txBody>
                  <a:tcPr marL="121920" marR="121920" marT="45716" marB="4571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973896421"/>
                  </a:ext>
                </a:extLst>
              </a:tr>
              <a:tr h="1584829">
                <a:tc>
                  <a:txBody>
                    <a:bodyPr vert="horz" wrap="square"/>
                    <a:lstStyle>
                      <a:lvl1pPr>
                        <a:spcBef>
                          <a:spcPct val="20000"/>
                        </a:spcBef>
                        <a:buClr>
                          <a:schemeClr val="hlink"/>
                        </a:buClr>
                        <a:buSzPct val="60000"/>
                        <a:buFont typeface="Wingdings" panose="05000000000000000000" pitchFamily="2" charset="2"/>
                        <a:defRPr sz="2800">
                          <a:solidFill>
                            <a:schemeClr val="tx1"/>
                          </a:solidFill>
                          <a:effectLst>
                            <a:outerShdw blurRad="38100" dist="38100" dir="2700000" algn="tl">
                              <a:srgbClr val="000000"/>
                            </a:outerShdw>
                          </a:effectLst>
                          <a:latin typeface="Verdana" pitchFamily="34" charset="0"/>
                          <a:cs typeface="Arial" pitchFamily="34" charset="0"/>
                        </a:defRPr>
                      </a:lvl1pPr>
                      <a:lvl2pPr>
                        <a:spcBef>
                          <a:spcPct val="20000"/>
                        </a:spcBef>
                        <a:buClr>
                          <a:schemeClr val="tx1"/>
                        </a:buClr>
                        <a:defRPr sz="2400">
                          <a:solidFill>
                            <a:schemeClr val="tx1"/>
                          </a:solidFill>
                          <a:effectLst>
                            <a:outerShdw blurRad="38100" dist="38100" dir="2700000" algn="tl">
                              <a:srgbClr val="000000"/>
                            </a:outerShdw>
                          </a:effectLst>
                          <a:latin typeface="Verdana" pitchFamily="34" charset="0"/>
                          <a:cs typeface="Arial" pitchFamily="34" charset="0"/>
                        </a:defRPr>
                      </a:lvl2pPr>
                      <a:lvl3pPr>
                        <a:spcBef>
                          <a:spcPct val="20000"/>
                        </a:spcBef>
                        <a:buClr>
                          <a:schemeClr val="accent2"/>
                        </a:buClr>
                        <a:buSzPct val="60000"/>
                        <a:buFont typeface="Wingdings" panose="05000000000000000000" pitchFamily="2" charset="2"/>
                        <a:defRPr sz="2000">
                          <a:solidFill>
                            <a:schemeClr val="tx1"/>
                          </a:solidFill>
                          <a:effectLst>
                            <a:outerShdw blurRad="38100" dist="38100" dir="2700000" algn="tl">
                              <a:srgbClr val="000000"/>
                            </a:outerShdw>
                          </a:effectLst>
                          <a:latin typeface="Verdana" pitchFamily="34" charset="0"/>
                          <a:cs typeface="Arial" pitchFamily="34" charset="0"/>
                        </a:defRPr>
                      </a:lvl3pPr>
                      <a:lvl4pPr>
                        <a:spcBef>
                          <a:spcPct val="20000"/>
                        </a:spcBef>
                        <a:buClr>
                          <a:schemeClr val="tx2"/>
                        </a:buClr>
                        <a:defRPr>
                          <a:solidFill>
                            <a:schemeClr val="tx1"/>
                          </a:solidFill>
                          <a:effectLst>
                            <a:outerShdw blurRad="38100" dist="38100" dir="2700000" algn="tl">
                              <a:srgbClr val="000000"/>
                            </a:outerShdw>
                          </a:effectLst>
                          <a:latin typeface="Verdana" pitchFamily="34" charset="0"/>
                          <a:cs typeface="Arial" pitchFamily="34" charset="0"/>
                        </a:defRPr>
                      </a:lvl4pPr>
                      <a:lvl5pPr>
                        <a:spcBef>
                          <a:spcPct val="20000"/>
                        </a:spcBef>
                        <a:buClr>
                          <a:schemeClr val="folHlink"/>
                        </a:buClr>
                        <a:buSzPct val="60000"/>
                        <a:buFont typeface="Wingdings" panose="05000000000000000000" pitchFamily="2" charset="2"/>
                        <a:defRPr>
                          <a:solidFill>
                            <a:schemeClr val="tx1"/>
                          </a:solidFill>
                          <a:effectLst>
                            <a:outerShdw blurRad="38100" dist="38100" dir="2700000" algn="tl">
                              <a:srgbClr val="000000"/>
                            </a:outerShdw>
                          </a:effectLst>
                          <a:latin typeface="Verdana" pitchFamily="34" charset="0"/>
                          <a:cs typeface="Arial" pitchFamily="34" charset="0"/>
                        </a:defRPr>
                      </a:lvl5pPr>
                      <a:lvl6pPr fontAlgn="base">
                        <a:spcBef>
                          <a:spcPct val="20000"/>
                        </a:spcBef>
                        <a:spcAft>
                          <a:spcPct val="0"/>
                        </a:spcAft>
                        <a:buClr>
                          <a:schemeClr val="folHlink"/>
                        </a:buClr>
                        <a:buSzPct val="60000"/>
                        <a:buFont typeface="Wingdings" panose="05000000000000000000" pitchFamily="2" charset="2"/>
                        <a:defRPr>
                          <a:solidFill>
                            <a:schemeClr val="tx1"/>
                          </a:solidFill>
                          <a:effectLst>
                            <a:outerShdw blurRad="38100" dist="38100" dir="2700000" algn="tl">
                              <a:srgbClr val="000000"/>
                            </a:outerShdw>
                          </a:effectLst>
                          <a:latin typeface="Verdana" pitchFamily="34" charset="0"/>
                          <a:cs typeface="Arial" pitchFamily="34" charset="0"/>
                        </a:defRPr>
                      </a:lvl6pPr>
                      <a:lvl7pPr fontAlgn="base">
                        <a:spcBef>
                          <a:spcPct val="20000"/>
                        </a:spcBef>
                        <a:spcAft>
                          <a:spcPct val="0"/>
                        </a:spcAft>
                        <a:buClr>
                          <a:schemeClr val="folHlink"/>
                        </a:buClr>
                        <a:buSzPct val="60000"/>
                        <a:buFont typeface="Wingdings" panose="05000000000000000000" pitchFamily="2" charset="2"/>
                        <a:defRPr>
                          <a:solidFill>
                            <a:schemeClr val="tx1"/>
                          </a:solidFill>
                          <a:effectLst>
                            <a:outerShdw blurRad="38100" dist="38100" dir="2700000" algn="tl">
                              <a:srgbClr val="000000"/>
                            </a:outerShdw>
                          </a:effectLst>
                          <a:latin typeface="Verdana" pitchFamily="34" charset="0"/>
                          <a:cs typeface="Arial" pitchFamily="34" charset="0"/>
                        </a:defRPr>
                      </a:lvl7pPr>
                      <a:lvl8pPr fontAlgn="base">
                        <a:spcBef>
                          <a:spcPct val="20000"/>
                        </a:spcBef>
                        <a:spcAft>
                          <a:spcPct val="0"/>
                        </a:spcAft>
                        <a:buClr>
                          <a:schemeClr val="folHlink"/>
                        </a:buClr>
                        <a:buSzPct val="60000"/>
                        <a:buFont typeface="Wingdings" panose="05000000000000000000" pitchFamily="2" charset="2"/>
                        <a:defRPr>
                          <a:solidFill>
                            <a:schemeClr val="tx1"/>
                          </a:solidFill>
                          <a:effectLst>
                            <a:outerShdw blurRad="38100" dist="38100" dir="2700000" algn="tl">
                              <a:srgbClr val="000000"/>
                            </a:outerShdw>
                          </a:effectLst>
                          <a:latin typeface="Verdana" pitchFamily="34" charset="0"/>
                          <a:cs typeface="Arial" pitchFamily="34" charset="0"/>
                        </a:defRPr>
                      </a:lvl8pPr>
                      <a:lvl9pPr fontAlgn="base">
                        <a:spcBef>
                          <a:spcPct val="20000"/>
                        </a:spcBef>
                        <a:spcAft>
                          <a:spcPct val="0"/>
                        </a:spcAft>
                        <a:buClr>
                          <a:schemeClr val="folHlink"/>
                        </a:buClr>
                        <a:buSzPct val="60000"/>
                        <a:buFont typeface="Wingdings" panose="05000000000000000000" pitchFamily="2" charset="2"/>
                        <a:defRPr>
                          <a:solidFill>
                            <a:schemeClr val="tx1"/>
                          </a:solidFill>
                          <a:effectLst>
                            <a:outerShdw blurRad="38100" dist="38100" dir="2700000" algn="tl">
                              <a:srgbClr val="000000"/>
                            </a:outerShdw>
                          </a:effectLst>
                          <a:latin typeface="Verdana" pitchFamily="34" charset="0"/>
                          <a:cs typeface="Arial"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anose="05000000000000000000" pitchFamily="2" charset="2"/>
                        <a:buNone/>
                      </a:pPr>
                      <a:r>
                        <a:rPr kumimoji="0" lang="cs-CZ" altLang="cs-CZ" sz="1600" b="1" i="0" u="none" strike="noStrike" cap="none" normalizeH="0" baseline="0">
                          <a:ln>
                            <a:noFill/>
                          </a:ln>
                          <a:solidFill>
                            <a:schemeClr val="tx1"/>
                          </a:solidFill>
                          <a:effectLst>
                            <a:outerShdw blurRad="38100" dist="38100" dir="2700000" algn="tl">
                              <a:srgbClr val="000000"/>
                            </a:outerShdw>
                          </a:effectLst>
                          <a:latin typeface="Source Sans Pro Semibold" panose="020b0604020202020204" charset="-18"/>
                          <a:cs typeface="Source Sans Pro Semibold" panose="020b0604020202020204" charset="0"/>
                        </a:rPr>
                        <a:t>0,6:</a:t>
                      </a:r>
                    </a:p>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anose="05000000000000000000" pitchFamily="2" charset="2"/>
                        <a:buNone/>
                      </a:pPr>
                      <a:r>
                        <a:rPr kumimoji="0" lang="de-DE" altLang="cs-CZ" sz="1600" b="0" i="0" u="none" strike="noStrike" cap="none" normalizeH="0" baseline="0">
                          <a:ln>
                            <a:noFill/>
                          </a:ln>
                          <a:solidFill>
                            <a:schemeClr val="tx1"/>
                          </a:solidFill>
                          <a:effectLst>
                            <a:outerShdw blurRad="38100" dist="38100" dir="2700000" algn="tl">
                              <a:srgbClr val="000000"/>
                            </a:outerShdw>
                          </a:effectLst>
                          <a:latin typeface="Source Sans Pro Semibold" panose="020b0604020202020204" charset="-18"/>
                          <a:cs typeface="Source Sans Pro Semibold" panose="020b0604020202020204" charset="0"/>
                        </a:rPr>
                        <a:t>(0,6 ; 0) = 0,24 + 0 = </a:t>
                      </a:r>
                      <a:r>
                        <a:rPr kumimoji="0" lang="de-DE" altLang="cs-CZ" sz="1600" b="0" i="0" u="sng" strike="noStrike" cap="none" normalizeH="0" baseline="0">
                          <a:ln>
                            <a:noFill/>
                          </a:ln>
                          <a:solidFill>
                            <a:schemeClr val="tx1"/>
                          </a:solidFill>
                          <a:effectLst>
                            <a:outerShdw blurRad="38100" dist="38100" dir="2700000" algn="tl">
                              <a:srgbClr val="000000"/>
                            </a:outerShdw>
                          </a:effectLst>
                          <a:latin typeface="Source Sans Pro Semibold" panose="020b0604020202020204" charset="-18"/>
                          <a:cs typeface="Source Sans Pro Semibold" panose="020b0604020202020204" charset="0"/>
                        </a:rPr>
                        <a:t>0,24</a:t>
                      </a:r>
                      <a:endParaRPr kumimoji="0" lang="cs-CZ" altLang="cs-CZ" sz="1600" b="0" i="0" u="sng" strike="noStrike" cap="none" normalizeH="0" baseline="0">
                        <a:ln>
                          <a:noFill/>
                        </a:ln>
                        <a:solidFill>
                          <a:schemeClr val="tx1"/>
                        </a:solidFill>
                        <a:effectLst>
                          <a:outerShdw blurRad="38100" dist="38100" dir="2700000" algn="tl">
                            <a:srgbClr val="000000"/>
                          </a:outerShdw>
                        </a:effectLst>
                        <a:latin typeface="Source Sans Pro Semibold" panose="020b0604020202020204" charset="-18"/>
                        <a:cs typeface="Source Sans Pro Semibold" panose="020b0604020202020204" charset="0"/>
                      </a:endParaRPr>
                    </a:p>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anose="05000000000000000000" pitchFamily="2" charset="2"/>
                        <a:buNone/>
                      </a:pPr>
                      <a:r>
                        <a:rPr kumimoji="0" lang="cs-CZ" altLang="cs-CZ" sz="1600" b="0" i="0" u="none" strike="noStrike" cap="none" normalizeH="0" baseline="0">
                          <a:ln>
                            <a:noFill/>
                          </a:ln>
                          <a:solidFill>
                            <a:schemeClr val="tx1"/>
                          </a:solidFill>
                          <a:effectLst>
                            <a:outerShdw blurRad="38100" dist="38100" dir="2700000" algn="tl">
                              <a:srgbClr val="000000"/>
                            </a:outerShdw>
                          </a:effectLst>
                          <a:latin typeface="Source Sans Pro Semibold" panose="020b0604020202020204" charset="-18"/>
                          <a:cs typeface="Source Sans Pro Semibold" panose="020b0604020202020204" charset="0"/>
                        </a:rPr>
                        <a:t>(0,2 ; 0,4) = 0,04 + 0,48 = 0,52</a:t>
                      </a:r>
                    </a:p>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anose="05000000000000000000" pitchFamily="2" charset="2"/>
                        <a:buNone/>
                      </a:pPr>
                      <a:r>
                        <a:rPr kumimoji="0" lang="cs-CZ" altLang="cs-CZ" sz="1600" b="0" i="0" u="none" strike="noStrike" cap="none" normalizeH="0" baseline="0">
                          <a:ln>
                            <a:noFill/>
                          </a:ln>
                          <a:solidFill>
                            <a:schemeClr val="tx1"/>
                          </a:solidFill>
                          <a:effectLst>
                            <a:outerShdw blurRad="38100" dist="38100" dir="2700000" algn="tl">
                              <a:srgbClr val="000000"/>
                            </a:outerShdw>
                          </a:effectLst>
                          <a:latin typeface="Source Sans Pro Semibold" panose="020b0604020202020204" charset="-18"/>
                          <a:cs typeface="Source Sans Pro Semibold" panose="020b0604020202020204" charset="0"/>
                        </a:rPr>
                        <a:t>(0,2 ; 0,4) = 0,04 + 0,48 = 0,52</a:t>
                      </a:r>
                    </a:p>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anose="05000000000000000000" pitchFamily="2" charset="2"/>
                        <a:buNone/>
                      </a:pPr>
                      <a:r>
                        <a:rPr kumimoji="0" lang="cs-CZ" altLang="cs-CZ" sz="1600" b="0" i="0" u="none" strike="noStrike" cap="none" normalizeH="0" baseline="0">
                          <a:ln>
                            <a:noFill/>
                          </a:ln>
                          <a:solidFill>
                            <a:schemeClr val="tx1"/>
                          </a:solidFill>
                          <a:effectLst>
                            <a:outerShdw blurRad="38100" dist="38100" dir="2700000" algn="tl">
                              <a:srgbClr val="000000"/>
                            </a:outerShdw>
                          </a:effectLst>
                          <a:latin typeface="Source Sans Pro Semibold" panose="020b0604020202020204" charset="-18"/>
                          <a:cs typeface="Source Sans Pro Semibold" panose="020b0604020202020204" charset="0"/>
                        </a:rPr>
                        <a:t>(0 ; 0,6) = 0 + 1,08 = 1,08</a:t>
                      </a:r>
                    </a:p>
                  </a:txBody>
                  <a:tcPr marL="121920" marR="121920" marT="45716" marB="4571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lvl1pPr>
                        <a:spcBef>
                          <a:spcPct val="20000"/>
                        </a:spcBef>
                        <a:buClr>
                          <a:schemeClr val="hlink"/>
                        </a:buClr>
                        <a:buSzPct val="60000"/>
                        <a:buFont typeface="Wingdings" panose="05000000000000000000" pitchFamily="2" charset="2"/>
                        <a:defRPr sz="2800">
                          <a:solidFill>
                            <a:schemeClr val="tx1"/>
                          </a:solidFill>
                          <a:effectLst>
                            <a:outerShdw blurRad="38100" dist="38100" dir="2700000" algn="tl">
                              <a:srgbClr val="000000"/>
                            </a:outerShdw>
                          </a:effectLst>
                          <a:latin typeface="Verdana" pitchFamily="34" charset="0"/>
                          <a:cs typeface="Arial" pitchFamily="34" charset="0"/>
                        </a:defRPr>
                      </a:lvl1pPr>
                      <a:lvl2pPr>
                        <a:spcBef>
                          <a:spcPct val="20000"/>
                        </a:spcBef>
                        <a:buClr>
                          <a:schemeClr val="tx1"/>
                        </a:buClr>
                        <a:defRPr sz="2400">
                          <a:solidFill>
                            <a:schemeClr val="tx1"/>
                          </a:solidFill>
                          <a:effectLst>
                            <a:outerShdw blurRad="38100" dist="38100" dir="2700000" algn="tl">
                              <a:srgbClr val="000000"/>
                            </a:outerShdw>
                          </a:effectLst>
                          <a:latin typeface="Verdana" pitchFamily="34" charset="0"/>
                          <a:cs typeface="Arial" pitchFamily="34" charset="0"/>
                        </a:defRPr>
                      </a:lvl2pPr>
                      <a:lvl3pPr>
                        <a:spcBef>
                          <a:spcPct val="20000"/>
                        </a:spcBef>
                        <a:buClr>
                          <a:schemeClr val="accent2"/>
                        </a:buClr>
                        <a:buSzPct val="60000"/>
                        <a:buFont typeface="Wingdings" panose="05000000000000000000" pitchFamily="2" charset="2"/>
                        <a:defRPr sz="2000">
                          <a:solidFill>
                            <a:schemeClr val="tx1"/>
                          </a:solidFill>
                          <a:effectLst>
                            <a:outerShdw blurRad="38100" dist="38100" dir="2700000" algn="tl">
                              <a:srgbClr val="000000"/>
                            </a:outerShdw>
                          </a:effectLst>
                          <a:latin typeface="Verdana" pitchFamily="34" charset="0"/>
                          <a:cs typeface="Arial" pitchFamily="34" charset="0"/>
                        </a:defRPr>
                      </a:lvl3pPr>
                      <a:lvl4pPr>
                        <a:spcBef>
                          <a:spcPct val="20000"/>
                        </a:spcBef>
                        <a:buClr>
                          <a:schemeClr val="tx2"/>
                        </a:buClr>
                        <a:defRPr>
                          <a:solidFill>
                            <a:schemeClr val="tx1"/>
                          </a:solidFill>
                          <a:effectLst>
                            <a:outerShdw blurRad="38100" dist="38100" dir="2700000" algn="tl">
                              <a:srgbClr val="000000"/>
                            </a:outerShdw>
                          </a:effectLst>
                          <a:latin typeface="Verdana" pitchFamily="34" charset="0"/>
                          <a:cs typeface="Arial" pitchFamily="34" charset="0"/>
                        </a:defRPr>
                      </a:lvl4pPr>
                      <a:lvl5pPr>
                        <a:spcBef>
                          <a:spcPct val="20000"/>
                        </a:spcBef>
                        <a:buClr>
                          <a:schemeClr val="folHlink"/>
                        </a:buClr>
                        <a:buSzPct val="60000"/>
                        <a:buFont typeface="Wingdings" panose="05000000000000000000" pitchFamily="2" charset="2"/>
                        <a:defRPr>
                          <a:solidFill>
                            <a:schemeClr val="tx1"/>
                          </a:solidFill>
                          <a:effectLst>
                            <a:outerShdw blurRad="38100" dist="38100" dir="2700000" algn="tl">
                              <a:srgbClr val="000000"/>
                            </a:outerShdw>
                          </a:effectLst>
                          <a:latin typeface="Verdana" pitchFamily="34" charset="0"/>
                          <a:cs typeface="Arial" pitchFamily="34" charset="0"/>
                        </a:defRPr>
                      </a:lvl5pPr>
                      <a:lvl6pPr fontAlgn="base">
                        <a:spcBef>
                          <a:spcPct val="20000"/>
                        </a:spcBef>
                        <a:spcAft>
                          <a:spcPct val="0"/>
                        </a:spcAft>
                        <a:buClr>
                          <a:schemeClr val="folHlink"/>
                        </a:buClr>
                        <a:buSzPct val="60000"/>
                        <a:buFont typeface="Wingdings" panose="05000000000000000000" pitchFamily="2" charset="2"/>
                        <a:defRPr>
                          <a:solidFill>
                            <a:schemeClr val="tx1"/>
                          </a:solidFill>
                          <a:effectLst>
                            <a:outerShdw blurRad="38100" dist="38100" dir="2700000" algn="tl">
                              <a:srgbClr val="000000"/>
                            </a:outerShdw>
                          </a:effectLst>
                          <a:latin typeface="Verdana" pitchFamily="34" charset="0"/>
                          <a:cs typeface="Arial" pitchFamily="34" charset="0"/>
                        </a:defRPr>
                      </a:lvl6pPr>
                      <a:lvl7pPr fontAlgn="base">
                        <a:spcBef>
                          <a:spcPct val="20000"/>
                        </a:spcBef>
                        <a:spcAft>
                          <a:spcPct val="0"/>
                        </a:spcAft>
                        <a:buClr>
                          <a:schemeClr val="folHlink"/>
                        </a:buClr>
                        <a:buSzPct val="60000"/>
                        <a:buFont typeface="Wingdings" panose="05000000000000000000" pitchFamily="2" charset="2"/>
                        <a:defRPr>
                          <a:solidFill>
                            <a:schemeClr val="tx1"/>
                          </a:solidFill>
                          <a:effectLst>
                            <a:outerShdw blurRad="38100" dist="38100" dir="2700000" algn="tl">
                              <a:srgbClr val="000000"/>
                            </a:outerShdw>
                          </a:effectLst>
                          <a:latin typeface="Verdana" pitchFamily="34" charset="0"/>
                          <a:cs typeface="Arial" pitchFamily="34" charset="0"/>
                        </a:defRPr>
                      </a:lvl7pPr>
                      <a:lvl8pPr fontAlgn="base">
                        <a:spcBef>
                          <a:spcPct val="20000"/>
                        </a:spcBef>
                        <a:spcAft>
                          <a:spcPct val="0"/>
                        </a:spcAft>
                        <a:buClr>
                          <a:schemeClr val="folHlink"/>
                        </a:buClr>
                        <a:buSzPct val="60000"/>
                        <a:buFont typeface="Wingdings" panose="05000000000000000000" pitchFamily="2" charset="2"/>
                        <a:defRPr>
                          <a:solidFill>
                            <a:schemeClr val="tx1"/>
                          </a:solidFill>
                          <a:effectLst>
                            <a:outerShdw blurRad="38100" dist="38100" dir="2700000" algn="tl">
                              <a:srgbClr val="000000"/>
                            </a:outerShdw>
                          </a:effectLst>
                          <a:latin typeface="Verdana" pitchFamily="34" charset="0"/>
                          <a:cs typeface="Arial" pitchFamily="34" charset="0"/>
                        </a:defRPr>
                      </a:lvl8pPr>
                      <a:lvl9pPr fontAlgn="base">
                        <a:spcBef>
                          <a:spcPct val="20000"/>
                        </a:spcBef>
                        <a:spcAft>
                          <a:spcPct val="0"/>
                        </a:spcAft>
                        <a:buClr>
                          <a:schemeClr val="folHlink"/>
                        </a:buClr>
                        <a:buSzPct val="60000"/>
                        <a:buFont typeface="Wingdings" panose="05000000000000000000" pitchFamily="2" charset="2"/>
                        <a:defRPr>
                          <a:solidFill>
                            <a:schemeClr val="tx1"/>
                          </a:solidFill>
                          <a:effectLst>
                            <a:outerShdw blurRad="38100" dist="38100" dir="2700000" algn="tl">
                              <a:srgbClr val="000000"/>
                            </a:outerShdw>
                          </a:effectLst>
                          <a:latin typeface="Verdana" pitchFamily="34" charset="0"/>
                          <a:cs typeface="Arial"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anose="05000000000000000000" pitchFamily="2" charset="2"/>
                        <a:buNone/>
                      </a:pPr>
                      <a:r>
                        <a:rPr kumimoji="0" lang="cs-CZ" altLang="cs-CZ" sz="1600" b="1" i="0" u="none" strike="noStrike" cap="none" normalizeH="0" baseline="0">
                          <a:ln>
                            <a:noFill/>
                          </a:ln>
                          <a:solidFill>
                            <a:schemeClr val="tx1"/>
                          </a:solidFill>
                          <a:effectLst>
                            <a:outerShdw blurRad="38100" dist="38100" dir="2700000" algn="tl">
                              <a:srgbClr val="000000"/>
                            </a:outerShdw>
                          </a:effectLst>
                          <a:latin typeface="Source Sans Pro Semibold" panose="020b0604020202020204" charset="-18"/>
                          <a:cs typeface="Source Sans Pro Semibold" panose="020b0604020202020204" charset="0"/>
                        </a:rPr>
                        <a:t>0,8:</a:t>
                      </a:r>
                    </a:p>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anose="05000000000000000000" pitchFamily="2" charset="2"/>
                        <a:buNone/>
                      </a:pPr>
                      <a:r>
                        <a:rPr kumimoji="0" lang="cs-CZ" altLang="cs-CZ" sz="1600" b="0" i="0" u="none" strike="noStrike" cap="none" normalizeH="0" baseline="0">
                          <a:ln>
                            <a:noFill/>
                          </a:ln>
                          <a:solidFill>
                            <a:schemeClr val="tx1"/>
                          </a:solidFill>
                          <a:effectLst>
                            <a:outerShdw blurRad="38100" dist="38100" dir="2700000" algn="tl">
                              <a:srgbClr val="000000"/>
                            </a:outerShdw>
                          </a:effectLst>
                          <a:latin typeface="Source Sans Pro Semibold" panose="020b0604020202020204" charset="-18"/>
                          <a:cs typeface="Source Sans Pro Semibold" panose="020b0604020202020204" charset="0"/>
                        </a:rPr>
                        <a:t>(0,8 ; 0) = 0,44 + 0 = 0,44</a:t>
                      </a:r>
                    </a:p>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anose="05000000000000000000" pitchFamily="2" charset="2"/>
                        <a:buNone/>
                      </a:pPr>
                      <a:r>
                        <a:rPr kumimoji="0" lang="de-DE" altLang="cs-CZ" sz="1600" b="0" i="0" u="none" strike="noStrike" cap="none" normalizeH="0" baseline="0">
                          <a:ln>
                            <a:noFill/>
                          </a:ln>
                          <a:solidFill>
                            <a:schemeClr val="tx1"/>
                          </a:solidFill>
                          <a:effectLst>
                            <a:outerShdw blurRad="38100" dist="38100" dir="2700000" algn="tl">
                              <a:srgbClr val="000000"/>
                            </a:outerShdw>
                          </a:effectLst>
                          <a:latin typeface="Source Sans Pro Semibold" panose="020b0604020202020204" charset="-18"/>
                          <a:cs typeface="Source Sans Pro Semibold" panose="020b0604020202020204" charset="0"/>
                        </a:rPr>
                        <a:t>(0,6 ; 0,2) = 0,24 + 0,12 = </a:t>
                      </a:r>
                      <a:r>
                        <a:rPr kumimoji="0" lang="de-DE" altLang="cs-CZ" sz="1600" b="0" i="0" u="sng" strike="noStrike" cap="none" normalizeH="0" baseline="0">
                          <a:ln>
                            <a:noFill/>
                          </a:ln>
                          <a:solidFill>
                            <a:schemeClr val="tx1"/>
                          </a:solidFill>
                          <a:effectLst>
                            <a:outerShdw blurRad="38100" dist="38100" dir="2700000" algn="tl">
                              <a:srgbClr val="000000"/>
                            </a:outerShdw>
                          </a:effectLst>
                          <a:latin typeface="Source Sans Pro Semibold" panose="020b0604020202020204" charset="-18"/>
                          <a:cs typeface="Source Sans Pro Semibold" panose="020b0604020202020204" charset="0"/>
                        </a:rPr>
                        <a:t>0,36</a:t>
                      </a:r>
                      <a:endParaRPr kumimoji="0" lang="cs-CZ" altLang="cs-CZ" sz="1600" b="0" i="0" u="sng" strike="noStrike" cap="none" normalizeH="0" baseline="0">
                        <a:ln>
                          <a:noFill/>
                        </a:ln>
                        <a:solidFill>
                          <a:schemeClr val="tx1"/>
                        </a:solidFill>
                        <a:effectLst>
                          <a:outerShdw blurRad="38100" dist="38100" dir="2700000" algn="tl">
                            <a:srgbClr val="000000"/>
                          </a:outerShdw>
                        </a:effectLst>
                        <a:latin typeface="Source Sans Pro Semibold" panose="020b0604020202020204" charset="-18"/>
                        <a:cs typeface="Source Sans Pro Semibold" panose="020b0604020202020204" charset="0"/>
                      </a:endParaRPr>
                    </a:p>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anose="05000000000000000000" pitchFamily="2" charset="2"/>
                        <a:buNone/>
                      </a:pPr>
                      <a:r>
                        <a:rPr kumimoji="0" lang="cs-CZ" altLang="cs-CZ" sz="1600" b="0" i="0" u="none" strike="noStrike" cap="none" normalizeH="0" baseline="0">
                          <a:ln>
                            <a:noFill/>
                          </a:ln>
                          <a:solidFill>
                            <a:schemeClr val="tx1"/>
                          </a:solidFill>
                          <a:effectLst>
                            <a:outerShdw blurRad="38100" dist="38100" dir="2700000" algn="tl">
                              <a:srgbClr val="000000"/>
                            </a:outerShdw>
                          </a:effectLst>
                          <a:latin typeface="Source Sans Pro Semibold" panose="020b0604020202020204" charset="-18"/>
                          <a:cs typeface="Source Sans Pro Semibold" panose="020b0604020202020204" charset="0"/>
                        </a:rPr>
                        <a:t>(0,4 ; 0,4) = 0,12 + 0,48 = 0,60</a:t>
                      </a:r>
                    </a:p>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anose="05000000000000000000" pitchFamily="2" charset="2"/>
                        <a:buNone/>
                      </a:pPr>
                      <a:r>
                        <a:rPr kumimoji="0" lang="cs-CZ" altLang="cs-CZ" sz="1600" b="0" i="0" u="none" strike="noStrike" cap="none" normalizeH="0" baseline="0">
                          <a:ln>
                            <a:noFill/>
                          </a:ln>
                          <a:solidFill>
                            <a:schemeClr val="tx1"/>
                          </a:solidFill>
                          <a:effectLst>
                            <a:outerShdw blurRad="38100" dist="38100" dir="2700000" algn="tl">
                              <a:srgbClr val="000000"/>
                            </a:outerShdw>
                          </a:effectLst>
                          <a:latin typeface="Source Sans Pro Semibold" panose="020b0604020202020204" charset="-18"/>
                          <a:cs typeface="Source Sans Pro Semibold" panose="020b0604020202020204" charset="0"/>
                        </a:rPr>
                        <a:t>(0,2 ; 0,6) = 0,04 + 1,08 = 1,12</a:t>
                      </a:r>
                    </a:p>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anose="05000000000000000000" pitchFamily="2" charset="2"/>
                        <a:buNone/>
                      </a:pPr>
                      <a:r>
                        <a:rPr kumimoji="0" lang="cs-CZ" altLang="cs-CZ" sz="1600" b="0" i="0" u="none" strike="noStrike" cap="none" normalizeH="0" baseline="0">
                          <a:ln>
                            <a:noFill/>
                          </a:ln>
                          <a:solidFill>
                            <a:schemeClr val="tx1"/>
                          </a:solidFill>
                          <a:effectLst>
                            <a:outerShdw blurRad="38100" dist="38100" dir="2700000" algn="tl">
                              <a:srgbClr val="000000"/>
                            </a:outerShdw>
                          </a:effectLst>
                          <a:latin typeface="Source Sans Pro Semibold" panose="020b0604020202020204" charset="-18"/>
                          <a:cs typeface="Source Sans Pro Semibold" panose="020b0604020202020204" charset="0"/>
                        </a:rPr>
                        <a:t>(0 ; 0,8) = 0 + 1,92 = 1,92</a:t>
                      </a:r>
                    </a:p>
                  </a:txBody>
                  <a:tcPr marL="121920" marR="121920" marT="45716" marB="4571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4751574"/>
                  </a:ext>
                </a:extLst>
              </a:tr>
              <a:tr h="1957226">
                <a:tc gridSpan="2">
                  <a:txBody>
                    <a:bodyPr vert="horz" wrap="square"/>
                    <a:lstStyle>
                      <a:lvl1pPr>
                        <a:spcBef>
                          <a:spcPct val="20000"/>
                        </a:spcBef>
                        <a:buClr>
                          <a:schemeClr val="hlink"/>
                        </a:buClr>
                        <a:buSzPct val="60000"/>
                        <a:buFont typeface="Wingdings" panose="05000000000000000000" pitchFamily="2" charset="2"/>
                        <a:defRPr sz="2800">
                          <a:solidFill>
                            <a:schemeClr val="tx1"/>
                          </a:solidFill>
                          <a:effectLst>
                            <a:outerShdw blurRad="38100" dist="38100" dir="2700000" algn="tl">
                              <a:srgbClr val="000000"/>
                            </a:outerShdw>
                          </a:effectLst>
                          <a:latin typeface="Verdana" pitchFamily="34" charset="0"/>
                          <a:cs typeface="Arial" pitchFamily="34" charset="0"/>
                        </a:defRPr>
                      </a:lvl1pPr>
                      <a:lvl2pPr>
                        <a:spcBef>
                          <a:spcPct val="20000"/>
                        </a:spcBef>
                        <a:buClr>
                          <a:schemeClr val="tx1"/>
                        </a:buClr>
                        <a:defRPr sz="2400">
                          <a:solidFill>
                            <a:schemeClr val="tx1"/>
                          </a:solidFill>
                          <a:effectLst>
                            <a:outerShdw blurRad="38100" dist="38100" dir="2700000" algn="tl">
                              <a:srgbClr val="000000"/>
                            </a:outerShdw>
                          </a:effectLst>
                          <a:latin typeface="Verdana" pitchFamily="34" charset="0"/>
                          <a:cs typeface="Arial" pitchFamily="34" charset="0"/>
                        </a:defRPr>
                      </a:lvl2pPr>
                      <a:lvl3pPr>
                        <a:spcBef>
                          <a:spcPct val="20000"/>
                        </a:spcBef>
                        <a:buClr>
                          <a:schemeClr val="accent2"/>
                        </a:buClr>
                        <a:buSzPct val="60000"/>
                        <a:buFont typeface="Wingdings" panose="05000000000000000000" pitchFamily="2" charset="2"/>
                        <a:defRPr sz="2000">
                          <a:solidFill>
                            <a:schemeClr val="tx1"/>
                          </a:solidFill>
                          <a:effectLst>
                            <a:outerShdw blurRad="38100" dist="38100" dir="2700000" algn="tl">
                              <a:srgbClr val="000000"/>
                            </a:outerShdw>
                          </a:effectLst>
                          <a:latin typeface="Verdana" pitchFamily="34" charset="0"/>
                          <a:cs typeface="Arial" pitchFamily="34" charset="0"/>
                        </a:defRPr>
                      </a:lvl3pPr>
                      <a:lvl4pPr>
                        <a:spcBef>
                          <a:spcPct val="20000"/>
                        </a:spcBef>
                        <a:buClr>
                          <a:schemeClr val="tx2"/>
                        </a:buClr>
                        <a:defRPr>
                          <a:solidFill>
                            <a:schemeClr val="tx1"/>
                          </a:solidFill>
                          <a:effectLst>
                            <a:outerShdw blurRad="38100" dist="38100" dir="2700000" algn="tl">
                              <a:srgbClr val="000000"/>
                            </a:outerShdw>
                          </a:effectLst>
                          <a:latin typeface="Verdana" pitchFamily="34" charset="0"/>
                          <a:cs typeface="Arial" pitchFamily="34" charset="0"/>
                        </a:defRPr>
                      </a:lvl4pPr>
                      <a:lvl5pPr>
                        <a:spcBef>
                          <a:spcPct val="20000"/>
                        </a:spcBef>
                        <a:buClr>
                          <a:schemeClr val="folHlink"/>
                        </a:buClr>
                        <a:buSzPct val="60000"/>
                        <a:buFont typeface="Wingdings" panose="05000000000000000000" pitchFamily="2" charset="2"/>
                        <a:defRPr>
                          <a:solidFill>
                            <a:schemeClr val="tx1"/>
                          </a:solidFill>
                          <a:effectLst>
                            <a:outerShdw blurRad="38100" dist="38100" dir="2700000" algn="tl">
                              <a:srgbClr val="000000"/>
                            </a:outerShdw>
                          </a:effectLst>
                          <a:latin typeface="Verdana" pitchFamily="34" charset="0"/>
                          <a:cs typeface="Arial" pitchFamily="34" charset="0"/>
                        </a:defRPr>
                      </a:lvl5pPr>
                      <a:lvl6pPr fontAlgn="base">
                        <a:spcBef>
                          <a:spcPct val="20000"/>
                        </a:spcBef>
                        <a:spcAft>
                          <a:spcPct val="0"/>
                        </a:spcAft>
                        <a:buClr>
                          <a:schemeClr val="folHlink"/>
                        </a:buClr>
                        <a:buSzPct val="60000"/>
                        <a:buFont typeface="Wingdings" panose="05000000000000000000" pitchFamily="2" charset="2"/>
                        <a:defRPr>
                          <a:solidFill>
                            <a:schemeClr val="tx1"/>
                          </a:solidFill>
                          <a:effectLst>
                            <a:outerShdw blurRad="38100" dist="38100" dir="2700000" algn="tl">
                              <a:srgbClr val="000000"/>
                            </a:outerShdw>
                          </a:effectLst>
                          <a:latin typeface="Verdana" pitchFamily="34" charset="0"/>
                          <a:cs typeface="Arial" pitchFamily="34" charset="0"/>
                        </a:defRPr>
                      </a:lvl6pPr>
                      <a:lvl7pPr fontAlgn="base">
                        <a:spcBef>
                          <a:spcPct val="20000"/>
                        </a:spcBef>
                        <a:spcAft>
                          <a:spcPct val="0"/>
                        </a:spcAft>
                        <a:buClr>
                          <a:schemeClr val="folHlink"/>
                        </a:buClr>
                        <a:buSzPct val="60000"/>
                        <a:buFont typeface="Wingdings" panose="05000000000000000000" pitchFamily="2" charset="2"/>
                        <a:defRPr>
                          <a:solidFill>
                            <a:schemeClr val="tx1"/>
                          </a:solidFill>
                          <a:effectLst>
                            <a:outerShdw blurRad="38100" dist="38100" dir="2700000" algn="tl">
                              <a:srgbClr val="000000"/>
                            </a:outerShdw>
                          </a:effectLst>
                          <a:latin typeface="Verdana" pitchFamily="34" charset="0"/>
                          <a:cs typeface="Arial" pitchFamily="34" charset="0"/>
                        </a:defRPr>
                      </a:lvl7pPr>
                      <a:lvl8pPr fontAlgn="base">
                        <a:spcBef>
                          <a:spcPct val="20000"/>
                        </a:spcBef>
                        <a:spcAft>
                          <a:spcPct val="0"/>
                        </a:spcAft>
                        <a:buClr>
                          <a:schemeClr val="folHlink"/>
                        </a:buClr>
                        <a:buSzPct val="60000"/>
                        <a:buFont typeface="Wingdings" panose="05000000000000000000" pitchFamily="2" charset="2"/>
                        <a:defRPr>
                          <a:solidFill>
                            <a:schemeClr val="tx1"/>
                          </a:solidFill>
                          <a:effectLst>
                            <a:outerShdw blurRad="38100" dist="38100" dir="2700000" algn="tl">
                              <a:srgbClr val="000000"/>
                            </a:outerShdw>
                          </a:effectLst>
                          <a:latin typeface="Verdana" pitchFamily="34" charset="0"/>
                          <a:cs typeface="Arial" pitchFamily="34" charset="0"/>
                        </a:defRPr>
                      </a:lvl8pPr>
                      <a:lvl9pPr fontAlgn="base">
                        <a:spcBef>
                          <a:spcPct val="20000"/>
                        </a:spcBef>
                        <a:spcAft>
                          <a:spcPct val="0"/>
                        </a:spcAft>
                        <a:buClr>
                          <a:schemeClr val="folHlink"/>
                        </a:buClr>
                        <a:buSzPct val="60000"/>
                        <a:buFont typeface="Wingdings" panose="05000000000000000000" pitchFamily="2" charset="2"/>
                        <a:defRPr>
                          <a:solidFill>
                            <a:schemeClr val="tx1"/>
                          </a:solidFill>
                          <a:effectLst>
                            <a:outerShdw blurRad="38100" dist="38100" dir="2700000" algn="tl">
                              <a:srgbClr val="000000"/>
                            </a:outerShdw>
                          </a:effectLst>
                          <a:latin typeface="Verdana" pitchFamily="34" charset="0"/>
                          <a:cs typeface="Arial"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anose="05000000000000000000" pitchFamily="2" charset="2"/>
                        <a:buNone/>
                      </a:pPr>
                      <a:r>
                        <a:rPr kumimoji="0" lang="cs-CZ" altLang="cs-CZ" sz="1600" b="1" i="0" u="none" strike="noStrike" cap="none" normalizeH="0" baseline="0">
                          <a:ln>
                            <a:noFill/>
                          </a:ln>
                          <a:solidFill>
                            <a:schemeClr val="tx1"/>
                          </a:solidFill>
                          <a:effectLst>
                            <a:outerShdw blurRad="38100" dist="38100" dir="2700000" algn="tl">
                              <a:srgbClr val="000000"/>
                            </a:outerShdw>
                          </a:effectLst>
                          <a:latin typeface="Source Sans Pro Semibold" panose="020b0604020202020204" charset="-18"/>
                          <a:cs typeface="Source Sans Pro Semibold" panose="020b0604020202020204" charset="0"/>
                        </a:rPr>
                        <a:t>1:</a:t>
                      </a:r>
                    </a:p>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anose="05000000000000000000" pitchFamily="2" charset="2"/>
                        <a:buNone/>
                      </a:pPr>
                      <a:r>
                        <a:rPr kumimoji="0" lang="de-DE" altLang="cs-CZ" sz="1600" b="0" i="0" u="none" strike="noStrike" cap="none" normalizeH="0" baseline="0">
                          <a:ln>
                            <a:noFill/>
                          </a:ln>
                          <a:solidFill>
                            <a:schemeClr val="tx1"/>
                          </a:solidFill>
                          <a:effectLst>
                            <a:outerShdw blurRad="38100" dist="38100" dir="2700000" algn="tl">
                              <a:srgbClr val="000000"/>
                            </a:outerShdw>
                          </a:effectLst>
                          <a:latin typeface="Source Sans Pro Semibold" panose="020b0604020202020204" charset="-18"/>
                          <a:cs typeface="Source Sans Pro Semibold" panose="020b0604020202020204" charset="0"/>
                        </a:rPr>
                        <a:t>(1 ; 0) = 0,68 + 0 = 0,68</a:t>
                      </a:r>
                      <a:endParaRPr kumimoji="0" lang="cs-CZ" altLang="cs-CZ" sz="1600" b="0" i="0" u="none" strike="noStrike" cap="none" normalizeH="0" baseline="0">
                        <a:ln>
                          <a:noFill/>
                        </a:ln>
                        <a:solidFill>
                          <a:schemeClr val="tx1"/>
                        </a:solidFill>
                        <a:effectLst>
                          <a:outerShdw blurRad="38100" dist="38100" dir="2700000" algn="tl">
                            <a:srgbClr val="000000"/>
                          </a:outerShdw>
                        </a:effectLst>
                        <a:latin typeface="Source Sans Pro Semibold" panose="020b0604020202020204" charset="-18"/>
                        <a:cs typeface="Source Sans Pro Semibold" panose="020b0604020202020204" charset="0"/>
                      </a:endParaRPr>
                    </a:p>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anose="05000000000000000000" pitchFamily="2" charset="2"/>
                        <a:buNone/>
                      </a:pPr>
                      <a:r>
                        <a:rPr kumimoji="0" lang="de-DE" altLang="cs-CZ" sz="1600" b="0" i="0" u="none" strike="noStrike" cap="none" normalizeH="0" baseline="0">
                          <a:ln>
                            <a:noFill/>
                          </a:ln>
                          <a:solidFill>
                            <a:schemeClr val="tx1"/>
                          </a:solidFill>
                          <a:effectLst>
                            <a:outerShdw blurRad="38100" dist="38100" dir="2700000" algn="tl">
                              <a:srgbClr val="000000"/>
                            </a:outerShdw>
                          </a:effectLst>
                          <a:latin typeface="Source Sans Pro Semibold" panose="020b0604020202020204" charset="-18"/>
                          <a:cs typeface="Source Sans Pro Semibold" panose="020b0604020202020204" charset="0"/>
                        </a:rPr>
                        <a:t>(0,8 ; 0,2) = 0,44 + 0,12 = </a:t>
                      </a:r>
                      <a:r>
                        <a:rPr kumimoji="0" lang="de-DE" altLang="cs-CZ" sz="1600" b="0" i="0" u="sng" strike="noStrike" cap="none" normalizeH="0" baseline="0">
                          <a:ln>
                            <a:noFill/>
                          </a:ln>
                          <a:solidFill>
                            <a:schemeClr val="tx1"/>
                          </a:solidFill>
                          <a:effectLst>
                            <a:outerShdw blurRad="38100" dist="38100" dir="2700000" algn="tl">
                              <a:srgbClr val="000000"/>
                            </a:outerShdw>
                          </a:effectLst>
                          <a:latin typeface="Source Sans Pro Semibold" panose="020b0604020202020204" charset="-18"/>
                          <a:cs typeface="Source Sans Pro Semibold" panose="020b0604020202020204" charset="0"/>
                        </a:rPr>
                        <a:t>0,56</a:t>
                      </a:r>
                      <a:endParaRPr kumimoji="0" lang="cs-CZ" altLang="cs-CZ" sz="1600" b="0" i="0" u="sng" strike="noStrike" cap="none" normalizeH="0" baseline="0">
                        <a:ln>
                          <a:noFill/>
                        </a:ln>
                        <a:solidFill>
                          <a:schemeClr val="tx1"/>
                        </a:solidFill>
                        <a:effectLst>
                          <a:outerShdw blurRad="38100" dist="38100" dir="2700000" algn="tl">
                            <a:srgbClr val="000000"/>
                          </a:outerShdw>
                        </a:effectLst>
                        <a:latin typeface="Source Sans Pro Semibold" panose="020b0604020202020204" charset="-18"/>
                        <a:cs typeface="Source Sans Pro Semibold" panose="020b0604020202020204" charset="0"/>
                      </a:endParaRPr>
                    </a:p>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anose="05000000000000000000" pitchFamily="2" charset="2"/>
                        <a:buNone/>
                      </a:pPr>
                      <a:r>
                        <a:rPr kumimoji="0" lang="de-DE" altLang="cs-CZ" sz="1600" b="0" i="0" u="none" strike="noStrike" cap="none" normalizeH="0" baseline="0">
                          <a:ln>
                            <a:noFill/>
                          </a:ln>
                          <a:solidFill>
                            <a:schemeClr val="tx1"/>
                          </a:solidFill>
                          <a:effectLst>
                            <a:outerShdw blurRad="38100" dist="38100" dir="2700000" algn="tl">
                              <a:srgbClr val="000000"/>
                            </a:outerShdw>
                          </a:effectLst>
                          <a:latin typeface="Source Sans Pro Semibold" panose="020b0604020202020204" charset="-18"/>
                          <a:cs typeface="Source Sans Pro Semibold" panose="020b0604020202020204" charset="0"/>
                        </a:rPr>
                        <a:t>(0,6 ; 0,4) = 0,24 + 0,48 = 0,72</a:t>
                      </a:r>
                      <a:endParaRPr kumimoji="0" lang="cs-CZ" altLang="cs-CZ" sz="1600" b="0" i="0" u="none" strike="noStrike" cap="none" normalizeH="0" baseline="0">
                        <a:ln>
                          <a:noFill/>
                        </a:ln>
                        <a:solidFill>
                          <a:schemeClr val="tx1"/>
                        </a:solidFill>
                        <a:effectLst>
                          <a:outerShdw blurRad="38100" dist="38100" dir="2700000" algn="tl">
                            <a:srgbClr val="000000"/>
                          </a:outerShdw>
                        </a:effectLst>
                        <a:latin typeface="Source Sans Pro Semibold" panose="020b0604020202020204" charset="-18"/>
                        <a:cs typeface="Source Sans Pro Semibold" panose="020b0604020202020204" charset="0"/>
                      </a:endParaRPr>
                    </a:p>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anose="05000000000000000000" pitchFamily="2" charset="2"/>
                        <a:buNone/>
                      </a:pPr>
                      <a:r>
                        <a:rPr kumimoji="0" lang="de-DE" altLang="cs-CZ" sz="1600" b="0" i="0" u="none" strike="noStrike" cap="none" normalizeH="0" baseline="0">
                          <a:ln>
                            <a:noFill/>
                          </a:ln>
                          <a:solidFill>
                            <a:schemeClr val="tx1"/>
                          </a:solidFill>
                          <a:effectLst>
                            <a:outerShdw blurRad="38100" dist="38100" dir="2700000" algn="tl">
                              <a:srgbClr val="000000"/>
                            </a:outerShdw>
                          </a:effectLst>
                          <a:latin typeface="Source Sans Pro Semibold" panose="020b0604020202020204" charset="-18"/>
                          <a:cs typeface="Source Sans Pro Semibold" panose="020b0604020202020204" charset="0"/>
                        </a:rPr>
                        <a:t>(0,4 ; 0,6) = 0,12 + 1,08 = 1,20</a:t>
                      </a:r>
                      <a:endParaRPr kumimoji="0" lang="cs-CZ" altLang="cs-CZ" sz="1600" b="0" i="0" u="none" strike="noStrike" cap="none" normalizeH="0" baseline="0">
                        <a:ln>
                          <a:noFill/>
                        </a:ln>
                        <a:solidFill>
                          <a:schemeClr val="tx1"/>
                        </a:solidFill>
                        <a:effectLst>
                          <a:outerShdw blurRad="38100" dist="38100" dir="2700000" algn="tl">
                            <a:srgbClr val="000000"/>
                          </a:outerShdw>
                        </a:effectLst>
                        <a:latin typeface="Source Sans Pro Semibold" panose="020b0604020202020204" charset="-18"/>
                        <a:cs typeface="Source Sans Pro Semibold" panose="020b0604020202020204" charset="0"/>
                      </a:endParaRPr>
                    </a:p>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anose="05000000000000000000" pitchFamily="2" charset="2"/>
                        <a:buNone/>
                      </a:pPr>
                      <a:r>
                        <a:rPr kumimoji="0" lang="de-DE" altLang="cs-CZ" sz="1600" b="0" i="0" u="none" strike="noStrike" cap="none" normalizeH="0" baseline="0">
                          <a:ln>
                            <a:noFill/>
                          </a:ln>
                          <a:solidFill>
                            <a:schemeClr val="tx1"/>
                          </a:solidFill>
                          <a:effectLst>
                            <a:outerShdw blurRad="38100" dist="38100" dir="2700000" algn="tl">
                              <a:srgbClr val="000000"/>
                            </a:outerShdw>
                          </a:effectLst>
                          <a:latin typeface="Source Sans Pro Semibold" panose="020b0604020202020204" charset="-18"/>
                          <a:cs typeface="Source Sans Pro Semibold" panose="020b0604020202020204" charset="0"/>
                        </a:rPr>
                        <a:t>(0,2 ; 0,8) = 0,04 + 1,92 = 1,96</a:t>
                      </a:r>
                      <a:endParaRPr kumimoji="0" lang="cs-CZ" altLang="cs-CZ" sz="1600" b="0" i="0" u="none" strike="noStrike" cap="none" normalizeH="0" baseline="0">
                        <a:ln>
                          <a:noFill/>
                        </a:ln>
                        <a:solidFill>
                          <a:schemeClr val="tx1"/>
                        </a:solidFill>
                        <a:effectLst>
                          <a:outerShdw blurRad="38100" dist="38100" dir="2700000" algn="tl">
                            <a:srgbClr val="000000"/>
                          </a:outerShdw>
                        </a:effectLst>
                        <a:latin typeface="Source Sans Pro Semibold" panose="020b0604020202020204" charset="-18"/>
                        <a:cs typeface="Source Sans Pro Semibold" panose="020b0604020202020204" charset="0"/>
                      </a:endParaRPr>
                    </a:p>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anose="05000000000000000000" pitchFamily="2" charset="2"/>
                        <a:buNone/>
                      </a:pPr>
                      <a:r>
                        <a:rPr kumimoji="0" lang="de-DE" altLang="cs-CZ" sz="1600" b="0" i="0" u="none" strike="noStrike" cap="none" normalizeH="0" baseline="0">
                          <a:ln>
                            <a:noFill/>
                          </a:ln>
                          <a:solidFill>
                            <a:schemeClr val="tx1"/>
                          </a:solidFill>
                          <a:effectLst>
                            <a:outerShdw blurRad="38100" dist="38100" dir="2700000" algn="tl">
                              <a:srgbClr val="000000"/>
                            </a:outerShdw>
                          </a:effectLst>
                          <a:latin typeface="Source Sans Pro Semibold" panose="020b0604020202020204" charset="-18"/>
                          <a:cs typeface="Source Sans Pro Semibold" panose="020b0604020202020204" charset="0"/>
                        </a:rPr>
                        <a:t>(0 ; 1) = 0 + 3 = 3</a:t>
                      </a:r>
                      <a:endParaRPr kumimoji="0" lang="cs-CZ" altLang="cs-CZ" sz="1600" b="0" i="0" u="none" strike="noStrike" cap="none" normalizeH="0" baseline="0">
                        <a:ln>
                          <a:noFill/>
                        </a:ln>
                        <a:solidFill>
                          <a:schemeClr val="tx1"/>
                        </a:solidFill>
                        <a:effectLst>
                          <a:outerShdw blurRad="38100" dist="38100" dir="2700000" algn="tl">
                            <a:srgbClr val="000000"/>
                          </a:outerShdw>
                        </a:effectLst>
                        <a:latin typeface="Source Sans Pro Semibold" panose="020b0604020202020204" charset="-18"/>
                        <a:cs typeface="Source Sans Pro Semibold" panose="020b0604020202020204" charset="0"/>
                      </a:endParaRPr>
                    </a:p>
                  </a:txBody>
                  <a:tcPr marL="121920" marR="121920" marT="45716" marB="4571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hMerge="1">
                  <a:txBody>
                    <a:bodyPr vert="horz" wrap="square"/>
                    <a:lstStyle/>
                    <a:p>
                      <a:endParaRPr lang="cs-CZ"/>
                    </a:p>
                  </a:txBody>
                  <a:tcPr/>
                </a:tc>
                <a:extLst>
                  <a:ext uri="{0D108BD9-81ED-4DB2-BD59-A6C34878D82A}">
                    <a16:rowId xmlns:a16="http://schemas.microsoft.com/office/drawing/2014/main" val="559458284"/>
                  </a:ext>
                </a:extLst>
              </a:tr>
            </a:tbl>
          </a:graphicData>
        </a:graphic>
      </p:graphicFrame>
    </p:spTree>
    <p:extLst>
      <p:ext uri="{BB962C8B-B14F-4D97-AF65-F5344CB8AC3E}">
        <p14:creationId xmlns:p14="http://schemas.microsoft.com/office/powerpoint/2010/main" val="4290030346"/>
      </p:ext>
    </p:extLst>
  </p:cSld>
  <p:clrMapOvr>
    <a:masterClrMapping/>
  </p:clrMapOvr>
  <p:transition/>
  <p:timing/>
</p:sld>
</file>

<file path=ppt/slides/slide1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Nadpis 1"/>
          <p:cNvSpPr>
            <a:spLocks noGrp="1"/>
          </p:cNvSpPr>
          <p:nvPr>
            <p:ph type="title"/>
          </p:nvPr>
        </p:nvSpPr>
        <p:spPr/>
        <p:txBody>
          <a:bodyPr>
            <a:noAutofit/>
          </a:bodyPr>
          <a:lstStyle/>
          <a:p>
            <a:r>
              <a:rPr lang="cs-CZ" altLang="cs-CZ" b="1">
                <a:cs typeface="Times New Roman" pitchFamily="18" charset="0"/>
              </a:rPr>
              <a:t>Gabriel Cramer </a:t>
            </a:r>
            <a:r>
              <a:rPr lang="cs-CZ" altLang="cs-CZ">
                <a:cs typeface="Times New Roman" pitchFamily="18" charset="0"/>
              </a:rPr>
              <a:t>(1704-1752)</a:t>
            </a:r>
          </a:p>
        </p:txBody>
      </p:sp>
      <p:sp>
        <p:nvSpPr>
          <p:cNvPr id="3" name="Zástupný symbol pro obsah 2"/>
          <p:cNvSpPr>
            <a:spLocks noGrp="1"/>
          </p:cNvSpPr>
          <p:nvPr>
            <p:ph idx="1"/>
          </p:nvPr>
        </p:nvSpPr>
        <p:spPr>
          <a:xfrm>
            <a:off x="609600" y="1600201"/>
            <a:ext cx="7942729" cy="4757568"/>
          </a:xfrm>
        </p:spPr>
        <p:txBody>
          <a:bodyPr>
            <a:normAutofit/>
          </a:bodyPr>
          <a:lstStyle/>
          <a:p>
            <a:pPr marL="90488" indent="0" algn="just">
              <a:lnSpc>
                <a:spcPts val="2400"/>
              </a:lnSpc>
              <a:spcBef>
                <a:spcPct val="0"/>
              </a:spcBef>
              <a:buSzPct val="125000"/>
              <a:buNone/>
              <a:defRPr/>
            </a:pPr>
            <a:r>
              <a:rPr lang="cs-CZ" altLang="cs-CZ" sz="2000">
                <a:latin typeface="Source Sans Pro Semibold" panose="020b0604020202020204" charset="-18"/>
                <a:cs typeface="Times New Roman" pitchFamily="18" charset="0"/>
              </a:rPr>
              <a:t>Narodil se v Ženevě, ve Švýcarsku. Byl matematik a fyzik.</a:t>
            </a:r>
          </a:p>
          <a:p>
            <a:pPr marL="90488" indent="0" algn="just">
              <a:lnSpc>
                <a:spcPts val="2400"/>
              </a:lnSpc>
              <a:spcBef>
                <a:spcPct val="0"/>
              </a:spcBef>
              <a:buSzPct val="125000"/>
              <a:buNone/>
              <a:defRPr/>
            </a:pPr>
            <a:r>
              <a:rPr lang="cs-CZ" altLang="cs-CZ" sz="2000">
                <a:latin typeface="Source Sans Pro Semibold" panose="020b0604020202020204" charset="-18"/>
                <a:cs typeface="Times New Roman" pitchFamily="18" charset="0"/>
              </a:rPr>
              <a:t>V roce 1728 navrhl řešení Petrohradského paradoxu.</a:t>
            </a:r>
          </a:p>
          <a:p>
            <a:pPr marL="90488" indent="0" algn="just">
              <a:lnSpc>
                <a:spcPts val="2400"/>
              </a:lnSpc>
              <a:spcBef>
                <a:spcPct val="0"/>
              </a:spcBef>
              <a:buSzPct val="125000"/>
              <a:buNone/>
              <a:defRPr/>
            </a:pPr>
            <a:endParaRPr lang="cs-CZ" altLang="cs-CZ" sz="2000">
              <a:latin typeface="Source Sans Pro Semibold" panose="020b0604020202020204" charset="-18"/>
              <a:cs typeface="Times New Roman" pitchFamily="18" charset="0"/>
            </a:endParaRPr>
          </a:p>
          <a:p>
            <a:pPr marL="90488" indent="0" algn="just">
              <a:lnSpc>
                <a:spcPts val="2400"/>
              </a:lnSpc>
              <a:spcBef>
                <a:spcPct val="0"/>
              </a:spcBef>
              <a:buSzPct val="125000"/>
              <a:buNone/>
              <a:defRPr/>
            </a:pPr>
            <a:r>
              <a:rPr lang="cs-CZ" altLang="cs-CZ" sz="2000">
                <a:latin typeface="Source Sans Pro Semibold" panose="020b0604020202020204" charset="-18"/>
                <a:cs typeface="Times New Roman" pitchFamily="18" charset="0"/>
              </a:rPr>
              <a:t>Byl velmi blízko k formulaci očekávaného užitku teorie.</a:t>
            </a:r>
          </a:p>
          <a:p>
            <a:pPr marL="90488" indent="0" algn="just">
              <a:lnSpc>
                <a:spcPts val="2400"/>
              </a:lnSpc>
              <a:spcBef>
                <a:spcPct val="0"/>
              </a:spcBef>
              <a:buSzPct val="125000"/>
              <a:buNone/>
              <a:defRPr/>
            </a:pPr>
            <a:endParaRPr lang="cs-CZ" altLang="cs-CZ" sz="2000">
              <a:latin typeface="Source Sans Pro Semibold" panose="020b0604020202020204" charset="-18"/>
              <a:cs typeface="Times New Roman" pitchFamily="18" charset="0"/>
            </a:endParaRPr>
          </a:p>
          <a:p>
            <a:pPr marL="90488" indent="0" algn="just">
              <a:lnSpc>
                <a:spcPts val="2400"/>
              </a:lnSpc>
              <a:spcBef>
                <a:spcPct val="0"/>
              </a:spcBef>
              <a:buSzPct val="125000"/>
              <a:buNone/>
              <a:defRPr/>
            </a:pPr>
            <a:r>
              <a:rPr lang="cs-CZ" altLang="cs-CZ" sz="2000">
                <a:latin typeface="Source Sans Pro Semibold" panose="020b0604020202020204" charset="-18"/>
                <a:cs typeface="Times New Roman" pitchFamily="18" charset="0"/>
              </a:rPr>
              <a:t>V průběhu svého života získal mnoho vyznamenání a členství v Royal Society v</a:t>
            </a:r>
            <a:r>
              <a:rPr lang="cs-CZ" sz="2000" spc="-100">
                <a:latin typeface="Source Sans Pro Semibold" panose="020b0604020202020204" charset="-18"/>
              </a:rPr>
              <a:t> </a:t>
            </a:r>
            <a:r>
              <a:rPr lang="cs-CZ" altLang="cs-CZ" sz="2000">
                <a:latin typeface="Source Sans Pro Semibold" panose="020b0604020202020204" charset="-18"/>
                <a:cs typeface="Times New Roman" pitchFamily="18" charset="0"/>
              </a:rPr>
              <a:t>Londýně, na akademii v Berlíně, v Lyonu, v</a:t>
            </a:r>
            <a:r>
              <a:rPr lang="cs-CZ" sz="2000" spc="-100">
                <a:latin typeface="Source Sans Pro Semibold" panose="020b0604020202020204" charset="-18"/>
              </a:rPr>
              <a:t> </a:t>
            </a:r>
            <a:r>
              <a:rPr lang="cs-CZ" altLang="cs-CZ" sz="2000" err="1">
                <a:latin typeface="Source Sans Pro Semibold" panose="020b0604020202020204" charset="-18"/>
                <a:cs typeface="Times New Roman" pitchFamily="18" charset="0"/>
              </a:rPr>
              <a:t>Montpellier, na institutu v Bologni. </a:t>
            </a:r>
          </a:p>
          <a:p>
            <a:pPr marL="90488" indent="0" algn="just">
              <a:lnSpc>
                <a:spcPts val="2400"/>
              </a:lnSpc>
              <a:spcBef>
                <a:spcPct val="0"/>
              </a:spcBef>
              <a:buSzPct val="125000"/>
              <a:buNone/>
            </a:pPr>
            <a:endParaRPr lang="cs-CZ" altLang="cs-CZ" sz="2000" smtClean="0">
              <a:latin typeface="Source Sans Pro Semibold" panose="020b0604020202020204" charset="-18"/>
              <a:cs typeface="Times New Roman" pitchFamily="18" charset="0"/>
            </a:endParaRPr>
          </a:p>
          <a:p>
            <a:pPr marL="90488" indent="0" algn="just">
              <a:lnSpc>
                <a:spcPts val="2400"/>
              </a:lnSpc>
              <a:spcBef>
                <a:spcPct val="0"/>
              </a:spcBef>
              <a:buSzPct val="125000"/>
              <a:buNone/>
            </a:pPr>
            <a:r>
              <a:rPr lang="cs-CZ" altLang="cs-CZ" sz="2000" smtClean="0">
                <a:latin typeface="Source Sans Pro Semibold" panose="020b0604020202020204" charset="-18"/>
                <a:cs typeface="Times New Roman" pitchFamily="18" charset="0"/>
              </a:rPr>
              <a:t>Měl </a:t>
            </a:r>
            <a:r>
              <a:rPr lang="cs-CZ" altLang="cs-CZ" sz="2000">
                <a:latin typeface="Source Sans Pro Semibold" panose="020b0604020202020204" charset="-18"/>
                <a:cs typeface="Times New Roman" pitchFamily="18" charset="0"/>
              </a:rPr>
              <a:t>širokou škálu zájmů. Hodně cestoval a korespondoval mnohými významnými osobnostmi (Bernoulli, Euler, atd.) o matematických a filozofických tématech.</a:t>
            </a:r>
          </a:p>
          <a:p>
            <a:pPr marL="90488" indent="0" algn="just">
              <a:lnSpc>
                <a:spcPts val="2400"/>
              </a:lnSpc>
              <a:spcBef>
                <a:spcPct val="0"/>
              </a:spcBef>
              <a:buSzPct val="125000"/>
              <a:buNone/>
            </a:pPr>
            <a:endParaRPr lang="cs-CZ" altLang="cs-CZ" sz="2000">
              <a:latin typeface="Source Sans Pro Semibold" panose="020b0604020202020204" charset="-18"/>
              <a:cs typeface="Times New Roman" pitchFamily="18" charset="0"/>
            </a:endParaRPr>
          </a:p>
          <a:p>
            <a:pPr marL="90488" indent="0" algn="just">
              <a:lnSpc>
                <a:spcPts val="2400"/>
              </a:lnSpc>
              <a:spcBef>
                <a:spcPct val="0"/>
              </a:spcBef>
              <a:buSzPct val="125000"/>
              <a:buNone/>
            </a:pPr>
            <a:r>
              <a:rPr lang="cs-CZ" altLang="cs-CZ" sz="2000">
                <a:latin typeface="Source Sans Pro Semibold" panose="020b0604020202020204" charset="-18"/>
                <a:cs typeface="Times New Roman" pitchFamily="18" charset="0"/>
              </a:rPr>
              <a:t>V roku 1750 vydal jeho nejvýznamnější spis </a:t>
            </a:r>
            <a:r>
              <a:rPr lang="cs-CZ" altLang="cs-CZ" sz="2000" i="1">
                <a:latin typeface="Source Sans Pro Semibold" panose="020b0604020202020204" charset="-18"/>
                <a:cs typeface="Times New Roman" pitchFamily="18" charset="0"/>
              </a:rPr>
              <a:t>Úvod do analýzy algebraických křivek</a:t>
            </a:r>
            <a:r>
              <a:rPr lang="cs-CZ" altLang="cs-CZ" sz="2000">
                <a:latin typeface="Source Sans Pro Semibold" panose="020b0604020202020204" charset="-18"/>
                <a:cs typeface="Times New Roman" pitchFamily="18" charset="0"/>
              </a:rPr>
              <a:t>.</a:t>
            </a:r>
          </a:p>
        </p:txBody>
      </p:sp>
      <p:pic>
        <p:nvPicPr>
          <p:cNvPr id="10" name="Picture 2" descr="https://upload.wikimedia.org/wikipedia/commons/thumb/6/6d/Gabriel_Cramer.jpg/220px-Gabriel_Cramer.jpg"/>
          <p:cNvPicPr>
            <a:picLocks noChangeAspect="1" noChangeArrowheads="1"/>
          </p:cNvPicPr>
          <p:nvPr/>
        </p:nvPicPr>
        <p:blipFill>
          <a:blip r:embed="rId2">
            <a:extLst>
              <a:ext uri="{28A0092B-C50C-407E-A947-70E740481C1C}">
                <a14:useLocalDpi xmlns:a14="http://schemas.microsoft.com/office/drawing/2010/main" val="0"/>
              </a:ext>
            </a:extLst>
          </a:blip>
          <a:srcRect l="6401" r="4887"/>
          <a:stretch>
            <a:fillRect/>
          </a:stretch>
        </p:blipFill>
        <p:spPr bwMode="auto">
          <a:xfrm>
            <a:off x="8655857" y="1600201"/>
            <a:ext cx="3289300" cy="3513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586047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53" presetClass="entr" presetSubtype="16" dur="50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animEffect transition="in" filter="fade">
                                      <p:cBhvr>
                                        <p:cTn id="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Nadpis 1"/>
          <p:cNvSpPr>
            <a:spLocks noGrp="1"/>
          </p:cNvSpPr>
          <p:nvPr>
            <p:ph type="title"/>
          </p:nvPr>
        </p:nvSpPr>
        <p:spPr/>
        <p:txBody>
          <a:bodyPr>
            <a:normAutofit fontScale="90000"/>
          </a:bodyPr>
          <a:lstStyle/>
          <a:p>
            <a:r>
              <a:rPr lang="cs-CZ" b="1">
                <a:solidFill>
                  <a:srgbClr val="C00000"/>
                </a:solidFill>
              </a:rPr>
              <a:t>Dynamické programování – tabulková forma</a:t>
            </a:r>
            <a:br>
              <a:rPr lang="cs-CZ" b="1">
                <a:solidFill>
                  <a:srgbClr val="C00000"/>
                </a:solidFill>
              </a:rPr>
            </a:br>
            <a:r>
              <a:rPr lang="cs-CZ" b="1">
                <a:solidFill>
                  <a:srgbClr val="C00000"/>
                </a:solidFill>
              </a:rPr>
              <a:t>FINÁLNÍ TABULKA</a:t>
            </a:r>
            <a:endParaRPr lang="en-US">
              <a:solidFill>
                <a:srgbClr val="C00000"/>
              </a:solidFill>
            </a:endParaRPr>
          </a:p>
        </p:txBody>
      </p:sp>
      <p:sp>
        <p:nvSpPr>
          <p:cNvPr id="4" name="Zástupný symbol pro číslo snímku 3"/>
          <p:cNvSpPr>
            <a:spLocks noGrp="1"/>
          </p:cNvSpPr>
          <p:nvPr>
            <p:ph type="sldNum" sz="quarter" idx="12"/>
          </p:nvPr>
        </p:nvSpPr>
        <p:spPr/>
        <p:txBody>
          <a:bodyPr/>
          <a:lstStyle/>
          <a:p>
            <a:fld id="{58ACF089-6BD9-4FF9-8F05-3BF27D933551}" type="slidenum">
              <a:rPr lang="cs-CZ" smtClean="0"/>
              <a:t>120</a:t>
            </a:fld>
            <a:endParaRPr lang="cs-CZ"/>
          </a:p>
        </p:txBody>
      </p:sp>
      <p:graphicFrame>
        <p:nvGraphicFramePr>
          <p:cNvPr id="7" name="Group 124"/>
          <p:cNvGraphicFramePr>
            <a:graphicFrameLocks noGrp="1"/>
          </p:cNvGraphicFramePr>
          <p:nvPr>
            <p:extLst>
              <p:ext uri="{D42A27DB-BD31-4B8C-83A1-F6EECF244321}">
                <p14:modId xmlns:p14="http://schemas.microsoft.com/office/powerpoint/2010/main" val="1714254781"/>
              </p:ext>
            </p:extLst>
          </p:nvPr>
        </p:nvGraphicFramePr>
        <p:xfrm>
          <a:off x="635329" y="1486712"/>
          <a:ext cx="10972799" cy="4862514"/>
        </p:xfrm>
        <a:graphic>
          <a:graphicData uri="http://schemas.openxmlformats.org/drawingml/2006/table">
            <a:tbl>
              <a:tblPr/>
              <a:tblGrid>
                <a:gridCol w="1568451">
                  <a:extLst>
                    <a:ext uri="{9D8B030D-6E8A-4147-A177-3AD203B41FA5}">
                      <a16:colId xmlns:a16="http://schemas.microsoft.com/office/drawing/2014/main" val="20000"/>
                    </a:ext>
                  </a:extLst>
                </a:gridCol>
                <a:gridCol w="1566333">
                  <a:extLst>
                    <a:ext uri="{9D8B030D-6E8A-4147-A177-3AD203B41FA5}">
                      <a16:colId xmlns:a16="http://schemas.microsoft.com/office/drawing/2014/main" val="20001"/>
                    </a:ext>
                  </a:extLst>
                </a:gridCol>
                <a:gridCol w="1568449">
                  <a:extLst>
                    <a:ext uri="{9D8B030D-6E8A-4147-A177-3AD203B41FA5}">
                      <a16:colId xmlns:a16="http://schemas.microsoft.com/office/drawing/2014/main" val="20002"/>
                    </a:ext>
                  </a:extLst>
                </a:gridCol>
                <a:gridCol w="1566333">
                  <a:extLst>
                    <a:ext uri="{9D8B030D-6E8A-4147-A177-3AD203B41FA5}">
                      <a16:colId xmlns:a16="http://schemas.microsoft.com/office/drawing/2014/main" val="20003"/>
                    </a:ext>
                  </a:extLst>
                </a:gridCol>
                <a:gridCol w="1568451">
                  <a:extLst>
                    <a:ext uri="{9D8B030D-6E8A-4147-A177-3AD203B41FA5}">
                      <a16:colId xmlns:a16="http://schemas.microsoft.com/office/drawing/2014/main" val="20004"/>
                    </a:ext>
                  </a:extLst>
                </a:gridCol>
                <a:gridCol w="1566333">
                  <a:extLst>
                    <a:ext uri="{9D8B030D-6E8A-4147-A177-3AD203B41FA5}">
                      <a16:colId xmlns:a16="http://schemas.microsoft.com/office/drawing/2014/main" val="20005"/>
                    </a:ext>
                  </a:extLst>
                </a:gridCol>
                <a:gridCol w="1568449">
                  <a:extLst>
                    <a:ext uri="{9D8B030D-6E8A-4147-A177-3AD203B41FA5}">
                      <a16:colId xmlns:a16="http://schemas.microsoft.com/office/drawing/2014/main" val="20006"/>
                    </a:ext>
                  </a:extLst>
                </a:gridCol>
              </a:tblGrid>
              <a:tr h="695325">
                <a:tc>
                  <a:txBody>
                    <a:bodyPr vert="horz" wrap="square"/>
                    <a:lstStyle>
                      <a:lvl1pPr>
                        <a:spcBef>
                          <a:spcPct val="20000"/>
                        </a:spcBef>
                        <a:buClr>
                          <a:schemeClr val="hlink"/>
                        </a:buClr>
                        <a:buSzPct val="60000"/>
                        <a:buFont typeface="Wingdings" panose="05000000000000000000" pitchFamily="2" charset="2"/>
                        <a:defRPr sz="2800">
                          <a:solidFill>
                            <a:schemeClr val="tx1"/>
                          </a:solidFill>
                          <a:effectLst>
                            <a:outerShdw blurRad="38100" dist="38100" dir="2700000" algn="tl">
                              <a:srgbClr val="000000"/>
                            </a:outerShdw>
                          </a:effectLst>
                          <a:latin typeface="Verdana" pitchFamily="34" charset="0"/>
                          <a:cs typeface="Arial" pitchFamily="34" charset="0"/>
                        </a:defRPr>
                      </a:lvl1pPr>
                      <a:lvl2pPr>
                        <a:spcBef>
                          <a:spcPct val="20000"/>
                        </a:spcBef>
                        <a:buClr>
                          <a:schemeClr val="tx1"/>
                        </a:buClr>
                        <a:defRPr sz="2400">
                          <a:solidFill>
                            <a:schemeClr val="tx1"/>
                          </a:solidFill>
                          <a:effectLst>
                            <a:outerShdw blurRad="38100" dist="38100" dir="2700000" algn="tl">
                              <a:srgbClr val="000000"/>
                            </a:outerShdw>
                          </a:effectLst>
                          <a:latin typeface="Verdana" pitchFamily="34" charset="0"/>
                          <a:cs typeface="Arial" pitchFamily="34" charset="0"/>
                        </a:defRPr>
                      </a:lvl2pPr>
                      <a:lvl3pPr>
                        <a:spcBef>
                          <a:spcPct val="20000"/>
                        </a:spcBef>
                        <a:buClr>
                          <a:schemeClr val="accent2"/>
                        </a:buClr>
                        <a:buSzPct val="60000"/>
                        <a:buFont typeface="Wingdings" panose="05000000000000000000" pitchFamily="2" charset="2"/>
                        <a:defRPr sz="2000">
                          <a:solidFill>
                            <a:schemeClr val="tx1"/>
                          </a:solidFill>
                          <a:effectLst>
                            <a:outerShdw blurRad="38100" dist="38100" dir="2700000" algn="tl">
                              <a:srgbClr val="000000"/>
                            </a:outerShdw>
                          </a:effectLst>
                          <a:latin typeface="Verdana" pitchFamily="34" charset="0"/>
                          <a:cs typeface="Arial" pitchFamily="34" charset="0"/>
                        </a:defRPr>
                      </a:lvl3pPr>
                      <a:lvl4pPr>
                        <a:spcBef>
                          <a:spcPct val="20000"/>
                        </a:spcBef>
                        <a:buClr>
                          <a:schemeClr val="tx2"/>
                        </a:buClr>
                        <a:defRPr>
                          <a:solidFill>
                            <a:schemeClr val="tx1"/>
                          </a:solidFill>
                          <a:effectLst>
                            <a:outerShdw blurRad="38100" dist="38100" dir="2700000" algn="tl">
                              <a:srgbClr val="000000"/>
                            </a:outerShdw>
                          </a:effectLst>
                          <a:latin typeface="Verdana" pitchFamily="34" charset="0"/>
                          <a:cs typeface="Arial" pitchFamily="34" charset="0"/>
                        </a:defRPr>
                      </a:lvl4pPr>
                      <a:lvl5pPr>
                        <a:spcBef>
                          <a:spcPct val="20000"/>
                        </a:spcBef>
                        <a:buClr>
                          <a:schemeClr val="folHlink"/>
                        </a:buClr>
                        <a:buSzPct val="60000"/>
                        <a:buFont typeface="Wingdings" panose="05000000000000000000" pitchFamily="2" charset="2"/>
                        <a:defRPr>
                          <a:solidFill>
                            <a:schemeClr val="tx1"/>
                          </a:solidFill>
                          <a:effectLst>
                            <a:outerShdw blurRad="38100" dist="38100" dir="2700000" algn="tl">
                              <a:srgbClr val="000000"/>
                            </a:outerShdw>
                          </a:effectLst>
                          <a:latin typeface="Verdana" pitchFamily="34" charset="0"/>
                          <a:cs typeface="Arial" pitchFamily="34" charset="0"/>
                        </a:defRPr>
                      </a:lvl5pPr>
                      <a:lvl6pPr fontAlgn="base">
                        <a:spcBef>
                          <a:spcPct val="20000"/>
                        </a:spcBef>
                        <a:spcAft>
                          <a:spcPct val="0"/>
                        </a:spcAft>
                        <a:buClr>
                          <a:schemeClr val="folHlink"/>
                        </a:buClr>
                        <a:buSzPct val="60000"/>
                        <a:buFont typeface="Wingdings" panose="05000000000000000000" pitchFamily="2" charset="2"/>
                        <a:defRPr>
                          <a:solidFill>
                            <a:schemeClr val="tx1"/>
                          </a:solidFill>
                          <a:effectLst>
                            <a:outerShdw blurRad="38100" dist="38100" dir="2700000" algn="tl">
                              <a:srgbClr val="000000"/>
                            </a:outerShdw>
                          </a:effectLst>
                          <a:latin typeface="Verdana" pitchFamily="34" charset="0"/>
                          <a:cs typeface="Arial" pitchFamily="34" charset="0"/>
                        </a:defRPr>
                      </a:lvl6pPr>
                      <a:lvl7pPr fontAlgn="base">
                        <a:spcBef>
                          <a:spcPct val="20000"/>
                        </a:spcBef>
                        <a:spcAft>
                          <a:spcPct val="0"/>
                        </a:spcAft>
                        <a:buClr>
                          <a:schemeClr val="folHlink"/>
                        </a:buClr>
                        <a:buSzPct val="60000"/>
                        <a:buFont typeface="Wingdings" panose="05000000000000000000" pitchFamily="2" charset="2"/>
                        <a:defRPr>
                          <a:solidFill>
                            <a:schemeClr val="tx1"/>
                          </a:solidFill>
                          <a:effectLst>
                            <a:outerShdw blurRad="38100" dist="38100" dir="2700000" algn="tl">
                              <a:srgbClr val="000000"/>
                            </a:outerShdw>
                          </a:effectLst>
                          <a:latin typeface="Verdana" pitchFamily="34" charset="0"/>
                          <a:cs typeface="Arial" pitchFamily="34" charset="0"/>
                        </a:defRPr>
                      </a:lvl7pPr>
                      <a:lvl8pPr fontAlgn="base">
                        <a:spcBef>
                          <a:spcPct val="20000"/>
                        </a:spcBef>
                        <a:spcAft>
                          <a:spcPct val="0"/>
                        </a:spcAft>
                        <a:buClr>
                          <a:schemeClr val="folHlink"/>
                        </a:buClr>
                        <a:buSzPct val="60000"/>
                        <a:buFont typeface="Wingdings" panose="05000000000000000000" pitchFamily="2" charset="2"/>
                        <a:defRPr>
                          <a:solidFill>
                            <a:schemeClr val="tx1"/>
                          </a:solidFill>
                          <a:effectLst>
                            <a:outerShdw blurRad="38100" dist="38100" dir="2700000" algn="tl">
                              <a:srgbClr val="000000"/>
                            </a:outerShdw>
                          </a:effectLst>
                          <a:latin typeface="Verdana" pitchFamily="34" charset="0"/>
                          <a:cs typeface="Arial" pitchFamily="34" charset="0"/>
                        </a:defRPr>
                      </a:lvl8pPr>
                      <a:lvl9pPr fontAlgn="base">
                        <a:spcBef>
                          <a:spcPct val="20000"/>
                        </a:spcBef>
                        <a:spcAft>
                          <a:spcPct val="0"/>
                        </a:spcAft>
                        <a:buClr>
                          <a:schemeClr val="folHlink"/>
                        </a:buClr>
                        <a:buSzPct val="60000"/>
                        <a:buFont typeface="Wingdings" panose="05000000000000000000" pitchFamily="2" charset="2"/>
                        <a:defRPr>
                          <a:solidFill>
                            <a:schemeClr val="tx1"/>
                          </a:solidFill>
                          <a:effectLst>
                            <a:outerShdw blurRad="38100" dist="38100" dir="2700000" algn="tl">
                              <a:srgbClr val="000000"/>
                            </a:outerShdw>
                          </a:effectLst>
                          <a:latin typeface="Verdana" pitchFamily="34" charset="0"/>
                          <a:cs typeface="Arial"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Pct val="60000"/>
                        <a:buFont typeface="Wingdings" panose="05000000000000000000" pitchFamily="2" charset="2"/>
                        <a:buNone/>
                      </a:pPr>
                      <a:r>
                        <a:rPr kumimoji="0" lang="cs-CZ" altLang="cs-CZ" sz="2400" b="1" i="0" u="none" strike="noStrike" cap="none" normalizeH="0" baseline="0" err="1">
                          <a:ln>
                            <a:noFill/>
                          </a:ln>
                          <a:solidFill>
                            <a:schemeClr val="tx1"/>
                          </a:solidFill>
                          <a:effectLst>
                            <a:outerShdw blurRad="38100" dist="38100" dir="2700000" algn="tl">
                              <a:srgbClr val="000000"/>
                            </a:outerShdw>
                          </a:effectLst>
                          <a:latin typeface="Source Sans Pro Semibold" panose="020b0604020202020204" charset="-18"/>
                          <a:cs typeface="Source Sans Pro Semibold" panose="020b0604020202020204" charset="0"/>
                        </a:rPr>
                        <a:t>b</a:t>
                      </a:r>
                      <a:r>
                        <a:rPr kumimoji="0" lang="cs-CZ" altLang="cs-CZ" sz="2400" b="1" i="0" u="none" strike="noStrike" cap="none" normalizeH="0" baseline="-25000" err="1">
                          <a:ln>
                            <a:noFill/>
                          </a:ln>
                          <a:solidFill>
                            <a:schemeClr val="tx1"/>
                          </a:solidFill>
                          <a:effectLst>
                            <a:outerShdw blurRad="38100" dist="38100" dir="2700000" algn="tl">
                              <a:srgbClr val="000000"/>
                            </a:outerShdw>
                          </a:effectLst>
                          <a:latin typeface="Source Sans Pro Semibold" panose="020b0604020202020204" charset="-18"/>
                          <a:cs typeface="Source Sans Pro Semibold" panose="020b0604020202020204" charset="0"/>
                        </a:rPr>
                        <a:t>k</a:t>
                      </a:r>
                      <a:endParaRPr kumimoji="0" lang="cs-CZ" altLang="cs-CZ" sz="2400" b="1" i="0" u="none" strike="noStrike" cap="none" normalizeH="0" baseline="-25000">
                        <a:ln>
                          <a:noFill/>
                        </a:ln>
                        <a:solidFill>
                          <a:schemeClr val="tx1"/>
                        </a:solidFill>
                        <a:effectLst>
                          <a:outerShdw blurRad="38100" dist="38100" dir="2700000" algn="tl">
                            <a:srgbClr val="000000"/>
                          </a:outerShdw>
                        </a:effectLst>
                        <a:latin typeface="Source Sans Pro Semibold" panose="020b0604020202020204" charset="-18"/>
                        <a:cs typeface="Source Sans Pro Semibold" panose="020b0604020202020204" charset="0"/>
                      </a:endParaRPr>
                    </a:p>
                  </a:txBody>
                  <a:tcPr marL="121920" marR="12192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lvl1pPr>
                        <a:spcBef>
                          <a:spcPct val="20000"/>
                        </a:spcBef>
                        <a:buClr>
                          <a:schemeClr val="hlink"/>
                        </a:buClr>
                        <a:buSzPct val="60000"/>
                        <a:buFont typeface="Wingdings" panose="05000000000000000000" pitchFamily="2" charset="2"/>
                        <a:defRPr sz="2800">
                          <a:solidFill>
                            <a:schemeClr val="tx1"/>
                          </a:solidFill>
                          <a:effectLst>
                            <a:outerShdw blurRad="38100" dist="38100" dir="2700000" algn="tl">
                              <a:srgbClr val="000000"/>
                            </a:outerShdw>
                          </a:effectLst>
                          <a:latin typeface="Verdana" pitchFamily="34" charset="0"/>
                          <a:cs typeface="Arial" pitchFamily="34" charset="0"/>
                        </a:defRPr>
                      </a:lvl1pPr>
                      <a:lvl2pPr>
                        <a:spcBef>
                          <a:spcPct val="20000"/>
                        </a:spcBef>
                        <a:buClr>
                          <a:schemeClr val="tx1"/>
                        </a:buClr>
                        <a:defRPr sz="2400">
                          <a:solidFill>
                            <a:schemeClr val="tx1"/>
                          </a:solidFill>
                          <a:effectLst>
                            <a:outerShdw blurRad="38100" dist="38100" dir="2700000" algn="tl">
                              <a:srgbClr val="000000"/>
                            </a:outerShdw>
                          </a:effectLst>
                          <a:latin typeface="Verdana" pitchFamily="34" charset="0"/>
                          <a:cs typeface="Arial" pitchFamily="34" charset="0"/>
                        </a:defRPr>
                      </a:lvl2pPr>
                      <a:lvl3pPr>
                        <a:spcBef>
                          <a:spcPct val="20000"/>
                        </a:spcBef>
                        <a:buClr>
                          <a:schemeClr val="accent2"/>
                        </a:buClr>
                        <a:buSzPct val="60000"/>
                        <a:buFont typeface="Wingdings" panose="05000000000000000000" pitchFamily="2" charset="2"/>
                        <a:defRPr sz="2000">
                          <a:solidFill>
                            <a:schemeClr val="tx1"/>
                          </a:solidFill>
                          <a:effectLst>
                            <a:outerShdw blurRad="38100" dist="38100" dir="2700000" algn="tl">
                              <a:srgbClr val="000000"/>
                            </a:outerShdw>
                          </a:effectLst>
                          <a:latin typeface="Verdana" pitchFamily="34" charset="0"/>
                          <a:cs typeface="Arial" pitchFamily="34" charset="0"/>
                        </a:defRPr>
                      </a:lvl3pPr>
                      <a:lvl4pPr>
                        <a:spcBef>
                          <a:spcPct val="20000"/>
                        </a:spcBef>
                        <a:buClr>
                          <a:schemeClr val="tx2"/>
                        </a:buClr>
                        <a:defRPr>
                          <a:solidFill>
                            <a:schemeClr val="tx1"/>
                          </a:solidFill>
                          <a:effectLst>
                            <a:outerShdw blurRad="38100" dist="38100" dir="2700000" algn="tl">
                              <a:srgbClr val="000000"/>
                            </a:outerShdw>
                          </a:effectLst>
                          <a:latin typeface="Verdana" pitchFamily="34" charset="0"/>
                          <a:cs typeface="Arial" pitchFamily="34" charset="0"/>
                        </a:defRPr>
                      </a:lvl4pPr>
                      <a:lvl5pPr>
                        <a:spcBef>
                          <a:spcPct val="20000"/>
                        </a:spcBef>
                        <a:buClr>
                          <a:schemeClr val="folHlink"/>
                        </a:buClr>
                        <a:buSzPct val="60000"/>
                        <a:buFont typeface="Wingdings" panose="05000000000000000000" pitchFamily="2" charset="2"/>
                        <a:defRPr>
                          <a:solidFill>
                            <a:schemeClr val="tx1"/>
                          </a:solidFill>
                          <a:effectLst>
                            <a:outerShdw blurRad="38100" dist="38100" dir="2700000" algn="tl">
                              <a:srgbClr val="000000"/>
                            </a:outerShdw>
                          </a:effectLst>
                          <a:latin typeface="Verdana" pitchFamily="34" charset="0"/>
                          <a:cs typeface="Arial" pitchFamily="34" charset="0"/>
                        </a:defRPr>
                      </a:lvl5pPr>
                      <a:lvl6pPr fontAlgn="base">
                        <a:spcBef>
                          <a:spcPct val="20000"/>
                        </a:spcBef>
                        <a:spcAft>
                          <a:spcPct val="0"/>
                        </a:spcAft>
                        <a:buClr>
                          <a:schemeClr val="folHlink"/>
                        </a:buClr>
                        <a:buSzPct val="60000"/>
                        <a:buFont typeface="Wingdings" panose="05000000000000000000" pitchFamily="2" charset="2"/>
                        <a:defRPr>
                          <a:solidFill>
                            <a:schemeClr val="tx1"/>
                          </a:solidFill>
                          <a:effectLst>
                            <a:outerShdw blurRad="38100" dist="38100" dir="2700000" algn="tl">
                              <a:srgbClr val="000000"/>
                            </a:outerShdw>
                          </a:effectLst>
                          <a:latin typeface="Verdana" pitchFamily="34" charset="0"/>
                          <a:cs typeface="Arial" pitchFamily="34" charset="0"/>
                        </a:defRPr>
                      </a:lvl6pPr>
                      <a:lvl7pPr fontAlgn="base">
                        <a:spcBef>
                          <a:spcPct val="20000"/>
                        </a:spcBef>
                        <a:spcAft>
                          <a:spcPct val="0"/>
                        </a:spcAft>
                        <a:buClr>
                          <a:schemeClr val="folHlink"/>
                        </a:buClr>
                        <a:buSzPct val="60000"/>
                        <a:buFont typeface="Wingdings" panose="05000000000000000000" pitchFamily="2" charset="2"/>
                        <a:defRPr>
                          <a:solidFill>
                            <a:schemeClr val="tx1"/>
                          </a:solidFill>
                          <a:effectLst>
                            <a:outerShdw blurRad="38100" dist="38100" dir="2700000" algn="tl">
                              <a:srgbClr val="000000"/>
                            </a:outerShdw>
                          </a:effectLst>
                          <a:latin typeface="Verdana" pitchFamily="34" charset="0"/>
                          <a:cs typeface="Arial" pitchFamily="34" charset="0"/>
                        </a:defRPr>
                      </a:lvl7pPr>
                      <a:lvl8pPr fontAlgn="base">
                        <a:spcBef>
                          <a:spcPct val="20000"/>
                        </a:spcBef>
                        <a:spcAft>
                          <a:spcPct val="0"/>
                        </a:spcAft>
                        <a:buClr>
                          <a:schemeClr val="folHlink"/>
                        </a:buClr>
                        <a:buSzPct val="60000"/>
                        <a:buFont typeface="Wingdings" panose="05000000000000000000" pitchFamily="2" charset="2"/>
                        <a:defRPr>
                          <a:solidFill>
                            <a:schemeClr val="tx1"/>
                          </a:solidFill>
                          <a:effectLst>
                            <a:outerShdw blurRad="38100" dist="38100" dir="2700000" algn="tl">
                              <a:srgbClr val="000000"/>
                            </a:outerShdw>
                          </a:effectLst>
                          <a:latin typeface="Verdana" pitchFamily="34" charset="0"/>
                          <a:cs typeface="Arial" pitchFamily="34" charset="0"/>
                        </a:defRPr>
                      </a:lvl8pPr>
                      <a:lvl9pPr fontAlgn="base">
                        <a:spcBef>
                          <a:spcPct val="20000"/>
                        </a:spcBef>
                        <a:spcAft>
                          <a:spcPct val="0"/>
                        </a:spcAft>
                        <a:buClr>
                          <a:schemeClr val="folHlink"/>
                        </a:buClr>
                        <a:buSzPct val="60000"/>
                        <a:buFont typeface="Wingdings" panose="05000000000000000000" pitchFamily="2" charset="2"/>
                        <a:defRPr>
                          <a:solidFill>
                            <a:schemeClr val="tx1"/>
                          </a:solidFill>
                          <a:effectLst>
                            <a:outerShdw blurRad="38100" dist="38100" dir="2700000" algn="tl">
                              <a:srgbClr val="000000"/>
                            </a:outerShdw>
                          </a:effectLst>
                          <a:latin typeface="Verdana" pitchFamily="34" charset="0"/>
                          <a:cs typeface="Arial"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Pct val="60000"/>
                        <a:buFont typeface="Wingdings" panose="05000000000000000000" pitchFamily="2" charset="2"/>
                        <a:buNone/>
                      </a:pPr>
                      <a:r>
                        <a:rPr kumimoji="0" lang="cs-CZ" altLang="cs-CZ" sz="2400" b="1" i="0" u="none" strike="noStrike" cap="none" normalizeH="0" baseline="0">
                          <a:ln>
                            <a:noFill/>
                          </a:ln>
                          <a:solidFill>
                            <a:schemeClr val="tx1"/>
                          </a:solidFill>
                          <a:effectLst>
                            <a:outerShdw blurRad="38100" dist="38100" dir="2700000" algn="tl">
                              <a:srgbClr val="000000"/>
                            </a:outerShdw>
                          </a:effectLst>
                          <a:latin typeface="Source Sans Pro Semibold" panose="020b0604020202020204" charset="-18"/>
                          <a:cs typeface="Source Sans Pro Semibold" panose="020b0604020202020204" charset="0"/>
                        </a:rPr>
                        <a:t>x</a:t>
                      </a:r>
                      <a:r>
                        <a:rPr kumimoji="0" lang="cs-CZ" altLang="cs-CZ" sz="2400" b="1" i="0" u="none" strike="noStrike" cap="none" normalizeH="0" baseline="-25000">
                          <a:ln>
                            <a:noFill/>
                          </a:ln>
                          <a:solidFill>
                            <a:schemeClr val="tx1"/>
                          </a:solidFill>
                          <a:effectLst>
                            <a:outerShdw blurRad="38100" dist="38100" dir="2700000" algn="tl">
                              <a:srgbClr val="000000"/>
                            </a:outerShdw>
                          </a:effectLst>
                          <a:latin typeface="Source Sans Pro Semibold" panose="020b0604020202020204" charset="-18"/>
                          <a:cs typeface="Source Sans Pro Semibold" panose="020b0604020202020204" charset="0"/>
                        </a:rPr>
                        <a:t>1</a:t>
                      </a:r>
                      <a:endParaRPr kumimoji="0" lang="cs-CZ" altLang="cs-CZ" sz="2400" b="1" i="0" u="none" strike="noStrike" cap="none" normalizeH="0" baseline="0">
                        <a:ln>
                          <a:noFill/>
                        </a:ln>
                        <a:solidFill>
                          <a:schemeClr val="tx1"/>
                        </a:solidFill>
                        <a:effectLst>
                          <a:outerShdw blurRad="38100" dist="38100" dir="2700000" algn="tl">
                            <a:srgbClr val="000000"/>
                          </a:outerShdw>
                        </a:effectLst>
                        <a:latin typeface="Source Sans Pro Semibold" panose="020b0604020202020204" charset="-18"/>
                        <a:cs typeface="Source Sans Pro Semibold" panose="020b0604020202020204" charset="0"/>
                      </a:endParaRPr>
                    </a:p>
                  </a:txBody>
                  <a:tcPr marL="121920" marR="121920" anchor="ctr" horzOverflow="overflow">
                    <a:lnL w="12700" cap="flat" cmpd="sng" algn="ctr">
                      <a:solidFill>
                        <a:schemeClr val="tx1"/>
                      </a:solidFill>
                      <a:prstDash val="solid"/>
                      <a:round/>
                      <a:headEnd type="none" w="med" len="med"/>
                      <a:tailEnd type="none" w="med" len="med"/>
                    </a:lnL>
                    <a:lnR>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lvl1pPr>
                        <a:spcBef>
                          <a:spcPct val="20000"/>
                        </a:spcBef>
                        <a:buClr>
                          <a:schemeClr val="hlink"/>
                        </a:buClr>
                        <a:buSzPct val="60000"/>
                        <a:buFont typeface="Wingdings" panose="05000000000000000000" pitchFamily="2" charset="2"/>
                        <a:defRPr sz="2800">
                          <a:solidFill>
                            <a:schemeClr val="tx1"/>
                          </a:solidFill>
                          <a:effectLst>
                            <a:outerShdw blurRad="38100" dist="38100" dir="2700000" algn="tl">
                              <a:srgbClr val="000000"/>
                            </a:outerShdw>
                          </a:effectLst>
                          <a:latin typeface="Verdana" pitchFamily="34" charset="0"/>
                          <a:cs typeface="Arial" pitchFamily="34" charset="0"/>
                        </a:defRPr>
                      </a:lvl1pPr>
                      <a:lvl2pPr>
                        <a:spcBef>
                          <a:spcPct val="20000"/>
                        </a:spcBef>
                        <a:buClr>
                          <a:schemeClr val="tx1"/>
                        </a:buClr>
                        <a:defRPr sz="2400">
                          <a:solidFill>
                            <a:schemeClr val="tx1"/>
                          </a:solidFill>
                          <a:effectLst>
                            <a:outerShdw blurRad="38100" dist="38100" dir="2700000" algn="tl">
                              <a:srgbClr val="000000"/>
                            </a:outerShdw>
                          </a:effectLst>
                          <a:latin typeface="Verdana" pitchFamily="34" charset="0"/>
                          <a:cs typeface="Arial" pitchFamily="34" charset="0"/>
                        </a:defRPr>
                      </a:lvl2pPr>
                      <a:lvl3pPr>
                        <a:spcBef>
                          <a:spcPct val="20000"/>
                        </a:spcBef>
                        <a:buClr>
                          <a:schemeClr val="accent2"/>
                        </a:buClr>
                        <a:buSzPct val="60000"/>
                        <a:buFont typeface="Wingdings" panose="05000000000000000000" pitchFamily="2" charset="2"/>
                        <a:defRPr sz="2000">
                          <a:solidFill>
                            <a:schemeClr val="tx1"/>
                          </a:solidFill>
                          <a:effectLst>
                            <a:outerShdw blurRad="38100" dist="38100" dir="2700000" algn="tl">
                              <a:srgbClr val="000000"/>
                            </a:outerShdw>
                          </a:effectLst>
                          <a:latin typeface="Verdana" pitchFamily="34" charset="0"/>
                          <a:cs typeface="Arial" pitchFamily="34" charset="0"/>
                        </a:defRPr>
                      </a:lvl3pPr>
                      <a:lvl4pPr>
                        <a:spcBef>
                          <a:spcPct val="20000"/>
                        </a:spcBef>
                        <a:buClr>
                          <a:schemeClr val="tx2"/>
                        </a:buClr>
                        <a:defRPr>
                          <a:solidFill>
                            <a:schemeClr val="tx1"/>
                          </a:solidFill>
                          <a:effectLst>
                            <a:outerShdw blurRad="38100" dist="38100" dir="2700000" algn="tl">
                              <a:srgbClr val="000000"/>
                            </a:outerShdw>
                          </a:effectLst>
                          <a:latin typeface="Verdana" pitchFamily="34" charset="0"/>
                          <a:cs typeface="Arial" pitchFamily="34" charset="0"/>
                        </a:defRPr>
                      </a:lvl4pPr>
                      <a:lvl5pPr>
                        <a:spcBef>
                          <a:spcPct val="20000"/>
                        </a:spcBef>
                        <a:buClr>
                          <a:schemeClr val="folHlink"/>
                        </a:buClr>
                        <a:buSzPct val="60000"/>
                        <a:buFont typeface="Wingdings" panose="05000000000000000000" pitchFamily="2" charset="2"/>
                        <a:defRPr>
                          <a:solidFill>
                            <a:schemeClr val="tx1"/>
                          </a:solidFill>
                          <a:effectLst>
                            <a:outerShdw blurRad="38100" dist="38100" dir="2700000" algn="tl">
                              <a:srgbClr val="000000"/>
                            </a:outerShdw>
                          </a:effectLst>
                          <a:latin typeface="Verdana" pitchFamily="34" charset="0"/>
                          <a:cs typeface="Arial" pitchFamily="34" charset="0"/>
                        </a:defRPr>
                      </a:lvl5pPr>
                      <a:lvl6pPr fontAlgn="base">
                        <a:spcBef>
                          <a:spcPct val="20000"/>
                        </a:spcBef>
                        <a:spcAft>
                          <a:spcPct val="0"/>
                        </a:spcAft>
                        <a:buClr>
                          <a:schemeClr val="folHlink"/>
                        </a:buClr>
                        <a:buSzPct val="60000"/>
                        <a:buFont typeface="Wingdings" panose="05000000000000000000" pitchFamily="2" charset="2"/>
                        <a:defRPr>
                          <a:solidFill>
                            <a:schemeClr val="tx1"/>
                          </a:solidFill>
                          <a:effectLst>
                            <a:outerShdw blurRad="38100" dist="38100" dir="2700000" algn="tl">
                              <a:srgbClr val="000000"/>
                            </a:outerShdw>
                          </a:effectLst>
                          <a:latin typeface="Verdana" pitchFamily="34" charset="0"/>
                          <a:cs typeface="Arial" pitchFamily="34" charset="0"/>
                        </a:defRPr>
                      </a:lvl6pPr>
                      <a:lvl7pPr fontAlgn="base">
                        <a:spcBef>
                          <a:spcPct val="20000"/>
                        </a:spcBef>
                        <a:spcAft>
                          <a:spcPct val="0"/>
                        </a:spcAft>
                        <a:buClr>
                          <a:schemeClr val="folHlink"/>
                        </a:buClr>
                        <a:buSzPct val="60000"/>
                        <a:buFont typeface="Wingdings" panose="05000000000000000000" pitchFamily="2" charset="2"/>
                        <a:defRPr>
                          <a:solidFill>
                            <a:schemeClr val="tx1"/>
                          </a:solidFill>
                          <a:effectLst>
                            <a:outerShdw blurRad="38100" dist="38100" dir="2700000" algn="tl">
                              <a:srgbClr val="000000"/>
                            </a:outerShdw>
                          </a:effectLst>
                          <a:latin typeface="Verdana" pitchFamily="34" charset="0"/>
                          <a:cs typeface="Arial" pitchFamily="34" charset="0"/>
                        </a:defRPr>
                      </a:lvl7pPr>
                      <a:lvl8pPr fontAlgn="base">
                        <a:spcBef>
                          <a:spcPct val="20000"/>
                        </a:spcBef>
                        <a:spcAft>
                          <a:spcPct val="0"/>
                        </a:spcAft>
                        <a:buClr>
                          <a:schemeClr val="folHlink"/>
                        </a:buClr>
                        <a:buSzPct val="60000"/>
                        <a:buFont typeface="Wingdings" panose="05000000000000000000" pitchFamily="2" charset="2"/>
                        <a:defRPr>
                          <a:solidFill>
                            <a:schemeClr val="tx1"/>
                          </a:solidFill>
                          <a:effectLst>
                            <a:outerShdw blurRad="38100" dist="38100" dir="2700000" algn="tl">
                              <a:srgbClr val="000000"/>
                            </a:outerShdw>
                          </a:effectLst>
                          <a:latin typeface="Verdana" pitchFamily="34" charset="0"/>
                          <a:cs typeface="Arial" pitchFamily="34" charset="0"/>
                        </a:defRPr>
                      </a:lvl8pPr>
                      <a:lvl9pPr fontAlgn="base">
                        <a:spcBef>
                          <a:spcPct val="20000"/>
                        </a:spcBef>
                        <a:spcAft>
                          <a:spcPct val="0"/>
                        </a:spcAft>
                        <a:buClr>
                          <a:schemeClr val="folHlink"/>
                        </a:buClr>
                        <a:buSzPct val="60000"/>
                        <a:buFont typeface="Wingdings" panose="05000000000000000000" pitchFamily="2" charset="2"/>
                        <a:defRPr>
                          <a:solidFill>
                            <a:schemeClr val="tx1"/>
                          </a:solidFill>
                          <a:effectLst>
                            <a:outerShdw blurRad="38100" dist="38100" dir="2700000" algn="tl">
                              <a:srgbClr val="000000"/>
                            </a:outerShdw>
                          </a:effectLst>
                          <a:latin typeface="Verdana" pitchFamily="34" charset="0"/>
                          <a:cs typeface="Arial"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Pct val="60000"/>
                        <a:buFont typeface="Wingdings" panose="05000000000000000000" pitchFamily="2" charset="2"/>
                        <a:buNone/>
                      </a:pPr>
                      <a:r>
                        <a:rPr kumimoji="0" lang="cs-CZ" altLang="cs-CZ" sz="2400" b="1" i="0" u="none" strike="noStrike" cap="none" normalizeH="0" baseline="0">
                          <a:ln>
                            <a:noFill/>
                          </a:ln>
                          <a:solidFill>
                            <a:schemeClr val="tx1"/>
                          </a:solidFill>
                          <a:effectLst>
                            <a:outerShdw blurRad="38100" dist="38100" dir="2700000" algn="tl">
                              <a:srgbClr val="000000"/>
                            </a:outerShdw>
                          </a:effectLst>
                          <a:latin typeface="Source Sans Pro Semibold" panose="020b0604020202020204" charset="-18"/>
                          <a:cs typeface="Source Sans Pro Semibold" panose="020b0604020202020204" charset="0"/>
                        </a:rPr>
                        <a:t>F</a:t>
                      </a:r>
                      <a:r>
                        <a:rPr kumimoji="0" lang="cs-CZ" altLang="cs-CZ" sz="2400" b="1" i="0" u="none" strike="noStrike" cap="none" normalizeH="0" baseline="-25000">
                          <a:ln>
                            <a:noFill/>
                          </a:ln>
                          <a:solidFill>
                            <a:schemeClr val="tx1"/>
                          </a:solidFill>
                          <a:effectLst>
                            <a:outerShdw blurRad="38100" dist="38100" dir="2700000" algn="tl">
                              <a:srgbClr val="000000"/>
                            </a:outerShdw>
                          </a:effectLst>
                          <a:latin typeface="Source Sans Pro Semibold" panose="020b0604020202020204" charset="-18"/>
                          <a:cs typeface="Source Sans Pro Semibold" panose="020b0604020202020204" charset="0"/>
                        </a:rPr>
                        <a:t>1</a:t>
                      </a:r>
                      <a:endParaRPr kumimoji="0" lang="cs-CZ" altLang="cs-CZ" sz="2400" b="1" i="0" u="none" strike="noStrike" cap="none" normalizeH="0" baseline="0">
                        <a:ln>
                          <a:noFill/>
                        </a:ln>
                        <a:solidFill>
                          <a:schemeClr val="tx1"/>
                        </a:solidFill>
                        <a:effectLst>
                          <a:outerShdw blurRad="38100" dist="38100" dir="2700000" algn="tl">
                            <a:srgbClr val="000000"/>
                          </a:outerShdw>
                        </a:effectLst>
                        <a:latin typeface="Source Sans Pro Semibold" panose="020b0604020202020204" charset="-18"/>
                        <a:cs typeface="Source Sans Pro Semibold" panose="020b0604020202020204" charset="0"/>
                      </a:endParaRPr>
                    </a:p>
                  </a:txBody>
                  <a:tcPr marL="121920" marR="121920" anchor="ctr" horzOverflow="overflow">
                    <a:lnL>
                      <a:noFill/>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lvl1pPr>
                        <a:spcBef>
                          <a:spcPct val="20000"/>
                        </a:spcBef>
                        <a:buClr>
                          <a:schemeClr val="hlink"/>
                        </a:buClr>
                        <a:buSzPct val="60000"/>
                        <a:buFont typeface="Wingdings" panose="05000000000000000000" pitchFamily="2" charset="2"/>
                        <a:defRPr sz="2800">
                          <a:solidFill>
                            <a:schemeClr val="tx1"/>
                          </a:solidFill>
                          <a:effectLst>
                            <a:outerShdw blurRad="38100" dist="38100" dir="2700000" algn="tl">
                              <a:srgbClr val="000000"/>
                            </a:outerShdw>
                          </a:effectLst>
                          <a:latin typeface="Verdana" pitchFamily="34" charset="0"/>
                          <a:cs typeface="Arial" pitchFamily="34" charset="0"/>
                        </a:defRPr>
                      </a:lvl1pPr>
                      <a:lvl2pPr>
                        <a:spcBef>
                          <a:spcPct val="20000"/>
                        </a:spcBef>
                        <a:buClr>
                          <a:schemeClr val="tx1"/>
                        </a:buClr>
                        <a:defRPr sz="2400">
                          <a:solidFill>
                            <a:schemeClr val="tx1"/>
                          </a:solidFill>
                          <a:effectLst>
                            <a:outerShdw blurRad="38100" dist="38100" dir="2700000" algn="tl">
                              <a:srgbClr val="000000"/>
                            </a:outerShdw>
                          </a:effectLst>
                          <a:latin typeface="Verdana" pitchFamily="34" charset="0"/>
                          <a:cs typeface="Arial" pitchFamily="34" charset="0"/>
                        </a:defRPr>
                      </a:lvl2pPr>
                      <a:lvl3pPr>
                        <a:spcBef>
                          <a:spcPct val="20000"/>
                        </a:spcBef>
                        <a:buClr>
                          <a:schemeClr val="accent2"/>
                        </a:buClr>
                        <a:buSzPct val="60000"/>
                        <a:buFont typeface="Wingdings" panose="05000000000000000000" pitchFamily="2" charset="2"/>
                        <a:defRPr sz="2000">
                          <a:solidFill>
                            <a:schemeClr val="tx1"/>
                          </a:solidFill>
                          <a:effectLst>
                            <a:outerShdw blurRad="38100" dist="38100" dir="2700000" algn="tl">
                              <a:srgbClr val="000000"/>
                            </a:outerShdw>
                          </a:effectLst>
                          <a:latin typeface="Verdana" pitchFamily="34" charset="0"/>
                          <a:cs typeface="Arial" pitchFamily="34" charset="0"/>
                        </a:defRPr>
                      </a:lvl3pPr>
                      <a:lvl4pPr>
                        <a:spcBef>
                          <a:spcPct val="20000"/>
                        </a:spcBef>
                        <a:buClr>
                          <a:schemeClr val="tx2"/>
                        </a:buClr>
                        <a:defRPr>
                          <a:solidFill>
                            <a:schemeClr val="tx1"/>
                          </a:solidFill>
                          <a:effectLst>
                            <a:outerShdw blurRad="38100" dist="38100" dir="2700000" algn="tl">
                              <a:srgbClr val="000000"/>
                            </a:outerShdw>
                          </a:effectLst>
                          <a:latin typeface="Verdana" pitchFamily="34" charset="0"/>
                          <a:cs typeface="Arial" pitchFamily="34" charset="0"/>
                        </a:defRPr>
                      </a:lvl4pPr>
                      <a:lvl5pPr>
                        <a:spcBef>
                          <a:spcPct val="20000"/>
                        </a:spcBef>
                        <a:buClr>
                          <a:schemeClr val="folHlink"/>
                        </a:buClr>
                        <a:buSzPct val="60000"/>
                        <a:buFont typeface="Wingdings" panose="05000000000000000000" pitchFamily="2" charset="2"/>
                        <a:defRPr>
                          <a:solidFill>
                            <a:schemeClr val="tx1"/>
                          </a:solidFill>
                          <a:effectLst>
                            <a:outerShdw blurRad="38100" dist="38100" dir="2700000" algn="tl">
                              <a:srgbClr val="000000"/>
                            </a:outerShdw>
                          </a:effectLst>
                          <a:latin typeface="Verdana" pitchFamily="34" charset="0"/>
                          <a:cs typeface="Arial" pitchFamily="34" charset="0"/>
                        </a:defRPr>
                      </a:lvl5pPr>
                      <a:lvl6pPr fontAlgn="base">
                        <a:spcBef>
                          <a:spcPct val="20000"/>
                        </a:spcBef>
                        <a:spcAft>
                          <a:spcPct val="0"/>
                        </a:spcAft>
                        <a:buClr>
                          <a:schemeClr val="folHlink"/>
                        </a:buClr>
                        <a:buSzPct val="60000"/>
                        <a:buFont typeface="Wingdings" panose="05000000000000000000" pitchFamily="2" charset="2"/>
                        <a:defRPr>
                          <a:solidFill>
                            <a:schemeClr val="tx1"/>
                          </a:solidFill>
                          <a:effectLst>
                            <a:outerShdw blurRad="38100" dist="38100" dir="2700000" algn="tl">
                              <a:srgbClr val="000000"/>
                            </a:outerShdw>
                          </a:effectLst>
                          <a:latin typeface="Verdana" pitchFamily="34" charset="0"/>
                          <a:cs typeface="Arial" pitchFamily="34" charset="0"/>
                        </a:defRPr>
                      </a:lvl6pPr>
                      <a:lvl7pPr fontAlgn="base">
                        <a:spcBef>
                          <a:spcPct val="20000"/>
                        </a:spcBef>
                        <a:spcAft>
                          <a:spcPct val="0"/>
                        </a:spcAft>
                        <a:buClr>
                          <a:schemeClr val="folHlink"/>
                        </a:buClr>
                        <a:buSzPct val="60000"/>
                        <a:buFont typeface="Wingdings" panose="05000000000000000000" pitchFamily="2" charset="2"/>
                        <a:defRPr>
                          <a:solidFill>
                            <a:schemeClr val="tx1"/>
                          </a:solidFill>
                          <a:effectLst>
                            <a:outerShdw blurRad="38100" dist="38100" dir="2700000" algn="tl">
                              <a:srgbClr val="000000"/>
                            </a:outerShdw>
                          </a:effectLst>
                          <a:latin typeface="Verdana" pitchFamily="34" charset="0"/>
                          <a:cs typeface="Arial" pitchFamily="34" charset="0"/>
                        </a:defRPr>
                      </a:lvl7pPr>
                      <a:lvl8pPr fontAlgn="base">
                        <a:spcBef>
                          <a:spcPct val="20000"/>
                        </a:spcBef>
                        <a:spcAft>
                          <a:spcPct val="0"/>
                        </a:spcAft>
                        <a:buClr>
                          <a:schemeClr val="folHlink"/>
                        </a:buClr>
                        <a:buSzPct val="60000"/>
                        <a:buFont typeface="Wingdings" panose="05000000000000000000" pitchFamily="2" charset="2"/>
                        <a:defRPr>
                          <a:solidFill>
                            <a:schemeClr val="tx1"/>
                          </a:solidFill>
                          <a:effectLst>
                            <a:outerShdw blurRad="38100" dist="38100" dir="2700000" algn="tl">
                              <a:srgbClr val="000000"/>
                            </a:outerShdw>
                          </a:effectLst>
                          <a:latin typeface="Verdana" pitchFamily="34" charset="0"/>
                          <a:cs typeface="Arial" pitchFamily="34" charset="0"/>
                        </a:defRPr>
                      </a:lvl8pPr>
                      <a:lvl9pPr fontAlgn="base">
                        <a:spcBef>
                          <a:spcPct val="20000"/>
                        </a:spcBef>
                        <a:spcAft>
                          <a:spcPct val="0"/>
                        </a:spcAft>
                        <a:buClr>
                          <a:schemeClr val="folHlink"/>
                        </a:buClr>
                        <a:buSzPct val="60000"/>
                        <a:buFont typeface="Wingdings" panose="05000000000000000000" pitchFamily="2" charset="2"/>
                        <a:defRPr>
                          <a:solidFill>
                            <a:schemeClr val="tx1"/>
                          </a:solidFill>
                          <a:effectLst>
                            <a:outerShdw blurRad="38100" dist="38100" dir="2700000" algn="tl">
                              <a:srgbClr val="000000"/>
                            </a:outerShdw>
                          </a:effectLst>
                          <a:latin typeface="Verdana" pitchFamily="34" charset="0"/>
                          <a:cs typeface="Arial"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Pct val="60000"/>
                        <a:buFont typeface="Wingdings" panose="05000000000000000000" pitchFamily="2" charset="2"/>
                        <a:buNone/>
                      </a:pPr>
                      <a:r>
                        <a:rPr kumimoji="0" lang="cs-CZ" altLang="cs-CZ" sz="2400" b="1" i="0" u="none" strike="noStrike" cap="none" normalizeH="0" baseline="0">
                          <a:ln>
                            <a:noFill/>
                          </a:ln>
                          <a:solidFill>
                            <a:schemeClr val="tx1"/>
                          </a:solidFill>
                          <a:effectLst>
                            <a:outerShdw blurRad="38100" dist="38100" dir="2700000" algn="tl">
                              <a:srgbClr val="000000"/>
                            </a:outerShdw>
                          </a:effectLst>
                          <a:latin typeface="Source Sans Pro Semibold" panose="020b0604020202020204" charset="-18"/>
                          <a:cs typeface="Source Sans Pro Semibold" panose="020b0604020202020204" charset="0"/>
                        </a:rPr>
                        <a:t>x</a:t>
                      </a:r>
                      <a:r>
                        <a:rPr kumimoji="0" lang="cs-CZ" altLang="cs-CZ" sz="2400" b="1" i="0" u="none" strike="noStrike" cap="none" normalizeH="0" baseline="-25000">
                          <a:ln>
                            <a:noFill/>
                          </a:ln>
                          <a:solidFill>
                            <a:schemeClr val="tx1"/>
                          </a:solidFill>
                          <a:effectLst>
                            <a:outerShdw blurRad="38100" dist="38100" dir="2700000" algn="tl">
                              <a:srgbClr val="000000"/>
                            </a:outerShdw>
                          </a:effectLst>
                          <a:latin typeface="Source Sans Pro Semibold" panose="020b0604020202020204" charset="-18"/>
                          <a:cs typeface="Source Sans Pro Semibold" panose="020b0604020202020204" charset="0"/>
                        </a:rPr>
                        <a:t>2</a:t>
                      </a:r>
                      <a:endParaRPr kumimoji="0" lang="cs-CZ" altLang="cs-CZ" sz="2400" b="1" i="0" u="none" strike="noStrike" cap="none" normalizeH="0" baseline="0">
                        <a:ln>
                          <a:noFill/>
                        </a:ln>
                        <a:solidFill>
                          <a:schemeClr val="tx1"/>
                        </a:solidFill>
                        <a:effectLst>
                          <a:outerShdw blurRad="38100" dist="38100" dir="2700000" algn="tl">
                            <a:srgbClr val="000000"/>
                          </a:outerShdw>
                        </a:effectLst>
                        <a:latin typeface="Source Sans Pro Semibold" panose="020b0604020202020204" charset="-18"/>
                        <a:cs typeface="Source Sans Pro Semibold" panose="020b0604020202020204" charset="0"/>
                      </a:endParaRPr>
                    </a:p>
                  </a:txBody>
                  <a:tcPr marL="121920" marR="121920" anchor="ctr" horzOverflow="overflow">
                    <a:lnL w="12700" cap="flat" cmpd="sng" algn="ctr">
                      <a:solidFill>
                        <a:schemeClr val="tx1"/>
                      </a:solidFill>
                      <a:prstDash val="solid"/>
                      <a:round/>
                      <a:headEnd type="none" w="med" len="med"/>
                      <a:tailEnd type="none" w="med" len="med"/>
                    </a:lnL>
                    <a:lnR>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lvl1pPr>
                        <a:spcBef>
                          <a:spcPct val="20000"/>
                        </a:spcBef>
                        <a:buClr>
                          <a:schemeClr val="hlink"/>
                        </a:buClr>
                        <a:buSzPct val="60000"/>
                        <a:buFont typeface="Wingdings" panose="05000000000000000000" pitchFamily="2" charset="2"/>
                        <a:defRPr sz="2800">
                          <a:solidFill>
                            <a:schemeClr val="tx1"/>
                          </a:solidFill>
                          <a:effectLst>
                            <a:outerShdw blurRad="38100" dist="38100" dir="2700000" algn="tl">
                              <a:srgbClr val="000000"/>
                            </a:outerShdw>
                          </a:effectLst>
                          <a:latin typeface="Verdana" pitchFamily="34" charset="0"/>
                          <a:cs typeface="Arial" pitchFamily="34" charset="0"/>
                        </a:defRPr>
                      </a:lvl1pPr>
                      <a:lvl2pPr>
                        <a:spcBef>
                          <a:spcPct val="20000"/>
                        </a:spcBef>
                        <a:buClr>
                          <a:schemeClr val="tx1"/>
                        </a:buClr>
                        <a:defRPr sz="2400">
                          <a:solidFill>
                            <a:schemeClr val="tx1"/>
                          </a:solidFill>
                          <a:effectLst>
                            <a:outerShdw blurRad="38100" dist="38100" dir="2700000" algn="tl">
                              <a:srgbClr val="000000"/>
                            </a:outerShdw>
                          </a:effectLst>
                          <a:latin typeface="Verdana" pitchFamily="34" charset="0"/>
                          <a:cs typeface="Arial" pitchFamily="34" charset="0"/>
                        </a:defRPr>
                      </a:lvl2pPr>
                      <a:lvl3pPr>
                        <a:spcBef>
                          <a:spcPct val="20000"/>
                        </a:spcBef>
                        <a:buClr>
                          <a:schemeClr val="accent2"/>
                        </a:buClr>
                        <a:buSzPct val="60000"/>
                        <a:buFont typeface="Wingdings" panose="05000000000000000000" pitchFamily="2" charset="2"/>
                        <a:defRPr sz="2000">
                          <a:solidFill>
                            <a:schemeClr val="tx1"/>
                          </a:solidFill>
                          <a:effectLst>
                            <a:outerShdw blurRad="38100" dist="38100" dir="2700000" algn="tl">
                              <a:srgbClr val="000000"/>
                            </a:outerShdw>
                          </a:effectLst>
                          <a:latin typeface="Verdana" pitchFamily="34" charset="0"/>
                          <a:cs typeface="Arial" pitchFamily="34" charset="0"/>
                        </a:defRPr>
                      </a:lvl3pPr>
                      <a:lvl4pPr>
                        <a:spcBef>
                          <a:spcPct val="20000"/>
                        </a:spcBef>
                        <a:buClr>
                          <a:schemeClr val="tx2"/>
                        </a:buClr>
                        <a:defRPr>
                          <a:solidFill>
                            <a:schemeClr val="tx1"/>
                          </a:solidFill>
                          <a:effectLst>
                            <a:outerShdw blurRad="38100" dist="38100" dir="2700000" algn="tl">
                              <a:srgbClr val="000000"/>
                            </a:outerShdw>
                          </a:effectLst>
                          <a:latin typeface="Verdana" pitchFamily="34" charset="0"/>
                          <a:cs typeface="Arial" pitchFamily="34" charset="0"/>
                        </a:defRPr>
                      </a:lvl4pPr>
                      <a:lvl5pPr>
                        <a:spcBef>
                          <a:spcPct val="20000"/>
                        </a:spcBef>
                        <a:buClr>
                          <a:schemeClr val="folHlink"/>
                        </a:buClr>
                        <a:buSzPct val="60000"/>
                        <a:buFont typeface="Wingdings" panose="05000000000000000000" pitchFamily="2" charset="2"/>
                        <a:defRPr>
                          <a:solidFill>
                            <a:schemeClr val="tx1"/>
                          </a:solidFill>
                          <a:effectLst>
                            <a:outerShdw blurRad="38100" dist="38100" dir="2700000" algn="tl">
                              <a:srgbClr val="000000"/>
                            </a:outerShdw>
                          </a:effectLst>
                          <a:latin typeface="Verdana" pitchFamily="34" charset="0"/>
                          <a:cs typeface="Arial" pitchFamily="34" charset="0"/>
                        </a:defRPr>
                      </a:lvl5pPr>
                      <a:lvl6pPr fontAlgn="base">
                        <a:spcBef>
                          <a:spcPct val="20000"/>
                        </a:spcBef>
                        <a:spcAft>
                          <a:spcPct val="0"/>
                        </a:spcAft>
                        <a:buClr>
                          <a:schemeClr val="folHlink"/>
                        </a:buClr>
                        <a:buSzPct val="60000"/>
                        <a:buFont typeface="Wingdings" panose="05000000000000000000" pitchFamily="2" charset="2"/>
                        <a:defRPr>
                          <a:solidFill>
                            <a:schemeClr val="tx1"/>
                          </a:solidFill>
                          <a:effectLst>
                            <a:outerShdw blurRad="38100" dist="38100" dir="2700000" algn="tl">
                              <a:srgbClr val="000000"/>
                            </a:outerShdw>
                          </a:effectLst>
                          <a:latin typeface="Verdana" pitchFamily="34" charset="0"/>
                          <a:cs typeface="Arial" pitchFamily="34" charset="0"/>
                        </a:defRPr>
                      </a:lvl6pPr>
                      <a:lvl7pPr fontAlgn="base">
                        <a:spcBef>
                          <a:spcPct val="20000"/>
                        </a:spcBef>
                        <a:spcAft>
                          <a:spcPct val="0"/>
                        </a:spcAft>
                        <a:buClr>
                          <a:schemeClr val="folHlink"/>
                        </a:buClr>
                        <a:buSzPct val="60000"/>
                        <a:buFont typeface="Wingdings" panose="05000000000000000000" pitchFamily="2" charset="2"/>
                        <a:defRPr>
                          <a:solidFill>
                            <a:schemeClr val="tx1"/>
                          </a:solidFill>
                          <a:effectLst>
                            <a:outerShdw blurRad="38100" dist="38100" dir="2700000" algn="tl">
                              <a:srgbClr val="000000"/>
                            </a:outerShdw>
                          </a:effectLst>
                          <a:latin typeface="Verdana" pitchFamily="34" charset="0"/>
                          <a:cs typeface="Arial" pitchFamily="34" charset="0"/>
                        </a:defRPr>
                      </a:lvl7pPr>
                      <a:lvl8pPr fontAlgn="base">
                        <a:spcBef>
                          <a:spcPct val="20000"/>
                        </a:spcBef>
                        <a:spcAft>
                          <a:spcPct val="0"/>
                        </a:spcAft>
                        <a:buClr>
                          <a:schemeClr val="folHlink"/>
                        </a:buClr>
                        <a:buSzPct val="60000"/>
                        <a:buFont typeface="Wingdings" panose="05000000000000000000" pitchFamily="2" charset="2"/>
                        <a:defRPr>
                          <a:solidFill>
                            <a:schemeClr val="tx1"/>
                          </a:solidFill>
                          <a:effectLst>
                            <a:outerShdw blurRad="38100" dist="38100" dir="2700000" algn="tl">
                              <a:srgbClr val="000000"/>
                            </a:outerShdw>
                          </a:effectLst>
                          <a:latin typeface="Verdana" pitchFamily="34" charset="0"/>
                          <a:cs typeface="Arial" pitchFamily="34" charset="0"/>
                        </a:defRPr>
                      </a:lvl8pPr>
                      <a:lvl9pPr fontAlgn="base">
                        <a:spcBef>
                          <a:spcPct val="20000"/>
                        </a:spcBef>
                        <a:spcAft>
                          <a:spcPct val="0"/>
                        </a:spcAft>
                        <a:buClr>
                          <a:schemeClr val="folHlink"/>
                        </a:buClr>
                        <a:buSzPct val="60000"/>
                        <a:buFont typeface="Wingdings" panose="05000000000000000000" pitchFamily="2" charset="2"/>
                        <a:defRPr>
                          <a:solidFill>
                            <a:schemeClr val="tx1"/>
                          </a:solidFill>
                          <a:effectLst>
                            <a:outerShdw blurRad="38100" dist="38100" dir="2700000" algn="tl">
                              <a:srgbClr val="000000"/>
                            </a:outerShdw>
                          </a:effectLst>
                          <a:latin typeface="Verdana" pitchFamily="34" charset="0"/>
                          <a:cs typeface="Arial"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Pct val="60000"/>
                        <a:buFont typeface="Wingdings" panose="05000000000000000000" pitchFamily="2" charset="2"/>
                        <a:buNone/>
                      </a:pPr>
                      <a:r>
                        <a:rPr kumimoji="0" lang="cs-CZ" altLang="cs-CZ" sz="2400" b="1" i="0" u="none" strike="noStrike" cap="none" normalizeH="0" baseline="0">
                          <a:ln>
                            <a:noFill/>
                          </a:ln>
                          <a:solidFill>
                            <a:schemeClr val="tx1"/>
                          </a:solidFill>
                          <a:effectLst>
                            <a:outerShdw blurRad="38100" dist="38100" dir="2700000" algn="tl">
                              <a:srgbClr val="000000"/>
                            </a:outerShdw>
                          </a:effectLst>
                          <a:latin typeface="Source Sans Pro Semibold" panose="020b0604020202020204" charset="-18"/>
                          <a:cs typeface="Source Sans Pro Semibold" panose="020b0604020202020204" charset="0"/>
                        </a:rPr>
                        <a:t>F</a:t>
                      </a:r>
                      <a:r>
                        <a:rPr kumimoji="0" lang="cs-CZ" altLang="cs-CZ" sz="2400" b="1" i="0" u="none" strike="noStrike" cap="none" normalizeH="0" baseline="-25000">
                          <a:ln>
                            <a:noFill/>
                          </a:ln>
                          <a:solidFill>
                            <a:schemeClr val="tx1"/>
                          </a:solidFill>
                          <a:effectLst>
                            <a:outerShdw blurRad="38100" dist="38100" dir="2700000" algn="tl">
                              <a:srgbClr val="000000"/>
                            </a:outerShdw>
                          </a:effectLst>
                          <a:latin typeface="Source Sans Pro Semibold" panose="020b0604020202020204" charset="-18"/>
                          <a:cs typeface="Source Sans Pro Semibold" panose="020b0604020202020204" charset="0"/>
                        </a:rPr>
                        <a:t>2</a:t>
                      </a:r>
                      <a:endParaRPr kumimoji="0" lang="cs-CZ" altLang="cs-CZ" sz="2400" b="1" i="0" u="none" strike="noStrike" cap="none" normalizeH="0" baseline="0">
                        <a:ln>
                          <a:noFill/>
                        </a:ln>
                        <a:solidFill>
                          <a:schemeClr val="tx1"/>
                        </a:solidFill>
                        <a:effectLst>
                          <a:outerShdw blurRad="38100" dist="38100" dir="2700000" algn="tl">
                            <a:srgbClr val="000000"/>
                          </a:outerShdw>
                        </a:effectLst>
                        <a:latin typeface="Source Sans Pro Semibold" panose="020b0604020202020204" charset="-18"/>
                        <a:cs typeface="Source Sans Pro Semibold" panose="020b0604020202020204" charset="0"/>
                      </a:endParaRPr>
                    </a:p>
                  </a:txBody>
                  <a:tcPr marL="121920" marR="121920" anchor="ctr" horzOverflow="overflow">
                    <a:lnL>
                      <a:noFill/>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lvl1pPr>
                        <a:spcBef>
                          <a:spcPct val="20000"/>
                        </a:spcBef>
                        <a:buClr>
                          <a:schemeClr val="hlink"/>
                        </a:buClr>
                        <a:buSzPct val="60000"/>
                        <a:buFont typeface="Wingdings" panose="05000000000000000000" pitchFamily="2" charset="2"/>
                        <a:defRPr sz="2800">
                          <a:solidFill>
                            <a:schemeClr val="tx1"/>
                          </a:solidFill>
                          <a:effectLst>
                            <a:outerShdw blurRad="38100" dist="38100" dir="2700000" algn="tl">
                              <a:srgbClr val="000000"/>
                            </a:outerShdw>
                          </a:effectLst>
                          <a:latin typeface="Verdana" pitchFamily="34" charset="0"/>
                          <a:cs typeface="Arial" pitchFamily="34" charset="0"/>
                        </a:defRPr>
                      </a:lvl1pPr>
                      <a:lvl2pPr>
                        <a:spcBef>
                          <a:spcPct val="20000"/>
                        </a:spcBef>
                        <a:buClr>
                          <a:schemeClr val="tx1"/>
                        </a:buClr>
                        <a:defRPr sz="2400">
                          <a:solidFill>
                            <a:schemeClr val="tx1"/>
                          </a:solidFill>
                          <a:effectLst>
                            <a:outerShdw blurRad="38100" dist="38100" dir="2700000" algn="tl">
                              <a:srgbClr val="000000"/>
                            </a:outerShdw>
                          </a:effectLst>
                          <a:latin typeface="Verdana" pitchFamily="34" charset="0"/>
                          <a:cs typeface="Arial" pitchFamily="34" charset="0"/>
                        </a:defRPr>
                      </a:lvl2pPr>
                      <a:lvl3pPr>
                        <a:spcBef>
                          <a:spcPct val="20000"/>
                        </a:spcBef>
                        <a:buClr>
                          <a:schemeClr val="accent2"/>
                        </a:buClr>
                        <a:buSzPct val="60000"/>
                        <a:buFont typeface="Wingdings" panose="05000000000000000000" pitchFamily="2" charset="2"/>
                        <a:defRPr sz="2000">
                          <a:solidFill>
                            <a:schemeClr val="tx1"/>
                          </a:solidFill>
                          <a:effectLst>
                            <a:outerShdw blurRad="38100" dist="38100" dir="2700000" algn="tl">
                              <a:srgbClr val="000000"/>
                            </a:outerShdw>
                          </a:effectLst>
                          <a:latin typeface="Verdana" pitchFamily="34" charset="0"/>
                          <a:cs typeface="Arial" pitchFamily="34" charset="0"/>
                        </a:defRPr>
                      </a:lvl3pPr>
                      <a:lvl4pPr>
                        <a:spcBef>
                          <a:spcPct val="20000"/>
                        </a:spcBef>
                        <a:buClr>
                          <a:schemeClr val="tx2"/>
                        </a:buClr>
                        <a:defRPr>
                          <a:solidFill>
                            <a:schemeClr val="tx1"/>
                          </a:solidFill>
                          <a:effectLst>
                            <a:outerShdw blurRad="38100" dist="38100" dir="2700000" algn="tl">
                              <a:srgbClr val="000000"/>
                            </a:outerShdw>
                          </a:effectLst>
                          <a:latin typeface="Verdana" pitchFamily="34" charset="0"/>
                          <a:cs typeface="Arial" pitchFamily="34" charset="0"/>
                        </a:defRPr>
                      </a:lvl4pPr>
                      <a:lvl5pPr>
                        <a:spcBef>
                          <a:spcPct val="20000"/>
                        </a:spcBef>
                        <a:buClr>
                          <a:schemeClr val="folHlink"/>
                        </a:buClr>
                        <a:buSzPct val="60000"/>
                        <a:buFont typeface="Wingdings" panose="05000000000000000000" pitchFamily="2" charset="2"/>
                        <a:defRPr>
                          <a:solidFill>
                            <a:schemeClr val="tx1"/>
                          </a:solidFill>
                          <a:effectLst>
                            <a:outerShdw blurRad="38100" dist="38100" dir="2700000" algn="tl">
                              <a:srgbClr val="000000"/>
                            </a:outerShdw>
                          </a:effectLst>
                          <a:latin typeface="Verdana" pitchFamily="34" charset="0"/>
                          <a:cs typeface="Arial" pitchFamily="34" charset="0"/>
                        </a:defRPr>
                      </a:lvl5pPr>
                      <a:lvl6pPr fontAlgn="base">
                        <a:spcBef>
                          <a:spcPct val="20000"/>
                        </a:spcBef>
                        <a:spcAft>
                          <a:spcPct val="0"/>
                        </a:spcAft>
                        <a:buClr>
                          <a:schemeClr val="folHlink"/>
                        </a:buClr>
                        <a:buSzPct val="60000"/>
                        <a:buFont typeface="Wingdings" panose="05000000000000000000" pitchFamily="2" charset="2"/>
                        <a:defRPr>
                          <a:solidFill>
                            <a:schemeClr val="tx1"/>
                          </a:solidFill>
                          <a:effectLst>
                            <a:outerShdw blurRad="38100" dist="38100" dir="2700000" algn="tl">
                              <a:srgbClr val="000000"/>
                            </a:outerShdw>
                          </a:effectLst>
                          <a:latin typeface="Verdana" pitchFamily="34" charset="0"/>
                          <a:cs typeface="Arial" pitchFamily="34" charset="0"/>
                        </a:defRPr>
                      </a:lvl6pPr>
                      <a:lvl7pPr fontAlgn="base">
                        <a:spcBef>
                          <a:spcPct val="20000"/>
                        </a:spcBef>
                        <a:spcAft>
                          <a:spcPct val="0"/>
                        </a:spcAft>
                        <a:buClr>
                          <a:schemeClr val="folHlink"/>
                        </a:buClr>
                        <a:buSzPct val="60000"/>
                        <a:buFont typeface="Wingdings" panose="05000000000000000000" pitchFamily="2" charset="2"/>
                        <a:defRPr>
                          <a:solidFill>
                            <a:schemeClr val="tx1"/>
                          </a:solidFill>
                          <a:effectLst>
                            <a:outerShdw blurRad="38100" dist="38100" dir="2700000" algn="tl">
                              <a:srgbClr val="000000"/>
                            </a:outerShdw>
                          </a:effectLst>
                          <a:latin typeface="Verdana" pitchFamily="34" charset="0"/>
                          <a:cs typeface="Arial" pitchFamily="34" charset="0"/>
                        </a:defRPr>
                      </a:lvl7pPr>
                      <a:lvl8pPr fontAlgn="base">
                        <a:spcBef>
                          <a:spcPct val="20000"/>
                        </a:spcBef>
                        <a:spcAft>
                          <a:spcPct val="0"/>
                        </a:spcAft>
                        <a:buClr>
                          <a:schemeClr val="folHlink"/>
                        </a:buClr>
                        <a:buSzPct val="60000"/>
                        <a:buFont typeface="Wingdings" panose="05000000000000000000" pitchFamily="2" charset="2"/>
                        <a:defRPr>
                          <a:solidFill>
                            <a:schemeClr val="tx1"/>
                          </a:solidFill>
                          <a:effectLst>
                            <a:outerShdw blurRad="38100" dist="38100" dir="2700000" algn="tl">
                              <a:srgbClr val="000000"/>
                            </a:outerShdw>
                          </a:effectLst>
                          <a:latin typeface="Verdana" pitchFamily="34" charset="0"/>
                          <a:cs typeface="Arial" pitchFamily="34" charset="0"/>
                        </a:defRPr>
                      </a:lvl8pPr>
                      <a:lvl9pPr fontAlgn="base">
                        <a:spcBef>
                          <a:spcPct val="20000"/>
                        </a:spcBef>
                        <a:spcAft>
                          <a:spcPct val="0"/>
                        </a:spcAft>
                        <a:buClr>
                          <a:schemeClr val="folHlink"/>
                        </a:buClr>
                        <a:buSzPct val="60000"/>
                        <a:buFont typeface="Wingdings" panose="05000000000000000000" pitchFamily="2" charset="2"/>
                        <a:defRPr>
                          <a:solidFill>
                            <a:schemeClr val="tx1"/>
                          </a:solidFill>
                          <a:effectLst>
                            <a:outerShdw blurRad="38100" dist="38100" dir="2700000" algn="tl">
                              <a:srgbClr val="000000"/>
                            </a:outerShdw>
                          </a:effectLst>
                          <a:latin typeface="Verdana" pitchFamily="34" charset="0"/>
                          <a:cs typeface="Arial"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Pct val="60000"/>
                        <a:buFont typeface="Wingdings" panose="05000000000000000000" pitchFamily="2" charset="2"/>
                        <a:buNone/>
                      </a:pPr>
                      <a:r>
                        <a:rPr kumimoji="0" lang="cs-CZ" altLang="cs-CZ" sz="2400" b="1" i="0" u="none" strike="noStrike" cap="none" normalizeH="0" baseline="0">
                          <a:ln>
                            <a:noFill/>
                          </a:ln>
                          <a:solidFill>
                            <a:schemeClr val="tx1"/>
                          </a:solidFill>
                          <a:effectLst>
                            <a:outerShdw blurRad="38100" dist="38100" dir="2700000" algn="tl">
                              <a:srgbClr val="000000"/>
                            </a:outerShdw>
                          </a:effectLst>
                          <a:latin typeface="Source Sans Pro Semibold" panose="020b0604020202020204" charset="-18"/>
                          <a:cs typeface="Source Sans Pro Semibold" panose="020b0604020202020204" charset="0"/>
                        </a:rPr>
                        <a:t>x</a:t>
                      </a:r>
                      <a:r>
                        <a:rPr kumimoji="0" lang="cs-CZ" altLang="cs-CZ" sz="2400" b="1" i="0" u="none" strike="noStrike" cap="none" normalizeH="0" baseline="-25000">
                          <a:ln>
                            <a:noFill/>
                          </a:ln>
                          <a:solidFill>
                            <a:schemeClr val="tx1"/>
                          </a:solidFill>
                          <a:effectLst>
                            <a:outerShdw blurRad="38100" dist="38100" dir="2700000" algn="tl">
                              <a:srgbClr val="000000"/>
                            </a:outerShdw>
                          </a:effectLst>
                          <a:latin typeface="Source Sans Pro Semibold" panose="020b0604020202020204" charset="-18"/>
                          <a:cs typeface="Source Sans Pro Semibold" panose="020b0604020202020204" charset="0"/>
                        </a:rPr>
                        <a:t>3</a:t>
                      </a:r>
                      <a:endParaRPr kumimoji="0" lang="cs-CZ" altLang="cs-CZ" sz="2400" b="1" i="0" u="none" strike="noStrike" cap="none" normalizeH="0" baseline="0">
                        <a:ln>
                          <a:noFill/>
                        </a:ln>
                        <a:solidFill>
                          <a:schemeClr val="tx1"/>
                        </a:solidFill>
                        <a:effectLst>
                          <a:outerShdw blurRad="38100" dist="38100" dir="2700000" algn="tl">
                            <a:srgbClr val="000000"/>
                          </a:outerShdw>
                        </a:effectLst>
                        <a:latin typeface="Source Sans Pro Semibold" panose="020b0604020202020204" charset="-18"/>
                        <a:cs typeface="Source Sans Pro Semibold" panose="020b0604020202020204" charset="0"/>
                      </a:endParaRPr>
                    </a:p>
                  </a:txBody>
                  <a:tcPr marL="121920" marR="121920" anchor="ctr" horzOverflow="overflow">
                    <a:lnL w="12700" cap="flat" cmpd="sng" algn="ctr">
                      <a:solidFill>
                        <a:schemeClr val="tx1"/>
                      </a:solidFill>
                      <a:prstDash val="solid"/>
                      <a:round/>
                      <a:headEnd type="none" w="med" len="med"/>
                      <a:tailEnd type="none" w="med" len="med"/>
                    </a:lnL>
                    <a:lnR>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lvl1pPr>
                        <a:spcBef>
                          <a:spcPct val="20000"/>
                        </a:spcBef>
                        <a:buClr>
                          <a:schemeClr val="hlink"/>
                        </a:buClr>
                        <a:buSzPct val="60000"/>
                        <a:buFont typeface="Wingdings" panose="05000000000000000000" pitchFamily="2" charset="2"/>
                        <a:defRPr sz="2800">
                          <a:solidFill>
                            <a:schemeClr val="tx1"/>
                          </a:solidFill>
                          <a:effectLst>
                            <a:outerShdw blurRad="38100" dist="38100" dir="2700000" algn="tl">
                              <a:srgbClr val="000000"/>
                            </a:outerShdw>
                          </a:effectLst>
                          <a:latin typeface="Verdana" pitchFamily="34" charset="0"/>
                          <a:cs typeface="Arial" pitchFamily="34" charset="0"/>
                        </a:defRPr>
                      </a:lvl1pPr>
                      <a:lvl2pPr>
                        <a:spcBef>
                          <a:spcPct val="20000"/>
                        </a:spcBef>
                        <a:buClr>
                          <a:schemeClr val="tx1"/>
                        </a:buClr>
                        <a:defRPr sz="2400">
                          <a:solidFill>
                            <a:schemeClr val="tx1"/>
                          </a:solidFill>
                          <a:effectLst>
                            <a:outerShdw blurRad="38100" dist="38100" dir="2700000" algn="tl">
                              <a:srgbClr val="000000"/>
                            </a:outerShdw>
                          </a:effectLst>
                          <a:latin typeface="Verdana" pitchFamily="34" charset="0"/>
                          <a:cs typeface="Arial" pitchFamily="34" charset="0"/>
                        </a:defRPr>
                      </a:lvl2pPr>
                      <a:lvl3pPr>
                        <a:spcBef>
                          <a:spcPct val="20000"/>
                        </a:spcBef>
                        <a:buClr>
                          <a:schemeClr val="accent2"/>
                        </a:buClr>
                        <a:buSzPct val="60000"/>
                        <a:buFont typeface="Wingdings" panose="05000000000000000000" pitchFamily="2" charset="2"/>
                        <a:defRPr sz="2000">
                          <a:solidFill>
                            <a:schemeClr val="tx1"/>
                          </a:solidFill>
                          <a:effectLst>
                            <a:outerShdw blurRad="38100" dist="38100" dir="2700000" algn="tl">
                              <a:srgbClr val="000000"/>
                            </a:outerShdw>
                          </a:effectLst>
                          <a:latin typeface="Verdana" pitchFamily="34" charset="0"/>
                          <a:cs typeface="Arial" pitchFamily="34" charset="0"/>
                        </a:defRPr>
                      </a:lvl3pPr>
                      <a:lvl4pPr>
                        <a:spcBef>
                          <a:spcPct val="20000"/>
                        </a:spcBef>
                        <a:buClr>
                          <a:schemeClr val="tx2"/>
                        </a:buClr>
                        <a:defRPr>
                          <a:solidFill>
                            <a:schemeClr val="tx1"/>
                          </a:solidFill>
                          <a:effectLst>
                            <a:outerShdw blurRad="38100" dist="38100" dir="2700000" algn="tl">
                              <a:srgbClr val="000000"/>
                            </a:outerShdw>
                          </a:effectLst>
                          <a:latin typeface="Verdana" pitchFamily="34" charset="0"/>
                          <a:cs typeface="Arial" pitchFamily="34" charset="0"/>
                        </a:defRPr>
                      </a:lvl4pPr>
                      <a:lvl5pPr>
                        <a:spcBef>
                          <a:spcPct val="20000"/>
                        </a:spcBef>
                        <a:buClr>
                          <a:schemeClr val="folHlink"/>
                        </a:buClr>
                        <a:buSzPct val="60000"/>
                        <a:buFont typeface="Wingdings" panose="05000000000000000000" pitchFamily="2" charset="2"/>
                        <a:defRPr>
                          <a:solidFill>
                            <a:schemeClr val="tx1"/>
                          </a:solidFill>
                          <a:effectLst>
                            <a:outerShdw blurRad="38100" dist="38100" dir="2700000" algn="tl">
                              <a:srgbClr val="000000"/>
                            </a:outerShdw>
                          </a:effectLst>
                          <a:latin typeface="Verdana" pitchFamily="34" charset="0"/>
                          <a:cs typeface="Arial" pitchFamily="34" charset="0"/>
                        </a:defRPr>
                      </a:lvl5pPr>
                      <a:lvl6pPr fontAlgn="base">
                        <a:spcBef>
                          <a:spcPct val="20000"/>
                        </a:spcBef>
                        <a:spcAft>
                          <a:spcPct val="0"/>
                        </a:spcAft>
                        <a:buClr>
                          <a:schemeClr val="folHlink"/>
                        </a:buClr>
                        <a:buSzPct val="60000"/>
                        <a:buFont typeface="Wingdings" panose="05000000000000000000" pitchFamily="2" charset="2"/>
                        <a:defRPr>
                          <a:solidFill>
                            <a:schemeClr val="tx1"/>
                          </a:solidFill>
                          <a:effectLst>
                            <a:outerShdw blurRad="38100" dist="38100" dir="2700000" algn="tl">
                              <a:srgbClr val="000000"/>
                            </a:outerShdw>
                          </a:effectLst>
                          <a:latin typeface="Verdana" pitchFamily="34" charset="0"/>
                          <a:cs typeface="Arial" pitchFamily="34" charset="0"/>
                        </a:defRPr>
                      </a:lvl6pPr>
                      <a:lvl7pPr fontAlgn="base">
                        <a:spcBef>
                          <a:spcPct val="20000"/>
                        </a:spcBef>
                        <a:spcAft>
                          <a:spcPct val="0"/>
                        </a:spcAft>
                        <a:buClr>
                          <a:schemeClr val="folHlink"/>
                        </a:buClr>
                        <a:buSzPct val="60000"/>
                        <a:buFont typeface="Wingdings" panose="05000000000000000000" pitchFamily="2" charset="2"/>
                        <a:defRPr>
                          <a:solidFill>
                            <a:schemeClr val="tx1"/>
                          </a:solidFill>
                          <a:effectLst>
                            <a:outerShdw blurRad="38100" dist="38100" dir="2700000" algn="tl">
                              <a:srgbClr val="000000"/>
                            </a:outerShdw>
                          </a:effectLst>
                          <a:latin typeface="Verdana" pitchFamily="34" charset="0"/>
                          <a:cs typeface="Arial" pitchFamily="34" charset="0"/>
                        </a:defRPr>
                      </a:lvl7pPr>
                      <a:lvl8pPr fontAlgn="base">
                        <a:spcBef>
                          <a:spcPct val="20000"/>
                        </a:spcBef>
                        <a:spcAft>
                          <a:spcPct val="0"/>
                        </a:spcAft>
                        <a:buClr>
                          <a:schemeClr val="folHlink"/>
                        </a:buClr>
                        <a:buSzPct val="60000"/>
                        <a:buFont typeface="Wingdings" panose="05000000000000000000" pitchFamily="2" charset="2"/>
                        <a:defRPr>
                          <a:solidFill>
                            <a:schemeClr val="tx1"/>
                          </a:solidFill>
                          <a:effectLst>
                            <a:outerShdw blurRad="38100" dist="38100" dir="2700000" algn="tl">
                              <a:srgbClr val="000000"/>
                            </a:outerShdw>
                          </a:effectLst>
                          <a:latin typeface="Verdana" pitchFamily="34" charset="0"/>
                          <a:cs typeface="Arial" pitchFamily="34" charset="0"/>
                        </a:defRPr>
                      </a:lvl8pPr>
                      <a:lvl9pPr fontAlgn="base">
                        <a:spcBef>
                          <a:spcPct val="20000"/>
                        </a:spcBef>
                        <a:spcAft>
                          <a:spcPct val="0"/>
                        </a:spcAft>
                        <a:buClr>
                          <a:schemeClr val="folHlink"/>
                        </a:buClr>
                        <a:buSzPct val="60000"/>
                        <a:buFont typeface="Wingdings" panose="05000000000000000000" pitchFamily="2" charset="2"/>
                        <a:defRPr>
                          <a:solidFill>
                            <a:schemeClr val="tx1"/>
                          </a:solidFill>
                          <a:effectLst>
                            <a:outerShdw blurRad="38100" dist="38100" dir="2700000" algn="tl">
                              <a:srgbClr val="000000"/>
                            </a:outerShdw>
                          </a:effectLst>
                          <a:latin typeface="Verdana" pitchFamily="34" charset="0"/>
                          <a:cs typeface="Arial"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Pct val="60000"/>
                        <a:buFont typeface="Wingdings" panose="05000000000000000000" pitchFamily="2" charset="2"/>
                        <a:buNone/>
                      </a:pPr>
                      <a:r>
                        <a:rPr kumimoji="0" lang="cs-CZ" altLang="cs-CZ" sz="2400" b="1" i="0" u="none" strike="noStrike" cap="none" normalizeH="0" baseline="0">
                          <a:ln>
                            <a:noFill/>
                          </a:ln>
                          <a:solidFill>
                            <a:schemeClr val="tx1"/>
                          </a:solidFill>
                          <a:effectLst>
                            <a:outerShdw blurRad="38100" dist="38100" dir="2700000" algn="tl">
                              <a:srgbClr val="000000"/>
                            </a:outerShdw>
                          </a:effectLst>
                          <a:latin typeface="Source Sans Pro Semibold" panose="020b0604020202020204" charset="-18"/>
                          <a:cs typeface="Source Sans Pro Semibold" panose="020b0604020202020204" charset="0"/>
                        </a:rPr>
                        <a:t>F</a:t>
                      </a:r>
                      <a:r>
                        <a:rPr kumimoji="0" lang="cs-CZ" altLang="cs-CZ" sz="2400" b="1" i="0" u="none" strike="noStrike" cap="none" normalizeH="0" baseline="-25000">
                          <a:ln>
                            <a:noFill/>
                          </a:ln>
                          <a:solidFill>
                            <a:schemeClr val="tx1"/>
                          </a:solidFill>
                          <a:effectLst>
                            <a:outerShdw blurRad="38100" dist="38100" dir="2700000" algn="tl">
                              <a:srgbClr val="000000"/>
                            </a:outerShdw>
                          </a:effectLst>
                          <a:latin typeface="Source Sans Pro Semibold" panose="020b0604020202020204" charset="-18"/>
                          <a:cs typeface="Source Sans Pro Semibold" panose="020b0604020202020204" charset="0"/>
                        </a:rPr>
                        <a:t>3</a:t>
                      </a:r>
                      <a:endParaRPr kumimoji="0" lang="cs-CZ" altLang="cs-CZ" sz="2400" b="1" i="0" u="none" strike="noStrike" cap="none" normalizeH="0" baseline="0">
                        <a:ln>
                          <a:noFill/>
                        </a:ln>
                        <a:solidFill>
                          <a:schemeClr val="tx1"/>
                        </a:solidFill>
                        <a:effectLst>
                          <a:outerShdw blurRad="38100" dist="38100" dir="2700000" algn="tl">
                            <a:srgbClr val="000000"/>
                          </a:outerShdw>
                        </a:effectLst>
                        <a:latin typeface="Source Sans Pro Semibold" panose="020b0604020202020204" charset="-18"/>
                        <a:cs typeface="Source Sans Pro Semibold" panose="020b0604020202020204" charset="0"/>
                      </a:endParaRPr>
                    </a:p>
                  </a:txBody>
                  <a:tcPr marL="121920" marR="121920" anchor="ctr" horzOverflow="overflow">
                    <a:lnL>
                      <a:noFill/>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693738">
                <a:tc>
                  <a:txBody>
                    <a:bodyPr vert="horz" wrap="square"/>
                    <a:lstStyle>
                      <a:lvl1pPr>
                        <a:spcBef>
                          <a:spcPct val="20000"/>
                        </a:spcBef>
                        <a:buClr>
                          <a:schemeClr val="hlink"/>
                        </a:buClr>
                        <a:buSzPct val="60000"/>
                        <a:buFont typeface="Wingdings" panose="05000000000000000000" pitchFamily="2" charset="2"/>
                        <a:defRPr sz="2800">
                          <a:solidFill>
                            <a:schemeClr val="tx1"/>
                          </a:solidFill>
                          <a:effectLst>
                            <a:outerShdw blurRad="38100" dist="38100" dir="2700000" algn="tl">
                              <a:srgbClr val="000000"/>
                            </a:outerShdw>
                          </a:effectLst>
                          <a:latin typeface="Verdana" pitchFamily="34" charset="0"/>
                          <a:cs typeface="Arial" pitchFamily="34" charset="0"/>
                        </a:defRPr>
                      </a:lvl1pPr>
                      <a:lvl2pPr>
                        <a:spcBef>
                          <a:spcPct val="20000"/>
                        </a:spcBef>
                        <a:buClr>
                          <a:schemeClr val="tx1"/>
                        </a:buClr>
                        <a:defRPr sz="2400">
                          <a:solidFill>
                            <a:schemeClr val="tx1"/>
                          </a:solidFill>
                          <a:effectLst>
                            <a:outerShdw blurRad="38100" dist="38100" dir="2700000" algn="tl">
                              <a:srgbClr val="000000"/>
                            </a:outerShdw>
                          </a:effectLst>
                          <a:latin typeface="Verdana" pitchFamily="34" charset="0"/>
                          <a:cs typeface="Arial" pitchFamily="34" charset="0"/>
                        </a:defRPr>
                      </a:lvl2pPr>
                      <a:lvl3pPr>
                        <a:spcBef>
                          <a:spcPct val="20000"/>
                        </a:spcBef>
                        <a:buClr>
                          <a:schemeClr val="accent2"/>
                        </a:buClr>
                        <a:buSzPct val="60000"/>
                        <a:buFont typeface="Wingdings" panose="05000000000000000000" pitchFamily="2" charset="2"/>
                        <a:defRPr sz="2000">
                          <a:solidFill>
                            <a:schemeClr val="tx1"/>
                          </a:solidFill>
                          <a:effectLst>
                            <a:outerShdw blurRad="38100" dist="38100" dir="2700000" algn="tl">
                              <a:srgbClr val="000000"/>
                            </a:outerShdw>
                          </a:effectLst>
                          <a:latin typeface="Verdana" pitchFamily="34" charset="0"/>
                          <a:cs typeface="Arial" pitchFamily="34" charset="0"/>
                        </a:defRPr>
                      </a:lvl3pPr>
                      <a:lvl4pPr>
                        <a:spcBef>
                          <a:spcPct val="20000"/>
                        </a:spcBef>
                        <a:buClr>
                          <a:schemeClr val="tx2"/>
                        </a:buClr>
                        <a:defRPr>
                          <a:solidFill>
                            <a:schemeClr val="tx1"/>
                          </a:solidFill>
                          <a:effectLst>
                            <a:outerShdw blurRad="38100" dist="38100" dir="2700000" algn="tl">
                              <a:srgbClr val="000000"/>
                            </a:outerShdw>
                          </a:effectLst>
                          <a:latin typeface="Verdana" pitchFamily="34" charset="0"/>
                          <a:cs typeface="Arial" pitchFamily="34" charset="0"/>
                        </a:defRPr>
                      </a:lvl4pPr>
                      <a:lvl5pPr>
                        <a:spcBef>
                          <a:spcPct val="20000"/>
                        </a:spcBef>
                        <a:buClr>
                          <a:schemeClr val="folHlink"/>
                        </a:buClr>
                        <a:buSzPct val="60000"/>
                        <a:buFont typeface="Wingdings" panose="05000000000000000000" pitchFamily="2" charset="2"/>
                        <a:defRPr>
                          <a:solidFill>
                            <a:schemeClr val="tx1"/>
                          </a:solidFill>
                          <a:effectLst>
                            <a:outerShdw blurRad="38100" dist="38100" dir="2700000" algn="tl">
                              <a:srgbClr val="000000"/>
                            </a:outerShdw>
                          </a:effectLst>
                          <a:latin typeface="Verdana" pitchFamily="34" charset="0"/>
                          <a:cs typeface="Arial" pitchFamily="34" charset="0"/>
                        </a:defRPr>
                      </a:lvl5pPr>
                      <a:lvl6pPr fontAlgn="base">
                        <a:spcBef>
                          <a:spcPct val="20000"/>
                        </a:spcBef>
                        <a:spcAft>
                          <a:spcPct val="0"/>
                        </a:spcAft>
                        <a:buClr>
                          <a:schemeClr val="folHlink"/>
                        </a:buClr>
                        <a:buSzPct val="60000"/>
                        <a:buFont typeface="Wingdings" panose="05000000000000000000" pitchFamily="2" charset="2"/>
                        <a:defRPr>
                          <a:solidFill>
                            <a:schemeClr val="tx1"/>
                          </a:solidFill>
                          <a:effectLst>
                            <a:outerShdw blurRad="38100" dist="38100" dir="2700000" algn="tl">
                              <a:srgbClr val="000000"/>
                            </a:outerShdw>
                          </a:effectLst>
                          <a:latin typeface="Verdana" pitchFamily="34" charset="0"/>
                          <a:cs typeface="Arial" pitchFamily="34" charset="0"/>
                        </a:defRPr>
                      </a:lvl6pPr>
                      <a:lvl7pPr fontAlgn="base">
                        <a:spcBef>
                          <a:spcPct val="20000"/>
                        </a:spcBef>
                        <a:spcAft>
                          <a:spcPct val="0"/>
                        </a:spcAft>
                        <a:buClr>
                          <a:schemeClr val="folHlink"/>
                        </a:buClr>
                        <a:buSzPct val="60000"/>
                        <a:buFont typeface="Wingdings" panose="05000000000000000000" pitchFamily="2" charset="2"/>
                        <a:defRPr>
                          <a:solidFill>
                            <a:schemeClr val="tx1"/>
                          </a:solidFill>
                          <a:effectLst>
                            <a:outerShdw blurRad="38100" dist="38100" dir="2700000" algn="tl">
                              <a:srgbClr val="000000"/>
                            </a:outerShdw>
                          </a:effectLst>
                          <a:latin typeface="Verdana" pitchFamily="34" charset="0"/>
                          <a:cs typeface="Arial" pitchFamily="34" charset="0"/>
                        </a:defRPr>
                      </a:lvl7pPr>
                      <a:lvl8pPr fontAlgn="base">
                        <a:spcBef>
                          <a:spcPct val="20000"/>
                        </a:spcBef>
                        <a:spcAft>
                          <a:spcPct val="0"/>
                        </a:spcAft>
                        <a:buClr>
                          <a:schemeClr val="folHlink"/>
                        </a:buClr>
                        <a:buSzPct val="60000"/>
                        <a:buFont typeface="Wingdings" panose="05000000000000000000" pitchFamily="2" charset="2"/>
                        <a:defRPr>
                          <a:solidFill>
                            <a:schemeClr val="tx1"/>
                          </a:solidFill>
                          <a:effectLst>
                            <a:outerShdw blurRad="38100" dist="38100" dir="2700000" algn="tl">
                              <a:srgbClr val="000000"/>
                            </a:outerShdw>
                          </a:effectLst>
                          <a:latin typeface="Verdana" pitchFamily="34" charset="0"/>
                          <a:cs typeface="Arial" pitchFamily="34" charset="0"/>
                        </a:defRPr>
                      </a:lvl8pPr>
                      <a:lvl9pPr fontAlgn="base">
                        <a:spcBef>
                          <a:spcPct val="20000"/>
                        </a:spcBef>
                        <a:spcAft>
                          <a:spcPct val="0"/>
                        </a:spcAft>
                        <a:buClr>
                          <a:schemeClr val="folHlink"/>
                        </a:buClr>
                        <a:buSzPct val="60000"/>
                        <a:buFont typeface="Wingdings" panose="05000000000000000000" pitchFamily="2" charset="2"/>
                        <a:defRPr>
                          <a:solidFill>
                            <a:schemeClr val="tx1"/>
                          </a:solidFill>
                          <a:effectLst>
                            <a:outerShdw blurRad="38100" dist="38100" dir="2700000" algn="tl">
                              <a:srgbClr val="000000"/>
                            </a:outerShdw>
                          </a:effectLst>
                          <a:latin typeface="Verdana" pitchFamily="34" charset="0"/>
                          <a:cs typeface="Arial"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Pct val="60000"/>
                        <a:buFont typeface="Wingdings" panose="05000000000000000000" pitchFamily="2" charset="2"/>
                        <a:buNone/>
                      </a:pPr>
                      <a:r>
                        <a:rPr kumimoji="0" lang="cs-CZ" altLang="cs-CZ" sz="2400" b="1" i="0" u="none" strike="noStrike" cap="none" normalizeH="0" baseline="0">
                          <a:ln>
                            <a:noFill/>
                          </a:ln>
                          <a:solidFill>
                            <a:schemeClr val="tx1"/>
                          </a:solidFill>
                          <a:effectLst>
                            <a:outerShdw blurRad="38100" dist="38100" dir="2700000" algn="tl">
                              <a:srgbClr val="000000"/>
                            </a:outerShdw>
                          </a:effectLst>
                          <a:latin typeface="Source Sans Pro Semibold" panose="020b0604020202020204" charset="-18"/>
                          <a:cs typeface="Source Sans Pro Semibold" panose="020b0604020202020204" charset="0"/>
                        </a:rPr>
                        <a:t>0</a:t>
                      </a:r>
                    </a:p>
                  </a:txBody>
                  <a:tcPr marL="121920" marR="12192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vert="horz" wrap="square"/>
                    <a:lstStyle>
                      <a:lvl1pPr>
                        <a:spcBef>
                          <a:spcPct val="20000"/>
                        </a:spcBef>
                        <a:buClr>
                          <a:schemeClr val="hlink"/>
                        </a:buClr>
                        <a:buSzPct val="60000"/>
                        <a:buFont typeface="Wingdings" panose="05000000000000000000" pitchFamily="2" charset="2"/>
                        <a:defRPr sz="2800">
                          <a:solidFill>
                            <a:schemeClr val="tx1"/>
                          </a:solidFill>
                          <a:effectLst>
                            <a:outerShdw blurRad="38100" dist="38100" dir="2700000" algn="tl">
                              <a:srgbClr val="000000"/>
                            </a:outerShdw>
                          </a:effectLst>
                          <a:latin typeface="Verdana" pitchFamily="34" charset="0"/>
                          <a:cs typeface="Arial" pitchFamily="34" charset="0"/>
                        </a:defRPr>
                      </a:lvl1pPr>
                      <a:lvl2pPr>
                        <a:spcBef>
                          <a:spcPct val="20000"/>
                        </a:spcBef>
                        <a:buClr>
                          <a:schemeClr val="tx1"/>
                        </a:buClr>
                        <a:defRPr sz="2400">
                          <a:solidFill>
                            <a:schemeClr val="tx1"/>
                          </a:solidFill>
                          <a:effectLst>
                            <a:outerShdw blurRad="38100" dist="38100" dir="2700000" algn="tl">
                              <a:srgbClr val="000000"/>
                            </a:outerShdw>
                          </a:effectLst>
                          <a:latin typeface="Verdana" pitchFamily="34" charset="0"/>
                          <a:cs typeface="Arial" pitchFamily="34" charset="0"/>
                        </a:defRPr>
                      </a:lvl2pPr>
                      <a:lvl3pPr>
                        <a:spcBef>
                          <a:spcPct val="20000"/>
                        </a:spcBef>
                        <a:buClr>
                          <a:schemeClr val="accent2"/>
                        </a:buClr>
                        <a:buSzPct val="60000"/>
                        <a:buFont typeface="Wingdings" panose="05000000000000000000" pitchFamily="2" charset="2"/>
                        <a:defRPr sz="2000">
                          <a:solidFill>
                            <a:schemeClr val="tx1"/>
                          </a:solidFill>
                          <a:effectLst>
                            <a:outerShdw blurRad="38100" dist="38100" dir="2700000" algn="tl">
                              <a:srgbClr val="000000"/>
                            </a:outerShdw>
                          </a:effectLst>
                          <a:latin typeface="Verdana" pitchFamily="34" charset="0"/>
                          <a:cs typeface="Arial" pitchFamily="34" charset="0"/>
                        </a:defRPr>
                      </a:lvl3pPr>
                      <a:lvl4pPr>
                        <a:spcBef>
                          <a:spcPct val="20000"/>
                        </a:spcBef>
                        <a:buClr>
                          <a:schemeClr val="tx2"/>
                        </a:buClr>
                        <a:defRPr>
                          <a:solidFill>
                            <a:schemeClr val="tx1"/>
                          </a:solidFill>
                          <a:effectLst>
                            <a:outerShdw blurRad="38100" dist="38100" dir="2700000" algn="tl">
                              <a:srgbClr val="000000"/>
                            </a:outerShdw>
                          </a:effectLst>
                          <a:latin typeface="Verdana" pitchFamily="34" charset="0"/>
                          <a:cs typeface="Arial" pitchFamily="34" charset="0"/>
                        </a:defRPr>
                      </a:lvl4pPr>
                      <a:lvl5pPr>
                        <a:spcBef>
                          <a:spcPct val="20000"/>
                        </a:spcBef>
                        <a:buClr>
                          <a:schemeClr val="folHlink"/>
                        </a:buClr>
                        <a:buSzPct val="60000"/>
                        <a:buFont typeface="Wingdings" panose="05000000000000000000" pitchFamily="2" charset="2"/>
                        <a:defRPr>
                          <a:solidFill>
                            <a:schemeClr val="tx1"/>
                          </a:solidFill>
                          <a:effectLst>
                            <a:outerShdw blurRad="38100" dist="38100" dir="2700000" algn="tl">
                              <a:srgbClr val="000000"/>
                            </a:outerShdw>
                          </a:effectLst>
                          <a:latin typeface="Verdana" pitchFamily="34" charset="0"/>
                          <a:cs typeface="Arial" pitchFamily="34" charset="0"/>
                        </a:defRPr>
                      </a:lvl5pPr>
                      <a:lvl6pPr fontAlgn="base">
                        <a:spcBef>
                          <a:spcPct val="20000"/>
                        </a:spcBef>
                        <a:spcAft>
                          <a:spcPct val="0"/>
                        </a:spcAft>
                        <a:buClr>
                          <a:schemeClr val="folHlink"/>
                        </a:buClr>
                        <a:buSzPct val="60000"/>
                        <a:buFont typeface="Wingdings" panose="05000000000000000000" pitchFamily="2" charset="2"/>
                        <a:defRPr>
                          <a:solidFill>
                            <a:schemeClr val="tx1"/>
                          </a:solidFill>
                          <a:effectLst>
                            <a:outerShdw blurRad="38100" dist="38100" dir="2700000" algn="tl">
                              <a:srgbClr val="000000"/>
                            </a:outerShdw>
                          </a:effectLst>
                          <a:latin typeface="Verdana" pitchFamily="34" charset="0"/>
                          <a:cs typeface="Arial" pitchFamily="34" charset="0"/>
                        </a:defRPr>
                      </a:lvl6pPr>
                      <a:lvl7pPr fontAlgn="base">
                        <a:spcBef>
                          <a:spcPct val="20000"/>
                        </a:spcBef>
                        <a:spcAft>
                          <a:spcPct val="0"/>
                        </a:spcAft>
                        <a:buClr>
                          <a:schemeClr val="folHlink"/>
                        </a:buClr>
                        <a:buSzPct val="60000"/>
                        <a:buFont typeface="Wingdings" panose="05000000000000000000" pitchFamily="2" charset="2"/>
                        <a:defRPr>
                          <a:solidFill>
                            <a:schemeClr val="tx1"/>
                          </a:solidFill>
                          <a:effectLst>
                            <a:outerShdw blurRad="38100" dist="38100" dir="2700000" algn="tl">
                              <a:srgbClr val="000000"/>
                            </a:outerShdw>
                          </a:effectLst>
                          <a:latin typeface="Verdana" pitchFamily="34" charset="0"/>
                          <a:cs typeface="Arial" pitchFamily="34" charset="0"/>
                        </a:defRPr>
                      </a:lvl7pPr>
                      <a:lvl8pPr fontAlgn="base">
                        <a:spcBef>
                          <a:spcPct val="20000"/>
                        </a:spcBef>
                        <a:spcAft>
                          <a:spcPct val="0"/>
                        </a:spcAft>
                        <a:buClr>
                          <a:schemeClr val="folHlink"/>
                        </a:buClr>
                        <a:buSzPct val="60000"/>
                        <a:buFont typeface="Wingdings" panose="05000000000000000000" pitchFamily="2" charset="2"/>
                        <a:defRPr>
                          <a:solidFill>
                            <a:schemeClr val="tx1"/>
                          </a:solidFill>
                          <a:effectLst>
                            <a:outerShdw blurRad="38100" dist="38100" dir="2700000" algn="tl">
                              <a:srgbClr val="000000"/>
                            </a:outerShdw>
                          </a:effectLst>
                          <a:latin typeface="Verdana" pitchFamily="34" charset="0"/>
                          <a:cs typeface="Arial" pitchFamily="34" charset="0"/>
                        </a:defRPr>
                      </a:lvl8pPr>
                      <a:lvl9pPr fontAlgn="base">
                        <a:spcBef>
                          <a:spcPct val="20000"/>
                        </a:spcBef>
                        <a:spcAft>
                          <a:spcPct val="0"/>
                        </a:spcAft>
                        <a:buClr>
                          <a:schemeClr val="folHlink"/>
                        </a:buClr>
                        <a:buSzPct val="60000"/>
                        <a:buFont typeface="Wingdings" panose="05000000000000000000" pitchFamily="2" charset="2"/>
                        <a:defRPr>
                          <a:solidFill>
                            <a:schemeClr val="tx1"/>
                          </a:solidFill>
                          <a:effectLst>
                            <a:outerShdw blurRad="38100" dist="38100" dir="2700000" algn="tl">
                              <a:srgbClr val="000000"/>
                            </a:outerShdw>
                          </a:effectLst>
                          <a:latin typeface="Verdana" pitchFamily="34" charset="0"/>
                          <a:cs typeface="Arial"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Pct val="60000"/>
                        <a:buFont typeface="Wingdings" panose="05000000000000000000" pitchFamily="2" charset="2"/>
                        <a:buNone/>
                      </a:pPr>
                      <a:r>
                        <a:rPr kumimoji="0" lang="cs-CZ" altLang="cs-CZ" sz="2400" b="1" i="0" u="none" strike="noStrike" cap="none" normalizeH="0" baseline="0">
                          <a:ln>
                            <a:noFill/>
                          </a:ln>
                          <a:solidFill>
                            <a:schemeClr val="tx1"/>
                          </a:solidFill>
                          <a:effectLst>
                            <a:outerShdw blurRad="38100" dist="38100" dir="2700000" algn="tl">
                              <a:srgbClr val="000000"/>
                            </a:outerShdw>
                          </a:effectLst>
                          <a:latin typeface="Source Sans Pro Semibold" panose="020b0604020202020204" charset="-18"/>
                          <a:cs typeface="Source Sans Pro Semibold" panose="020b0604020202020204" charset="0"/>
                        </a:rPr>
                        <a:t>0</a:t>
                      </a:r>
                    </a:p>
                  </a:txBody>
                  <a:tcPr marL="121920" marR="121920" anchor="ctr"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vert="horz" wrap="square"/>
                    <a:lstStyle>
                      <a:lvl1pPr>
                        <a:spcBef>
                          <a:spcPct val="20000"/>
                        </a:spcBef>
                        <a:buClr>
                          <a:schemeClr val="hlink"/>
                        </a:buClr>
                        <a:buSzPct val="60000"/>
                        <a:buFont typeface="Wingdings" panose="05000000000000000000" pitchFamily="2" charset="2"/>
                        <a:defRPr sz="2800">
                          <a:solidFill>
                            <a:schemeClr val="tx1"/>
                          </a:solidFill>
                          <a:effectLst>
                            <a:outerShdw blurRad="38100" dist="38100" dir="2700000" algn="tl">
                              <a:srgbClr val="000000"/>
                            </a:outerShdw>
                          </a:effectLst>
                          <a:latin typeface="Verdana" pitchFamily="34" charset="0"/>
                          <a:cs typeface="Arial" pitchFamily="34" charset="0"/>
                        </a:defRPr>
                      </a:lvl1pPr>
                      <a:lvl2pPr>
                        <a:spcBef>
                          <a:spcPct val="20000"/>
                        </a:spcBef>
                        <a:buClr>
                          <a:schemeClr val="tx1"/>
                        </a:buClr>
                        <a:defRPr sz="2400">
                          <a:solidFill>
                            <a:schemeClr val="tx1"/>
                          </a:solidFill>
                          <a:effectLst>
                            <a:outerShdw blurRad="38100" dist="38100" dir="2700000" algn="tl">
                              <a:srgbClr val="000000"/>
                            </a:outerShdw>
                          </a:effectLst>
                          <a:latin typeface="Verdana" pitchFamily="34" charset="0"/>
                          <a:cs typeface="Arial" pitchFamily="34" charset="0"/>
                        </a:defRPr>
                      </a:lvl2pPr>
                      <a:lvl3pPr>
                        <a:spcBef>
                          <a:spcPct val="20000"/>
                        </a:spcBef>
                        <a:buClr>
                          <a:schemeClr val="accent2"/>
                        </a:buClr>
                        <a:buSzPct val="60000"/>
                        <a:buFont typeface="Wingdings" panose="05000000000000000000" pitchFamily="2" charset="2"/>
                        <a:defRPr sz="2000">
                          <a:solidFill>
                            <a:schemeClr val="tx1"/>
                          </a:solidFill>
                          <a:effectLst>
                            <a:outerShdw blurRad="38100" dist="38100" dir="2700000" algn="tl">
                              <a:srgbClr val="000000"/>
                            </a:outerShdw>
                          </a:effectLst>
                          <a:latin typeface="Verdana" pitchFamily="34" charset="0"/>
                          <a:cs typeface="Arial" pitchFamily="34" charset="0"/>
                        </a:defRPr>
                      </a:lvl3pPr>
                      <a:lvl4pPr>
                        <a:spcBef>
                          <a:spcPct val="20000"/>
                        </a:spcBef>
                        <a:buClr>
                          <a:schemeClr val="tx2"/>
                        </a:buClr>
                        <a:defRPr>
                          <a:solidFill>
                            <a:schemeClr val="tx1"/>
                          </a:solidFill>
                          <a:effectLst>
                            <a:outerShdw blurRad="38100" dist="38100" dir="2700000" algn="tl">
                              <a:srgbClr val="000000"/>
                            </a:outerShdw>
                          </a:effectLst>
                          <a:latin typeface="Verdana" pitchFamily="34" charset="0"/>
                          <a:cs typeface="Arial" pitchFamily="34" charset="0"/>
                        </a:defRPr>
                      </a:lvl4pPr>
                      <a:lvl5pPr>
                        <a:spcBef>
                          <a:spcPct val="20000"/>
                        </a:spcBef>
                        <a:buClr>
                          <a:schemeClr val="folHlink"/>
                        </a:buClr>
                        <a:buSzPct val="60000"/>
                        <a:buFont typeface="Wingdings" panose="05000000000000000000" pitchFamily="2" charset="2"/>
                        <a:defRPr>
                          <a:solidFill>
                            <a:schemeClr val="tx1"/>
                          </a:solidFill>
                          <a:effectLst>
                            <a:outerShdw blurRad="38100" dist="38100" dir="2700000" algn="tl">
                              <a:srgbClr val="000000"/>
                            </a:outerShdw>
                          </a:effectLst>
                          <a:latin typeface="Verdana" pitchFamily="34" charset="0"/>
                          <a:cs typeface="Arial" pitchFamily="34" charset="0"/>
                        </a:defRPr>
                      </a:lvl5pPr>
                      <a:lvl6pPr fontAlgn="base">
                        <a:spcBef>
                          <a:spcPct val="20000"/>
                        </a:spcBef>
                        <a:spcAft>
                          <a:spcPct val="0"/>
                        </a:spcAft>
                        <a:buClr>
                          <a:schemeClr val="folHlink"/>
                        </a:buClr>
                        <a:buSzPct val="60000"/>
                        <a:buFont typeface="Wingdings" panose="05000000000000000000" pitchFamily="2" charset="2"/>
                        <a:defRPr>
                          <a:solidFill>
                            <a:schemeClr val="tx1"/>
                          </a:solidFill>
                          <a:effectLst>
                            <a:outerShdw blurRad="38100" dist="38100" dir="2700000" algn="tl">
                              <a:srgbClr val="000000"/>
                            </a:outerShdw>
                          </a:effectLst>
                          <a:latin typeface="Verdana" pitchFamily="34" charset="0"/>
                          <a:cs typeface="Arial" pitchFamily="34" charset="0"/>
                        </a:defRPr>
                      </a:lvl6pPr>
                      <a:lvl7pPr fontAlgn="base">
                        <a:spcBef>
                          <a:spcPct val="20000"/>
                        </a:spcBef>
                        <a:spcAft>
                          <a:spcPct val="0"/>
                        </a:spcAft>
                        <a:buClr>
                          <a:schemeClr val="folHlink"/>
                        </a:buClr>
                        <a:buSzPct val="60000"/>
                        <a:buFont typeface="Wingdings" panose="05000000000000000000" pitchFamily="2" charset="2"/>
                        <a:defRPr>
                          <a:solidFill>
                            <a:schemeClr val="tx1"/>
                          </a:solidFill>
                          <a:effectLst>
                            <a:outerShdw blurRad="38100" dist="38100" dir="2700000" algn="tl">
                              <a:srgbClr val="000000"/>
                            </a:outerShdw>
                          </a:effectLst>
                          <a:latin typeface="Verdana" pitchFamily="34" charset="0"/>
                          <a:cs typeface="Arial" pitchFamily="34" charset="0"/>
                        </a:defRPr>
                      </a:lvl7pPr>
                      <a:lvl8pPr fontAlgn="base">
                        <a:spcBef>
                          <a:spcPct val="20000"/>
                        </a:spcBef>
                        <a:spcAft>
                          <a:spcPct val="0"/>
                        </a:spcAft>
                        <a:buClr>
                          <a:schemeClr val="folHlink"/>
                        </a:buClr>
                        <a:buSzPct val="60000"/>
                        <a:buFont typeface="Wingdings" panose="05000000000000000000" pitchFamily="2" charset="2"/>
                        <a:defRPr>
                          <a:solidFill>
                            <a:schemeClr val="tx1"/>
                          </a:solidFill>
                          <a:effectLst>
                            <a:outerShdw blurRad="38100" dist="38100" dir="2700000" algn="tl">
                              <a:srgbClr val="000000"/>
                            </a:outerShdw>
                          </a:effectLst>
                          <a:latin typeface="Verdana" pitchFamily="34" charset="0"/>
                          <a:cs typeface="Arial" pitchFamily="34" charset="0"/>
                        </a:defRPr>
                      </a:lvl8pPr>
                      <a:lvl9pPr fontAlgn="base">
                        <a:spcBef>
                          <a:spcPct val="20000"/>
                        </a:spcBef>
                        <a:spcAft>
                          <a:spcPct val="0"/>
                        </a:spcAft>
                        <a:buClr>
                          <a:schemeClr val="folHlink"/>
                        </a:buClr>
                        <a:buSzPct val="60000"/>
                        <a:buFont typeface="Wingdings" panose="05000000000000000000" pitchFamily="2" charset="2"/>
                        <a:defRPr>
                          <a:solidFill>
                            <a:schemeClr val="tx1"/>
                          </a:solidFill>
                          <a:effectLst>
                            <a:outerShdw blurRad="38100" dist="38100" dir="2700000" algn="tl">
                              <a:srgbClr val="000000"/>
                            </a:outerShdw>
                          </a:effectLst>
                          <a:latin typeface="Verdana" pitchFamily="34" charset="0"/>
                          <a:cs typeface="Arial"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Pct val="60000"/>
                        <a:buFont typeface="Wingdings" panose="05000000000000000000" pitchFamily="2" charset="2"/>
                        <a:buNone/>
                      </a:pPr>
                      <a:r>
                        <a:rPr kumimoji="0" lang="cs-CZ" altLang="cs-CZ" sz="2400" b="1" i="0" u="none" strike="noStrike" cap="none" normalizeH="0" baseline="0">
                          <a:ln>
                            <a:noFill/>
                          </a:ln>
                          <a:solidFill>
                            <a:schemeClr val="tx1"/>
                          </a:solidFill>
                          <a:effectLst>
                            <a:outerShdw blurRad="38100" dist="38100" dir="2700000" algn="tl">
                              <a:srgbClr val="000000"/>
                            </a:outerShdw>
                          </a:effectLst>
                          <a:latin typeface="Source Sans Pro Semibold" panose="020b0604020202020204" charset="-18"/>
                          <a:cs typeface="Source Sans Pro Semibold" panose="020b0604020202020204" charset="0"/>
                        </a:rPr>
                        <a:t>0</a:t>
                      </a:r>
                    </a:p>
                  </a:txBody>
                  <a:tcPr marL="121920" marR="121920" anchor="ctr"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vert="horz" wrap="square"/>
                    <a:lstStyle>
                      <a:lvl1pPr>
                        <a:spcBef>
                          <a:spcPct val="20000"/>
                        </a:spcBef>
                        <a:buClr>
                          <a:schemeClr val="hlink"/>
                        </a:buClr>
                        <a:buSzPct val="60000"/>
                        <a:buFont typeface="Wingdings" panose="05000000000000000000" pitchFamily="2" charset="2"/>
                        <a:defRPr sz="2800">
                          <a:solidFill>
                            <a:schemeClr val="tx1"/>
                          </a:solidFill>
                          <a:effectLst>
                            <a:outerShdw blurRad="38100" dist="38100" dir="2700000" algn="tl">
                              <a:srgbClr val="000000"/>
                            </a:outerShdw>
                          </a:effectLst>
                          <a:latin typeface="Verdana" pitchFamily="34" charset="0"/>
                          <a:cs typeface="Arial" pitchFamily="34" charset="0"/>
                        </a:defRPr>
                      </a:lvl1pPr>
                      <a:lvl2pPr>
                        <a:spcBef>
                          <a:spcPct val="20000"/>
                        </a:spcBef>
                        <a:buClr>
                          <a:schemeClr val="tx1"/>
                        </a:buClr>
                        <a:defRPr sz="2400">
                          <a:solidFill>
                            <a:schemeClr val="tx1"/>
                          </a:solidFill>
                          <a:effectLst>
                            <a:outerShdw blurRad="38100" dist="38100" dir="2700000" algn="tl">
                              <a:srgbClr val="000000"/>
                            </a:outerShdw>
                          </a:effectLst>
                          <a:latin typeface="Verdana" pitchFamily="34" charset="0"/>
                          <a:cs typeface="Arial" pitchFamily="34" charset="0"/>
                        </a:defRPr>
                      </a:lvl2pPr>
                      <a:lvl3pPr>
                        <a:spcBef>
                          <a:spcPct val="20000"/>
                        </a:spcBef>
                        <a:buClr>
                          <a:schemeClr val="accent2"/>
                        </a:buClr>
                        <a:buSzPct val="60000"/>
                        <a:buFont typeface="Wingdings" panose="05000000000000000000" pitchFamily="2" charset="2"/>
                        <a:defRPr sz="2000">
                          <a:solidFill>
                            <a:schemeClr val="tx1"/>
                          </a:solidFill>
                          <a:effectLst>
                            <a:outerShdw blurRad="38100" dist="38100" dir="2700000" algn="tl">
                              <a:srgbClr val="000000"/>
                            </a:outerShdw>
                          </a:effectLst>
                          <a:latin typeface="Verdana" pitchFamily="34" charset="0"/>
                          <a:cs typeface="Arial" pitchFamily="34" charset="0"/>
                        </a:defRPr>
                      </a:lvl3pPr>
                      <a:lvl4pPr>
                        <a:spcBef>
                          <a:spcPct val="20000"/>
                        </a:spcBef>
                        <a:buClr>
                          <a:schemeClr val="tx2"/>
                        </a:buClr>
                        <a:defRPr>
                          <a:solidFill>
                            <a:schemeClr val="tx1"/>
                          </a:solidFill>
                          <a:effectLst>
                            <a:outerShdw blurRad="38100" dist="38100" dir="2700000" algn="tl">
                              <a:srgbClr val="000000"/>
                            </a:outerShdw>
                          </a:effectLst>
                          <a:latin typeface="Verdana" pitchFamily="34" charset="0"/>
                          <a:cs typeface="Arial" pitchFamily="34" charset="0"/>
                        </a:defRPr>
                      </a:lvl4pPr>
                      <a:lvl5pPr>
                        <a:spcBef>
                          <a:spcPct val="20000"/>
                        </a:spcBef>
                        <a:buClr>
                          <a:schemeClr val="folHlink"/>
                        </a:buClr>
                        <a:buSzPct val="60000"/>
                        <a:buFont typeface="Wingdings" panose="05000000000000000000" pitchFamily="2" charset="2"/>
                        <a:defRPr>
                          <a:solidFill>
                            <a:schemeClr val="tx1"/>
                          </a:solidFill>
                          <a:effectLst>
                            <a:outerShdw blurRad="38100" dist="38100" dir="2700000" algn="tl">
                              <a:srgbClr val="000000"/>
                            </a:outerShdw>
                          </a:effectLst>
                          <a:latin typeface="Verdana" pitchFamily="34" charset="0"/>
                          <a:cs typeface="Arial" pitchFamily="34" charset="0"/>
                        </a:defRPr>
                      </a:lvl5pPr>
                      <a:lvl6pPr fontAlgn="base">
                        <a:spcBef>
                          <a:spcPct val="20000"/>
                        </a:spcBef>
                        <a:spcAft>
                          <a:spcPct val="0"/>
                        </a:spcAft>
                        <a:buClr>
                          <a:schemeClr val="folHlink"/>
                        </a:buClr>
                        <a:buSzPct val="60000"/>
                        <a:buFont typeface="Wingdings" panose="05000000000000000000" pitchFamily="2" charset="2"/>
                        <a:defRPr>
                          <a:solidFill>
                            <a:schemeClr val="tx1"/>
                          </a:solidFill>
                          <a:effectLst>
                            <a:outerShdw blurRad="38100" dist="38100" dir="2700000" algn="tl">
                              <a:srgbClr val="000000"/>
                            </a:outerShdw>
                          </a:effectLst>
                          <a:latin typeface="Verdana" pitchFamily="34" charset="0"/>
                          <a:cs typeface="Arial" pitchFamily="34" charset="0"/>
                        </a:defRPr>
                      </a:lvl6pPr>
                      <a:lvl7pPr fontAlgn="base">
                        <a:spcBef>
                          <a:spcPct val="20000"/>
                        </a:spcBef>
                        <a:spcAft>
                          <a:spcPct val="0"/>
                        </a:spcAft>
                        <a:buClr>
                          <a:schemeClr val="folHlink"/>
                        </a:buClr>
                        <a:buSzPct val="60000"/>
                        <a:buFont typeface="Wingdings" panose="05000000000000000000" pitchFamily="2" charset="2"/>
                        <a:defRPr>
                          <a:solidFill>
                            <a:schemeClr val="tx1"/>
                          </a:solidFill>
                          <a:effectLst>
                            <a:outerShdw blurRad="38100" dist="38100" dir="2700000" algn="tl">
                              <a:srgbClr val="000000"/>
                            </a:outerShdw>
                          </a:effectLst>
                          <a:latin typeface="Verdana" pitchFamily="34" charset="0"/>
                          <a:cs typeface="Arial" pitchFamily="34" charset="0"/>
                        </a:defRPr>
                      </a:lvl7pPr>
                      <a:lvl8pPr fontAlgn="base">
                        <a:spcBef>
                          <a:spcPct val="20000"/>
                        </a:spcBef>
                        <a:spcAft>
                          <a:spcPct val="0"/>
                        </a:spcAft>
                        <a:buClr>
                          <a:schemeClr val="folHlink"/>
                        </a:buClr>
                        <a:buSzPct val="60000"/>
                        <a:buFont typeface="Wingdings" panose="05000000000000000000" pitchFamily="2" charset="2"/>
                        <a:defRPr>
                          <a:solidFill>
                            <a:schemeClr val="tx1"/>
                          </a:solidFill>
                          <a:effectLst>
                            <a:outerShdw blurRad="38100" dist="38100" dir="2700000" algn="tl">
                              <a:srgbClr val="000000"/>
                            </a:outerShdw>
                          </a:effectLst>
                          <a:latin typeface="Verdana" pitchFamily="34" charset="0"/>
                          <a:cs typeface="Arial" pitchFamily="34" charset="0"/>
                        </a:defRPr>
                      </a:lvl8pPr>
                      <a:lvl9pPr fontAlgn="base">
                        <a:spcBef>
                          <a:spcPct val="20000"/>
                        </a:spcBef>
                        <a:spcAft>
                          <a:spcPct val="0"/>
                        </a:spcAft>
                        <a:buClr>
                          <a:schemeClr val="folHlink"/>
                        </a:buClr>
                        <a:buSzPct val="60000"/>
                        <a:buFont typeface="Wingdings" panose="05000000000000000000" pitchFamily="2" charset="2"/>
                        <a:defRPr>
                          <a:solidFill>
                            <a:schemeClr val="tx1"/>
                          </a:solidFill>
                          <a:effectLst>
                            <a:outerShdw blurRad="38100" dist="38100" dir="2700000" algn="tl">
                              <a:srgbClr val="000000"/>
                            </a:outerShdw>
                          </a:effectLst>
                          <a:latin typeface="Verdana" pitchFamily="34" charset="0"/>
                          <a:cs typeface="Arial"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Pct val="60000"/>
                        <a:buFont typeface="Wingdings" panose="05000000000000000000" pitchFamily="2" charset="2"/>
                        <a:buNone/>
                      </a:pPr>
                      <a:r>
                        <a:rPr kumimoji="0" lang="cs-CZ" altLang="cs-CZ" sz="2400" b="1" i="0" u="none" strike="noStrike" cap="none" normalizeH="0" baseline="0">
                          <a:ln>
                            <a:noFill/>
                          </a:ln>
                          <a:solidFill>
                            <a:schemeClr val="tx1"/>
                          </a:solidFill>
                          <a:effectLst>
                            <a:outerShdw blurRad="38100" dist="38100" dir="2700000" algn="tl">
                              <a:srgbClr val="000000"/>
                            </a:outerShdw>
                          </a:effectLst>
                          <a:latin typeface="Source Sans Pro Semibold" panose="020b0604020202020204" charset="-18"/>
                          <a:cs typeface="Source Sans Pro Semibold" panose="020b0604020202020204" charset="0"/>
                        </a:rPr>
                        <a:t>0</a:t>
                      </a:r>
                    </a:p>
                  </a:txBody>
                  <a:tcPr marL="121920" marR="121920" anchor="ctr"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vert="horz" wrap="square"/>
                    <a:lstStyle>
                      <a:lvl1pPr>
                        <a:spcBef>
                          <a:spcPct val="20000"/>
                        </a:spcBef>
                        <a:buClr>
                          <a:schemeClr val="hlink"/>
                        </a:buClr>
                        <a:buSzPct val="60000"/>
                        <a:buFont typeface="Wingdings" panose="05000000000000000000" pitchFamily="2" charset="2"/>
                        <a:defRPr sz="2800">
                          <a:solidFill>
                            <a:schemeClr val="tx1"/>
                          </a:solidFill>
                          <a:effectLst>
                            <a:outerShdw blurRad="38100" dist="38100" dir="2700000" algn="tl">
                              <a:srgbClr val="000000"/>
                            </a:outerShdw>
                          </a:effectLst>
                          <a:latin typeface="Verdana" pitchFamily="34" charset="0"/>
                          <a:cs typeface="Arial" pitchFamily="34" charset="0"/>
                        </a:defRPr>
                      </a:lvl1pPr>
                      <a:lvl2pPr>
                        <a:spcBef>
                          <a:spcPct val="20000"/>
                        </a:spcBef>
                        <a:buClr>
                          <a:schemeClr val="tx1"/>
                        </a:buClr>
                        <a:defRPr sz="2400">
                          <a:solidFill>
                            <a:schemeClr val="tx1"/>
                          </a:solidFill>
                          <a:effectLst>
                            <a:outerShdw blurRad="38100" dist="38100" dir="2700000" algn="tl">
                              <a:srgbClr val="000000"/>
                            </a:outerShdw>
                          </a:effectLst>
                          <a:latin typeface="Verdana" pitchFamily="34" charset="0"/>
                          <a:cs typeface="Arial" pitchFamily="34" charset="0"/>
                        </a:defRPr>
                      </a:lvl2pPr>
                      <a:lvl3pPr>
                        <a:spcBef>
                          <a:spcPct val="20000"/>
                        </a:spcBef>
                        <a:buClr>
                          <a:schemeClr val="accent2"/>
                        </a:buClr>
                        <a:buSzPct val="60000"/>
                        <a:buFont typeface="Wingdings" panose="05000000000000000000" pitchFamily="2" charset="2"/>
                        <a:defRPr sz="2000">
                          <a:solidFill>
                            <a:schemeClr val="tx1"/>
                          </a:solidFill>
                          <a:effectLst>
                            <a:outerShdw blurRad="38100" dist="38100" dir="2700000" algn="tl">
                              <a:srgbClr val="000000"/>
                            </a:outerShdw>
                          </a:effectLst>
                          <a:latin typeface="Verdana" pitchFamily="34" charset="0"/>
                          <a:cs typeface="Arial" pitchFamily="34" charset="0"/>
                        </a:defRPr>
                      </a:lvl3pPr>
                      <a:lvl4pPr>
                        <a:spcBef>
                          <a:spcPct val="20000"/>
                        </a:spcBef>
                        <a:buClr>
                          <a:schemeClr val="tx2"/>
                        </a:buClr>
                        <a:defRPr>
                          <a:solidFill>
                            <a:schemeClr val="tx1"/>
                          </a:solidFill>
                          <a:effectLst>
                            <a:outerShdw blurRad="38100" dist="38100" dir="2700000" algn="tl">
                              <a:srgbClr val="000000"/>
                            </a:outerShdw>
                          </a:effectLst>
                          <a:latin typeface="Verdana" pitchFamily="34" charset="0"/>
                          <a:cs typeface="Arial" pitchFamily="34" charset="0"/>
                        </a:defRPr>
                      </a:lvl4pPr>
                      <a:lvl5pPr>
                        <a:spcBef>
                          <a:spcPct val="20000"/>
                        </a:spcBef>
                        <a:buClr>
                          <a:schemeClr val="folHlink"/>
                        </a:buClr>
                        <a:buSzPct val="60000"/>
                        <a:buFont typeface="Wingdings" panose="05000000000000000000" pitchFamily="2" charset="2"/>
                        <a:defRPr>
                          <a:solidFill>
                            <a:schemeClr val="tx1"/>
                          </a:solidFill>
                          <a:effectLst>
                            <a:outerShdw blurRad="38100" dist="38100" dir="2700000" algn="tl">
                              <a:srgbClr val="000000"/>
                            </a:outerShdw>
                          </a:effectLst>
                          <a:latin typeface="Verdana" pitchFamily="34" charset="0"/>
                          <a:cs typeface="Arial" pitchFamily="34" charset="0"/>
                        </a:defRPr>
                      </a:lvl5pPr>
                      <a:lvl6pPr fontAlgn="base">
                        <a:spcBef>
                          <a:spcPct val="20000"/>
                        </a:spcBef>
                        <a:spcAft>
                          <a:spcPct val="0"/>
                        </a:spcAft>
                        <a:buClr>
                          <a:schemeClr val="folHlink"/>
                        </a:buClr>
                        <a:buSzPct val="60000"/>
                        <a:buFont typeface="Wingdings" panose="05000000000000000000" pitchFamily="2" charset="2"/>
                        <a:defRPr>
                          <a:solidFill>
                            <a:schemeClr val="tx1"/>
                          </a:solidFill>
                          <a:effectLst>
                            <a:outerShdw blurRad="38100" dist="38100" dir="2700000" algn="tl">
                              <a:srgbClr val="000000"/>
                            </a:outerShdw>
                          </a:effectLst>
                          <a:latin typeface="Verdana" pitchFamily="34" charset="0"/>
                          <a:cs typeface="Arial" pitchFamily="34" charset="0"/>
                        </a:defRPr>
                      </a:lvl6pPr>
                      <a:lvl7pPr fontAlgn="base">
                        <a:spcBef>
                          <a:spcPct val="20000"/>
                        </a:spcBef>
                        <a:spcAft>
                          <a:spcPct val="0"/>
                        </a:spcAft>
                        <a:buClr>
                          <a:schemeClr val="folHlink"/>
                        </a:buClr>
                        <a:buSzPct val="60000"/>
                        <a:buFont typeface="Wingdings" panose="05000000000000000000" pitchFamily="2" charset="2"/>
                        <a:defRPr>
                          <a:solidFill>
                            <a:schemeClr val="tx1"/>
                          </a:solidFill>
                          <a:effectLst>
                            <a:outerShdw blurRad="38100" dist="38100" dir="2700000" algn="tl">
                              <a:srgbClr val="000000"/>
                            </a:outerShdw>
                          </a:effectLst>
                          <a:latin typeface="Verdana" pitchFamily="34" charset="0"/>
                          <a:cs typeface="Arial" pitchFamily="34" charset="0"/>
                        </a:defRPr>
                      </a:lvl7pPr>
                      <a:lvl8pPr fontAlgn="base">
                        <a:spcBef>
                          <a:spcPct val="20000"/>
                        </a:spcBef>
                        <a:spcAft>
                          <a:spcPct val="0"/>
                        </a:spcAft>
                        <a:buClr>
                          <a:schemeClr val="folHlink"/>
                        </a:buClr>
                        <a:buSzPct val="60000"/>
                        <a:buFont typeface="Wingdings" panose="05000000000000000000" pitchFamily="2" charset="2"/>
                        <a:defRPr>
                          <a:solidFill>
                            <a:schemeClr val="tx1"/>
                          </a:solidFill>
                          <a:effectLst>
                            <a:outerShdw blurRad="38100" dist="38100" dir="2700000" algn="tl">
                              <a:srgbClr val="000000"/>
                            </a:outerShdw>
                          </a:effectLst>
                          <a:latin typeface="Verdana" pitchFamily="34" charset="0"/>
                          <a:cs typeface="Arial" pitchFamily="34" charset="0"/>
                        </a:defRPr>
                      </a:lvl8pPr>
                      <a:lvl9pPr fontAlgn="base">
                        <a:spcBef>
                          <a:spcPct val="20000"/>
                        </a:spcBef>
                        <a:spcAft>
                          <a:spcPct val="0"/>
                        </a:spcAft>
                        <a:buClr>
                          <a:schemeClr val="folHlink"/>
                        </a:buClr>
                        <a:buSzPct val="60000"/>
                        <a:buFont typeface="Wingdings" panose="05000000000000000000" pitchFamily="2" charset="2"/>
                        <a:defRPr>
                          <a:solidFill>
                            <a:schemeClr val="tx1"/>
                          </a:solidFill>
                          <a:effectLst>
                            <a:outerShdw blurRad="38100" dist="38100" dir="2700000" algn="tl">
                              <a:srgbClr val="000000"/>
                            </a:outerShdw>
                          </a:effectLst>
                          <a:latin typeface="Verdana" pitchFamily="34" charset="0"/>
                          <a:cs typeface="Arial"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Pct val="60000"/>
                        <a:buFont typeface="Wingdings" panose="05000000000000000000" pitchFamily="2" charset="2"/>
                        <a:buNone/>
                      </a:pPr>
                      <a:r>
                        <a:rPr kumimoji="0" lang="cs-CZ" altLang="cs-CZ" sz="2400" b="1" i="0" u="none" strike="noStrike" cap="none" normalizeH="0" baseline="0">
                          <a:ln>
                            <a:noFill/>
                          </a:ln>
                          <a:solidFill>
                            <a:schemeClr val="tx1"/>
                          </a:solidFill>
                          <a:effectLst>
                            <a:outerShdw blurRad="38100" dist="38100" dir="2700000" algn="tl">
                              <a:srgbClr val="000000"/>
                            </a:outerShdw>
                          </a:effectLst>
                          <a:latin typeface="Source Sans Pro Semibold" panose="020b0604020202020204" charset="-18"/>
                          <a:cs typeface="Source Sans Pro Semibold" panose="020b0604020202020204" charset="0"/>
                        </a:rPr>
                        <a:t>0</a:t>
                      </a:r>
                    </a:p>
                  </a:txBody>
                  <a:tcPr marL="121920" marR="121920" anchor="ctr"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vert="horz" wrap="square"/>
                    <a:lstStyle>
                      <a:lvl1pPr>
                        <a:spcBef>
                          <a:spcPct val="20000"/>
                        </a:spcBef>
                        <a:buClr>
                          <a:schemeClr val="hlink"/>
                        </a:buClr>
                        <a:buSzPct val="60000"/>
                        <a:buFont typeface="Wingdings" panose="05000000000000000000" pitchFamily="2" charset="2"/>
                        <a:defRPr sz="2800">
                          <a:solidFill>
                            <a:schemeClr val="tx1"/>
                          </a:solidFill>
                          <a:effectLst>
                            <a:outerShdw blurRad="38100" dist="38100" dir="2700000" algn="tl">
                              <a:srgbClr val="000000"/>
                            </a:outerShdw>
                          </a:effectLst>
                          <a:latin typeface="Verdana" pitchFamily="34" charset="0"/>
                          <a:cs typeface="Arial" pitchFamily="34" charset="0"/>
                        </a:defRPr>
                      </a:lvl1pPr>
                      <a:lvl2pPr>
                        <a:spcBef>
                          <a:spcPct val="20000"/>
                        </a:spcBef>
                        <a:buClr>
                          <a:schemeClr val="tx1"/>
                        </a:buClr>
                        <a:defRPr sz="2400">
                          <a:solidFill>
                            <a:schemeClr val="tx1"/>
                          </a:solidFill>
                          <a:effectLst>
                            <a:outerShdw blurRad="38100" dist="38100" dir="2700000" algn="tl">
                              <a:srgbClr val="000000"/>
                            </a:outerShdw>
                          </a:effectLst>
                          <a:latin typeface="Verdana" pitchFamily="34" charset="0"/>
                          <a:cs typeface="Arial" pitchFamily="34" charset="0"/>
                        </a:defRPr>
                      </a:lvl2pPr>
                      <a:lvl3pPr>
                        <a:spcBef>
                          <a:spcPct val="20000"/>
                        </a:spcBef>
                        <a:buClr>
                          <a:schemeClr val="accent2"/>
                        </a:buClr>
                        <a:buSzPct val="60000"/>
                        <a:buFont typeface="Wingdings" panose="05000000000000000000" pitchFamily="2" charset="2"/>
                        <a:defRPr sz="2000">
                          <a:solidFill>
                            <a:schemeClr val="tx1"/>
                          </a:solidFill>
                          <a:effectLst>
                            <a:outerShdw blurRad="38100" dist="38100" dir="2700000" algn="tl">
                              <a:srgbClr val="000000"/>
                            </a:outerShdw>
                          </a:effectLst>
                          <a:latin typeface="Verdana" pitchFamily="34" charset="0"/>
                          <a:cs typeface="Arial" pitchFamily="34" charset="0"/>
                        </a:defRPr>
                      </a:lvl3pPr>
                      <a:lvl4pPr>
                        <a:spcBef>
                          <a:spcPct val="20000"/>
                        </a:spcBef>
                        <a:buClr>
                          <a:schemeClr val="tx2"/>
                        </a:buClr>
                        <a:defRPr>
                          <a:solidFill>
                            <a:schemeClr val="tx1"/>
                          </a:solidFill>
                          <a:effectLst>
                            <a:outerShdw blurRad="38100" dist="38100" dir="2700000" algn="tl">
                              <a:srgbClr val="000000"/>
                            </a:outerShdw>
                          </a:effectLst>
                          <a:latin typeface="Verdana" pitchFamily="34" charset="0"/>
                          <a:cs typeface="Arial" pitchFamily="34" charset="0"/>
                        </a:defRPr>
                      </a:lvl4pPr>
                      <a:lvl5pPr>
                        <a:spcBef>
                          <a:spcPct val="20000"/>
                        </a:spcBef>
                        <a:buClr>
                          <a:schemeClr val="folHlink"/>
                        </a:buClr>
                        <a:buSzPct val="60000"/>
                        <a:buFont typeface="Wingdings" panose="05000000000000000000" pitchFamily="2" charset="2"/>
                        <a:defRPr>
                          <a:solidFill>
                            <a:schemeClr val="tx1"/>
                          </a:solidFill>
                          <a:effectLst>
                            <a:outerShdw blurRad="38100" dist="38100" dir="2700000" algn="tl">
                              <a:srgbClr val="000000"/>
                            </a:outerShdw>
                          </a:effectLst>
                          <a:latin typeface="Verdana" pitchFamily="34" charset="0"/>
                          <a:cs typeface="Arial" pitchFamily="34" charset="0"/>
                        </a:defRPr>
                      </a:lvl5pPr>
                      <a:lvl6pPr fontAlgn="base">
                        <a:spcBef>
                          <a:spcPct val="20000"/>
                        </a:spcBef>
                        <a:spcAft>
                          <a:spcPct val="0"/>
                        </a:spcAft>
                        <a:buClr>
                          <a:schemeClr val="folHlink"/>
                        </a:buClr>
                        <a:buSzPct val="60000"/>
                        <a:buFont typeface="Wingdings" panose="05000000000000000000" pitchFamily="2" charset="2"/>
                        <a:defRPr>
                          <a:solidFill>
                            <a:schemeClr val="tx1"/>
                          </a:solidFill>
                          <a:effectLst>
                            <a:outerShdw blurRad="38100" dist="38100" dir="2700000" algn="tl">
                              <a:srgbClr val="000000"/>
                            </a:outerShdw>
                          </a:effectLst>
                          <a:latin typeface="Verdana" pitchFamily="34" charset="0"/>
                          <a:cs typeface="Arial" pitchFamily="34" charset="0"/>
                        </a:defRPr>
                      </a:lvl6pPr>
                      <a:lvl7pPr fontAlgn="base">
                        <a:spcBef>
                          <a:spcPct val="20000"/>
                        </a:spcBef>
                        <a:spcAft>
                          <a:spcPct val="0"/>
                        </a:spcAft>
                        <a:buClr>
                          <a:schemeClr val="folHlink"/>
                        </a:buClr>
                        <a:buSzPct val="60000"/>
                        <a:buFont typeface="Wingdings" panose="05000000000000000000" pitchFamily="2" charset="2"/>
                        <a:defRPr>
                          <a:solidFill>
                            <a:schemeClr val="tx1"/>
                          </a:solidFill>
                          <a:effectLst>
                            <a:outerShdw blurRad="38100" dist="38100" dir="2700000" algn="tl">
                              <a:srgbClr val="000000"/>
                            </a:outerShdw>
                          </a:effectLst>
                          <a:latin typeface="Verdana" pitchFamily="34" charset="0"/>
                          <a:cs typeface="Arial" pitchFamily="34" charset="0"/>
                        </a:defRPr>
                      </a:lvl7pPr>
                      <a:lvl8pPr fontAlgn="base">
                        <a:spcBef>
                          <a:spcPct val="20000"/>
                        </a:spcBef>
                        <a:spcAft>
                          <a:spcPct val="0"/>
                        </a:spcAft>
                        <a:buClr>
                          <a:schemeClr val="folHlink"/>
                        </a:buClr>
                        <a:buSzPct val="60000"/>
                        <a:buFont typeface="Wingdings" panose="05000000000000000000" pitchFamily="2" charset="2"/>
                        <a:defRPr>
                          <a:solidFill>
                            <a:schemeClr val="tx1"/>
                          </a:solidFill>
                          <a:effectLst>
                            <a:outerShdw blurRad="38100" dist="38100" dir="2700000" algn="tl">
                              <a:srgbClr val="000000"/>
                            </a:outerShdw>
                          </a:effectLst>
                          <a:latin typeface="Verdana" pitchFamily="34" charset="0"/>
                          <a:cs typeface="Arial" pitchFamily="34" charset="0"/>
                        </a:defRPr>
                      </a:lvl8pPr>
                      <a:lvl9pPr fontAlgn="base">
                        <a:spcBef>
                          <a:spcPct val="20000"/>
                        </a:spcBef>
                        <a:spcAft>
                          <a:spcPct val="0"/>
                        </a:spcAft>
                        <a:buClr>
                          <a:schemeClr val="folHlink"/>
                        </a:buClr>
                        <a:buSzPct val="60000"/>
                        <a:buFont typeface="Wingdings" panose="05000000000000000000" pitchFamily="2" charset="2"/>
                        <a:defRPr>
                          <a:solidFill>
                            <a:schemeClr val="tx1"/>
                          </a:solidFill>
                          <a:effectLst>
                            <a:outerShdw blurRad="38100" dist="38100" dir="2700000" algn="tl">
                              <a:srgbClr val="000000"/>
                            </a:outerShdw>
                          </a:effectLst>
                          <a:latin typeface="Verdana" pitchFamily="34" charset="0"/>
                          <a:cs typeface="Arial"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Pct val="60000"/>
                        <a:buFont typeface="Wingdings" panose="05000000000000000000" pitchFamily="2" charset="2"/>
                        <a:buNone/>
                      </a:pPr>
                      <a:r>
                        <a:rPr kumimoji="0" lang="cs-CZ" altLang="cs-CZ" sz="2400" b="1" i="0" u="none" strike="noStrike" cap="none" normalizeH="0" baseline="0">
                          <a:ln>
                            <a:noFill/>
                          </a:ln>
                          <a:solidFill>
                            <a:schemeClr val="tx1"/>
                          </a:solidFill>
                          <a:effectLst>
                            <a:outerShdw blurRad="38100" dist="38100" dir="2700000" algn="tl">
                              <a:srgbClr val="000000"/>
                            </a:outerShdw>
                          </a:effectLst>
                          <a:latin typeface="Source Sans Pro Semibold" panose="020b0604020202020204" charset="-18"/>
                          <a:cs typeface="Source Sans Pro Semibold" panose="020b0604020202020204" charset="0"/>
                        </a:rPr>
                        <a:t>0</a:t>
                      </a:r>
                    </a:p>
                  </a:txBody>
                  <a:tcPr marL="121920" marR="121920" anchor="ctr"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vert="horz" wrap="square"/>
                    <a:lstStyle>
                      <a:lvl1pPr>
                        <a:spcBef>
                          <a:spcPct val="20000"/>
                        </a:spcBef>
                        <a:buClr>
                          <a:schemeClr val="hlink"/>
                        </a:buClr>
                        <a:buSzPct val="60000"/>
                        <a:buFont typeface="Wingdings" panose="05000000000000000000" pitchFamily="2" charset="2"/>
                        <a:defRPr sz="2800">
                          <a:solidFill>
                            <a:schemeClr val="tx1"/>
                          </a:solidFill>
                          <a:effectLst>
                            <a:outerShdw blurRad="38100" dist="38100" dir="2700000" algn="tl">
                              <a:srgbClr val="000000"/>
                            </a:outerShdw>
                          </a:effectLst>
                          <a:latin typeface="Verdana" pitchFamily="34" charset="0"/>
                          <a:cs typeface="Arial" pitchFamily="34" charset="0"/>
                        </a:defRPr>
                      </a:lvl1pPr>
                      <a:lvl2pPr>
                        <a:spcBef>
                          <a:spcPct val="20000"/>
                        </a:spcBef>
                        <a:buClr>
                          <a:schemeClr val="tx1"/>
                        </a:buClr>
                        <a:defRPr sz="2400">
                          <a:solidFill>
                            <a:schemeClr val="tx1"/>
                          </a:solidFill>
                          <a:effectLst>
                            <a:outerShdw blurRad="38100" dist="38100" dir="2700000" algn="tl">
                              <a:srgbClr val="000000"/>
                            </a:outerShdw>
                          </a:effectLst>
                          <a:latin typeface="Verdana" pitchFamily="34" charset="0"/>
                          <a:cs typeface="Arial" pitchFamily="34" charset="0"/>
                        </a:defRPr>
                      </a:lvl2pPr>
                      <a:lvl3pPr>
                        <a:spcBef>
                          <a:spcPct val="20000"/>
                        </a:spcBef>
                        <a:buClr>
                          <a:schemeClr val="accent2"/>
                        </a:buClr>
                        <a:buSzPct val="60000"/>
                        <a:buFont typeface="Wingdings" panose="05000000000000000000" pitchFamily="2" charset="2"/>
                        <a:defRPr sz="2000">
                          <a:solidFill>
                            <a:schemeClr val="tx1"/>
                          </a:solidFill>
                          <a:effectLst>
                            <a:outerShdw blurRad="38100" dist="38100" dir="2700000" algn="tl">
                              <a:srgbClr val="000000"/>
                            </a:outerShdw>
                          </a:effectLst>
                          <a:latin typeface="Verdana" pitchFamily="34" charset="0"/>
                          <a:cs typeface="Arial" pitchFamily="34" charset="0"/>
                        </a:defRPr>
                      </a:lvl3pPr>
                      <a:lvl4pPr>
                        <a:spcBef>
                          <a:spcPct val="20000"/>
                        </a:spcBef>
                        <a:buClr>
                          <a:schemeClr val="tx2"/>
                        </a:buClr>
                        <a:defRPr>
                          <a:solidFill>
                            <a:schemeClr val="tx1"/>
                          </a:solidFill>
                          <a:effectLst>
                            <a:outerShdw blurRad="38100" dist="38100" dir="2700000" algn="tl">
                              <a:srgbClr val="000000"/>
                            </a:outerShdw>
                          </a:effectLst>
                          <a:latin typeface="Verdana" pitchFamily="34" charset="0"/>
                          <a:cs typeface="Arial" pitchFamily="34" charset="0"/>
                        </a:defRPr>
                      </a:lvl4pPr>
                      <a:lvl5pPr>
                        <a:spcBef>
                          <a:spcPct val="20000"/>
                        </a:spcBef>
                        <a:buClr>
                          <a:schemeClr val="folHlink"/>
                        </a:buClr>
                        <a:buSzPct val="60000"/>
                        <a:buFont typeface="Wingdings" panose="05000000000000000000" pitchFamily="2" charset="2"/>
                        <a:defRPr>
                          <a:solidFill>
                            <a:schemeClr val="tx1"/>
                          </a:solidFill>
                          <a:effectLst>
                            <a:outerShdw blurRad="38100" dist="38100" dir="2700000" algn="tl">
                              <a:srgbClr val="000000"/>
                            </a:outerShdw>
                          </a:effectLst>
                          <a:latin typeface="Verdana" pitchFamily="34" charset="0"/>
                          <a:cs typeface="Arial" pitchFamily="34" charset="0"/>
                        </a:defRPr>
                      </a:lvl5pPr>
                      <a:lvl6pPr fontAlgn="base">
                        <a:spcBef>
                          <a:spcPct val="20000"/>
                        </a:spcBef>
                        <a:spcAft>
                          <a:spcPct val="0"/>
                        </a:spcAft>
                        <a:buClr>
                          <a:schemeClr val="folHlink"/>
                        </a:buClr>
                        <a:buSzPct val="60000"/>
                        <a:buFont typeface="Wingdings" panose="05000000000000000000" pitchFamily="2" charset="2"/>
                        <a:defRPr>
                          <a:solidFill>
                            <a:schemeClr val="tx1"/>
                          </a:solidFill>
                          <a:effectLst>
                            <a:outerShdw blurRad="38100" dist="38100" dir="2700000" algn="tl">
                              <a:srgbClr val="000000"/>
                            </a:outerShdw>
                          </a:effectLst>
                          <a:latin typeface="Verdana" pitchFamily="34" charset="0"/>
                          <a:cs typeface="Arial" pitchFamily="34" charset="0"/>
                        </a:defRPr>
                      </a:lvl6pPr>
                      <a:lvl7pPr fontAlgn="base">
                        <a:spcBef>
                          <a:spcPct val="20000"/>
                        </a:spcBef>
                        <a:spcAft>
                          <a:spcPct val="0"/>
                        </a:spcAft>
                        <a:buClr>
                          <a:schemeClr val="folHlink"/>
                        </a:buClr>
                        <a:buSzPct val="60000"/>
                        <a:buFont typeface="Wingdings" panose="05000000000000000000" pitchFamily="2" charset="2"/>
                        <a:defRPr>
                          <a:solidFill>
                            <a:schemeClr val="tx1"/>
                          </a:solidFill>
                          <a:effectLst>
                            <a:outerShdw blurRad="38100" dist="38100" dir="2700000" algn="tl">
                              <a:srgbClr val="000000"/>
                            </a:outerShdw>
                          </a:effectLst>
                          <a:latin typeface="Verdana" pitchFamily="34" charset="0"/>
                          <a:cs typeface="Arial" pitchFamily="34" charset="0"/>
                        </a:defRPr>
                      </a:lvl7pPr>
                      <a:lvl8pPr fontAlgn="base">
                        <a:spcBef>
                          <a:spcPct val="20000"/>
                        </a:spcBef>
                        <a:spcAft>
                          <a:spcPct val="0"/>
                        </a:spcAft>
                        <a:buClr>
                          <a:schemeClr val="folHlink"/>
                        </a:buClr>
                        <a:buSzPct val="60000"/>
                        <a:buFont typeface="Wingdings" panose="05000000000000000000" pitchFamily="2" charset="2"/>
                        <a:defRPr>
                          <a:solidFill>
                            <a:schemeClr val="tx1"/>
                          </a:solidFill>
                          <a:effectLst>
                            <a:outerShdw blurRad="38100" dist="38100" dir="2700000" algn="tl">
                              <a:srgbClr val="000000"/>
                            </a:outerShdw>
                          </a:effectLst>
                          <a:latin typeface="Verdana" pitchFamily="34" charset="0"/>
                          <a:cs typeface="Arial" pitchFamily="34" charset="0"/>
                        </a:defRPr>
                      </a:lvl8pPr>
                      <a:lvl9pPr fontAlgn="base">
                        <a:spcBef>
                          <a:spcPct val="20000"/>
                        </a:spcBef>
                        <a:spcAft>
                          <a:spcPct val="0"/>
                        </a:spcAft>
                        <a:buClr>
                          <a:schemeClr val="folHlink"/>
                        </a:buClr>
                        <a:buSzPct val="60000"/>
                        <a:buFont typeface="Wingdings" panose="05000000000000000000" pitchFamily="2" charset="2"/>
                        <a:defRPr>
                          <a:solidFill>
                            <a:schemeClr val="tx1"/>
                          </a:solidFill>
                          <a:effectLst>
                            <a:outerShdw blurRad="38100" dist="38100" dir="2700000" algn="tl">
                              <a:srgbClr val="000000"/>
                            </a:outerShdw>
                          </a:effectLst>
                          <a:latin typeface="Verdana" pitchFamily="34" charset="0"/>
                          <a:cs typeface="Arial"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Pct val="60000"/>
                        <a:buFont typeface="Wingdings" panose="05000000000000000000" pitchFamily="2" charset="2"/>
                        <a:buNone/>
                      </a:pPr>
                      <a:r>
                        <a:rPr kumimoji="0" lang="cs-CZ" altLang="cs-CZ" sz="2400" b="1" i="0" u="none" strike="noStrike" cap="none" normalizeH="0" baseline="0">
                          <a:ln>
                            <a:noFill/>
                          </a:ln>
                          <a:solidFill>
                            <a:schemeClr val="tx1"/>
                          </a:solidFill>
                          <a:effectLst>
                            <a:outerShdw blurRad="38100" dist="38100" dir="2700000" algn="tl">
                              <a:srgbClr val="000000"/>
                            </a:outerShdw>
                          </a:effectLst>
                          <a:latin typeface="Source Sans Pro Semibold" panose="020b0604020202020204" charset="-18"/>
                          <a:cs typeface="Source Sans Pro Semibold" panose="020b0604020202020204" charset="0"/>
                        </a:rPr>
                        <a:t>0</a:t>
                      </a:r>
                    </a:p>
                  </a:txBody>
                  <a:tcPr marL="121920" marR="121920" anchor="ctr" horzOverflow="overflow">
                    <a:lnL>
                      <a:noFill/>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extLst>
                  <a:ext uri="{0D108BD9-81ED-4DB2-BD59-A6C34878D82A}">
                    <a16:rowId xmlns:a16="http://schemas.microsoft.com/office/drawing/2014/main" val="10001"/>
                  </a:ext>
                </a:extLst>
              </a:tr>
              <a:tr h="695325">
                <a:tc>
                  <a:txBody>
                    <a:bodyPr vert="horz" wrap="square"/>
                    <a:lstStyle>
                      <a:lvl1pPr>
                        <a:spcBef>
                          <a:spcPct val="20000"/>
                        </a:spcBef>
                        <a:buClr>
                          <a:schemeClr val="hlink"/>
                        </a:buClr>
                        <a:buSzPct val="60000"/>
                        <a:buFont typeface="Wingdings" panose="05000000000000000000" pitchFamily="2" charset="2"/>
                        <a:defRPr sz="2800">
                          <a:solidFill>
                            <a:schemeClr val="tx1"/>
                          </a:solidFill>
                          <a:effectLst>
                            <a:outerShdw blurRad="38100" dist="38100" dir="2700000" algn="tl">
                              <a:srgbClr val="000000"/>
                            </a:outerShdw>
                          </a:effectLst>
                          <a:latin typeface="Verdana" pitchFamily="34" charset="0"/>
                          <a:cs typeface="Arial" pitchFamily="34" charset="0"/>
                        </a:defRPr>
                      </a:lvl1pPr>
                      <a:lvl2pPr>
                        <a:spcBef>
                          <a:spcPct val="20000"/>
                        </a:spcBef>
                        <a:buClr>
                          <a:schemeClr val="tx1"/>
                        </a:buClr>
                        <a:defRPr sz="2400">
                          <a:solidFill>
                            <a:schemeClr val="tx1"/>
                          </a:solidFill>
                          <a:effectLst>
                            <a:outerShdw blurRad="38100" dist="38100" dir="2700000" algn="tl">
                              <a:srgbClr val="000000"/>
                            </a:outerShdw>
                          </a:effectLst>
                          <a:latin typeface="Verdana" pitchFamily="34" charset="0"/>
                          <a:cs typeface="Arial" pitchFamily="34" charset="0"/>
                        </a:defRPr>
                      </a:lvl2pPr>
                      <a:lvl3pPr>
                        <a:spcBef>
                          <a:spcPct val="20000"/>
                        </a:spcBef>
                        <a:buClr>
                          <a:schemeClr val="accent2"/>
                        </a:buClr>
                        <a:buSzPct val="60000"/>
                        <a:buFont typeface="Wingdings" panose="05000000000000000000" pitchFamily="2" charset="2"/>
                        <a:defRPr sz="2000">
                          <a:solidFill>
                            <a:schemeClr val="tx1"/>
                          </a:solidFill>
                          <a:effectLst>
                            <a:outerShdw blurRad="38100" dist="38100" dir="2700000" algn="tl">
                              <a:srgbClr val="000000"/>
                            </a:outerShdw>
                          </a:effectLst>
                          <a:latin typeface="Verdana" pitchFamily="34" charset="0"/>
                          <a:cs typeface="Arial" pitchFamily="34" charset="0"/>
                        </a:defRPr>
                      </a:lvl3pPr>
                      <a:lvl4pPr>
                        <a:spcBef>
                          <a:spcPct val="20000"/>
                        </a:spcBef>
                        <a:buClr>
                          <a:schemeClr val="tx2"/>
                        </a:buClr>
                        <a:defRPr>
                          <a:solidFill>
                            <a:schemeClr val="tx1"/>
                          </a:solidFill>
                          <a:effectLst>
                            <a:outerShdw blurRad="38100" dist="38100" dir="2700000" algn="tl">
                              <a:srgbClr val="000000"/>
                            </a:outerShdw>
                          </a:effectLst>
                          <a:latin typeface="Verdana" pitchFamily="34" charset="0"/>
                          <a:cs typeface="Arial" pitchFamily="34" charset="0"/>
                        </a:defRPr>
                      </a:lvl4pPr>
                      <a:lvl5pPr>
                        <a:spcBef>
                          <a:spcPct val="20000"/>
                        </a:spcBef>
                        <a:buClr>
                          <a:schemeClr val="folHlink"/>
                        </a:buClr>
                        <a:buSzPct val="60000"/>
                        <a:buFont typeface="Wingdings" panose="05000000000000000000" pitchFamily="2" charset="2"/>
                        <a:defRPr>
                          <a:solidFill>
                            <a:schemeClr val="tx1"/>
                          </a:solidFill>
                          <a:effectLst>
                            <a:outerShdw blurRad="38100" dist="38100" dir="2700000" algn="tl">
                              <a:srgbClr val="000000"/>
                            </a:outerShdw>
                          </a:effectLst>
                          <a:latin typeface="Verdana" pitchFamily="34" charset="0"/>
                          <a:cs typeface="Arial" pitchFamily="34" charset="0"/>
                        </a:defRPr>
                      </a:lvl5pPr>
                      <a:lvl6pPr fontAlgn="base">
                        <a:spcBef>
                          <a:spcPct val="20000"/>
                        </a:spcBef>
                        <a:spcAft>
                          <a:spcPct val="0"/>
                        </a:spcAft>
                        <a:buClr>
                          <a:schemeClr val="folHlink"/>
                        </a:buClr>
                        <a:buSzPct val="60000"/>
                        <a:buFont typeface="Wingdings" panose="05000000000000000000" pitchFamily="2" charset="2"/>
                        <a:defRPr>
                          <a:solidFill>
                            <a:schemeClr val="tx1"/>
                          </a:solidFill>
                          <a:effectLst>
                            <a:outerShdw blurRad="38100" dist="38100" dir="2700000" algn="tl">
                              <a:srgbClr val="000000"/>
                            </a:outerShdw>
                          </a:effectLst>
                          <a:latin typeface="Verdana" pitchFamily="34" charset="0"/>
                          <a:cs typeface="Arial" pitchFamily="34" charset="0"/>
                        </a:defRPr>
                      </a:lvl6pPr>
                      <a:lvl7pPr fontAlgn="base">
                        <a:spcBef>
                          <a:spcPct val="20000"/>
                        </a:spcBef>
                        <a:spcAft>
                          <a:spcPct val="0"/>
                        </a:spcAft>
                        <a:buClr>
                          <a:schemeClr val="folHlink"/>
                        </a:buClr>
                        <a:buSzPct val="60000"/>
                        <a:buFont typeface="Wingdings" panose="05000000000000000000" pitchFamily="2" charset="2"/>
                        <a:defRPr>
                          <a:solidFill>
                            <a:schemeClr val="tx1"/>
                          </a:solidFill>
                          <a:effectLst>
                            <a:outerShdw blurRad="38100" dist="38100" dir="2700000" algn="tl">
                              <a:srgbClr val="000000"/>
                            </a:outerShdw>
                          </a:effectLst>
                          <a:latin typeface="Verdana" pitchFamily="34" charset="0"/>
                          <a:cs typeface="Arial" pitchFamily="34" charset="0"/>
                        </a:defRPr>
                      </a:lvl7pPr>
                      <a:lvl8pPr fontAlgn="base">
                        <a:spcBef>
                          <a:spcPct val="20000"/>
                        </a:spcBef>
                        <a:spcAft>
                          <a:spcPct val="0"/>
                        </a:spcAft>
                        <a:buClr>
                          <a:schemeClr val="folHlink"/>
                        </a:buClr>
                        <a:buSzPct val="60000"/>
                        <a:buFont typeface="Wingdings" panose="05000000000000000000" pitchFamily="2" charset="2"/>
                        <a:defRPr>
                          <a:solidFill>
                            <a:schemeClr val="tx1"/>
                          </a:solidFill>
                          <a:effectLst>
                            <a:outerShdw blurRad="38100" dist="38100" dir="2700000" algn="tl">
                              <a:srgbClr val="000000"/>
                            </a:outerShdw>
                          </a:effectLst>
                          <a:latin typeface="Verdana" pitchFamily="34" charset="0"/>
                          <a:cs typeface="Arial" pitchFamily="34" charset="0"/>
                        </a:defRPr>
                      </a:lvl8pPr>
                      <a:lvl9pPr fontAlgn="base">
                        <a:spcBef>
                          <a:spcPct val="20000"/>
                        </a:spcBef>
                        <a:spcAft>
                          <a:spcPct val="0"/>
                        </a:spcAft>
                        <a:buClr>
                          <a:schemeClr val="folHlink"/>
                        </a:buClr>
                        <a:buSzPct val="60000"/>
                        <a:buFont typeface="Wingdings" panose="05000000000000000000" pitchFamily="2" charset="2"/>
                        <a:defRPr>
                          <a:solidFill>
                            <a:schemeClr val="tx1"/>
                          </a:solidFill>
                          <a:effectLst>
                            <a:outerShdw blurRad="38100" dist="38100" dir="2700000" algn="tl">
                              <a:srgbClr val="000000"/>
                            </a:outerShdw>
                          </a:effectLst>
                          <a:latin typeface="Verdana" pitchFamily="34" charset="0"/>
                          <a:cs typeface="Arial"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Pct val="60000"/>
                        <a:buFont typeface="Wingdings" panose="05000000000000000000" pitchFamily="2" charset="2"/>
                        <a:buNone/>
                      </a:pPr>
                      <a:r>
                        <a:rPr kumimoji="0" lang="cs-CZ" altLang="cs-CZ" sz="2400" b="1" i="0" u="none" strike="noStrike" cap="none" normalizeH="0" baseline="0">
                          <a:ln>
                            <a:noFill/>
                          </a:ln>
                          <a:solidFill>
                            <a:schemeClr val="tx1"/>
                          </a:solidFill>
                          <a:effectLst>
                            <a:outerShdw blurRad="38100" dist="38100" dir="2700000" algn="tl">
                              <a:srgbClr val="000000"/>
                            </a:outerShdw>
                          </a:effectLst>
                          <a:latin typeface="Source Sans Pro Semibold" panose="020b0604020202020204" charset="-18"/>
                          <a:cs typeface="Source Sans Pro Semibold" panose="020b0604020202020204" charset="0"/>
                        </a:rPr>
                        <a:t>0,2</a:t>
                      </a:r>
                    </a:p>
                  </a:txBody>
                  <a:tcPr marL="121920" marR="12192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vert="horz" wrap="square"/>
                    <a:lstStyle>
                      <a:lvl1pPr>
                        <a:spcBef>
                          <a:spcPct val="20000"/>
                        </a:spcBef>
                        <a:buClr>
                          <a:schemeClr val="hlink"/>
                        </a:buClr>
                        <a:buSzPct val="60000"/>
                        <a:buFont typeface="Wingdings" panose="05000000000000000000" pitchFamily="2" charset="2"/>
                        <a:defRPr sz="2800">
                          <a:solidFill>
                            <a:schemeClr val="tx1"/>
                          </a:solidFill>
                          <a:effectLst>
                            <a:outerShdw blurRad="38100" dist="38100" dir="2700000" algn="tl">
                              <a:srgbClr val="000000"/>
                            </a:outerShdw>
                          </a:effectLst>
                          <a:latin typeface="Verdana" pitchFamily="34" charset="0"/>
                          <a:cs typeface="Arial" pitchFamily="34" charset="0"/>
                        </a:defRPr>
                      </a:lvl1pPr>
                      <a:lvl2pPr>
                        <a:spcBef>
                          <a:spcPct val="20000"/>
                        </a:spcBef>
                        <a:buClr>
                          <a:schemeClr val="tx1"/>
                        </a:buClr>
                        <a:defRPr sz="2400">
                          <a:solidFill>
                            <a:schemeClr val="tx1"/>
                          </a:solidFill>
                          <a:effectLst>
                            <a:outerShdw blurRad="38100" dist="38100" dir="2700000" algn="tl">
                              <a:srgbClr val="000000"/>
                            </a:outerShdw>
                          </a:effectLst>
                          <a:latin typeface="Verdana" pitchFamily="34" charset="0"/>
                          <a:cs typeface="Arial" pitchFamily="34" charset="0"/>
                        </a:defRPr>
                      </a:lvl2pPr>
                      <a:lvl3pPr>
                        <a:spcBef>
                          <a:spcPct val="20000"/>
                        </a:spcBef>
                        <a:buClr>
                          <a:schemeClr val="accent2"/>
                        </a:buClr>
                        <a:buSzPct val="60000"/>
                        <a:buFont typeface="Wingdings" panose="05000000000000000000" pitchFamily="2" charset="2"/>
                        <a:defRPr sz="2000">
                          <a:solidFill>
                            <a:schemeClr val="tx1"/>
                          </a:solidFill>
                          <a:effectLst>
                            <a:outerShdw blurRad="38100" dist="38100" dir="2700000" algn="tl">
                              <a:srgbClr val="000000"/>
                            </a:outerShdw>
                          </a:effectLst>
                          <a:latin typeface="Verdana" pitchFamily="34" charset="0"/>
                          <a:cs typeface="Arial" pitchFamily="34" charset="0"/>
                        </a:defRPr>
                      </a:lvl3pPr>
                      <a:lvl4pPr>
                        <a:spcBef>
                          <a:spcPct val="20000"/>
                        </a:spcBef>
                        <a:buClr>
                          <a:schemeClr val="tx2"/>
                        </a:buClr>
                        <a:defRPr>
                          <a:solidFill>
                            <a:schemeClr val="tx1"/>
                          </a:solidFill>
                          <a:effectLst>
                            <a:outerShdw blurRad="38100" dist="38100" dir="2700000" algn="tl">
                              <a:srgbClr val="000000"/>
                            </a:outerShdw>
                          </a:effectLst>
                          <a:latin typeface="Verdana" pitchFamily="34" charset="0"/>
                          <a:cs typeface="Arial" pitchFamily="34" charset="0"/>
                        </a:defRPr>
                      </a:lvl4pPr>
                      <a:lvl5pPr>
                        <a:spcBef>
                          <a:spcPct val="20000"/>
                        </a:spcBef>
                        <a:buClr>
                          <a:schemeClr val="folHlink"/>
                        </a:buClr>
                        <a:buSzPct val="60000"/>
                        <a:buFont typeface="Wingdings" panose="05000000000000000000" pitchFamily="2" charset="2"/>
                        <a:defRPr>
                          <a:solidFill>
                            <a:schemeClr val="tx1"/>
                          </a:solidFill>
                          <a:effectLst>
                            <a:outerShdw blurRad="38100" dist="38100" dir="2700000" algn="tl">
                              <a:srgbClr val="000000"/>
                            </a:outerShdw>
                          </a:effectLst>
                          <a:latin typeface="Verdana" pitchFamily="34" charset="0"/>
                          <a:cs typeface="Arial" pitchFamily="34" charset="0"/>
                        </a:defRPr>
                      </a:lvl5pPr>
                      <a:lvl6pPr fontAlgn="base">
                        <a:spcBef>
                          <a:spcPct val="20000"/>
                        </a:spcBef>
                        <a:spcAft>
                          <a:spcPct val="0"/>
                        </a:spcAft>
                        <a:buClr>
                          <a:schemeClr val="folHlink"/>
                        </a:buClr>
                        <a:buSzPct val="60000"/>
                        <a:buFont typeface="Wingdings" panose="05000000000000000000" pitchFamily="2" charset="2"/>
                        <a:defRPr>
                          <a:solidFill>
                            <a:schemeClr val="tx1"/>
                          </a:solidFill>
                          <a:effectLst>
                            <a:outerShdw blurRad="38100" dist="38100" dir="2700000" algn="tl">
                              <a:srgbClr val="000000"/>
                            </a:outerShdw>
                          </a:effectLst>
                          <a:latin typeface="Verdana" pitchFamily="34" charset="0"/>
                          <a:cs typeface="Arial" pitchFamily="34" charset="0"/>
                        </a:defRPr>
                      </a:lvl6pPr>
                      <a:lvl7pPr fontAlgn="base">
                        <a:spcBef>
                          <a:spcPct val="20000"/>
                        </a:spcBef>
                        <a:spcAft>
                          <a:spcPct val="0"/>
                        </a:spcAft>
                        <a:buClr>
                          <a:schemeClr val="folHlink"/>
                        </a:buClr>
                        <a:buSzPct val="60000"/>
                        <a:buFont typeface="Wingdings" panose="05000000000000000000" pitchFamily="2" charset="2"/>
                        <a:defRPr>
                          <a:solidFill>
                            <a:schemeClr val="tx1"/>
                          </a:solidFill>
                          <a:effectLst>
                            <a:outerShdw blurRad="38100" dist="38100" dir="2700000" algn="tl">
                              <a:srgbClr val="000000"/>
                            </a:outerShdw>
                          </a:effectLst>
                          <a:latin typeface="Verdana" pitchFamily="34" charset="0"/>
                          <a:cs typeface="Arial" pitchFamily="34" charset="0"/>
                        </a:defRPr>
                      </a:lvl7pPr>
                      <a:lvl8pPr fontAlgn="base">
                        <a:spcBef>
                          <a:spcPct val="20000"/>
                        </a:spcBef>
                        <a:spcAft>
                          <a:spcPct val="0"/>
                        </a:spcAft>
                        <a:buClr>
                          <a:schemeClr val="folHlink"/>
                        </a:buClr>
                        <a:buSzPct val="60000"/>
                        <a:buFont typeface="Wingdings" panose="05000000000000000000" pitchFamily="2" charset="2"/>
                        <a:defRPr>
                          <a:solidFill>
                            <a:schemeClr val="tx1"/>
                          </a:solidFill>
                          <a:effectLst>
                            <a:outerShdw blurRad="38100" dist="38100" dir="2700000" algn="tl">
                              <a:srgbClr val="000000"/>
                            </a:outerShdw>
                          </a:effectLst>
                          <a:latin typeface="Verdana" pitchFamily="34" charset="0"/>
                          <a:cs typeface="Arial" pitchFamily="34" charset="0"/>
                        </a:defRPr>
                      </a:lvl8pPr>
                      <a:lvl9pPr fontAlgn="base">
                        <a:spcBef>
                          <a:spcPct val="20000"/>
                        </a:spcBef>
                        <a:spcAft>
                          <a:spcPct val="0"/>
                        </a:spcAft>
                        <a:buClr>
                          <a:schemeClr val="folHlink"/>
                        </a:buClr>
                        <a:buSzPct val="60000"/>
                        <a:buFont typeface="Wingdings" panose="05000000000000000000" pitchFamily="2" charset="2"/>
                        <a:defRPr>
                          <a:solidFill>
                            <a:schemeClr val="tx1"/>
                          </a:solidFill>
                          <a:effectLst>
                            <a:outerShdw blurRad="38100" dist="38100" dir="2700000" algn="tl">
                              <a:srgbClr val="000000"/>
                            </a:outerShdw>
                          </a:effectLst>
                          <a:latin typeface="Verdana" pitchFamily="34" charset="0"/>
                          <a:cs typeface="Arial"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Pct val="60000"/>
                        <a:buFont typeface="Wingdings" panose="05000000000000000000" pitchFamily="2" charset="2"/>
                        <a:buNone/>
                      </a:pPr>
                      <a:r>
                        <a:rPr kumimoji="0" lang="cs-CZ" altLang="cs-CZ" sz="2400" b="1" i="0" u="none" strike="noStrike" cap="none" normalizeH="0" baseline="0">
                          <a:ln>
                            <a:noFill/>
                          </a:ln>
                          <a:solidFill>
                            <a:schemeClr val="tx1"/>
                          </a:solidFill>
                          <a:effectLst>
                            <a:outerShdw blurRad="38100" dist="38100" dir="2700000" algn="tl">
                              <a:srgbClr val="000000"/>
                            </a:outerShdw>
                          </a:effectLst>
                          <a:latin typeface="Source Sans Pro Semibold" panose="020b0604020202020204" charset="-18"/>
                          <a:cs typeface="Source Sans Pro Semibold" panose="020b0604020202020204" charset="0"/>
                        </a:rPr>
                        <a:t>0.2</a:t>
                      </a:r>
                    </a:p>
                  </a:txBody>
                  <a:tcPr marL="121920" marR="121920" anchor="ctr"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vert="horz" wrap="square"/>
                    <a:lstStyle>
                      <a:lvl1pPr>
                        <a:spcBef>
                          <a:spcPct val="20000"/>
                        </a:spcBef>
                        <a:buClr>
                          <a:schemeClr val="hlink"/>
                        </a:buClr>
                        <a:buSzPct val="60000"/>
                        <a:buFont typeface="Wingdings" panose="05000000000000000000" pitchFamily="2" charset="2"/>
                        <a:defRPr sz="2800">
                          <a:solidFill>
                            <a:schemeClr val="tx1"/>
                          </a:solidFill>
                          <a:effectLst>
                            <a:outerShdw blurRad="38100" dist="38100" dir="2700000" algn="tl">
                              <a:srgbClr val="000000"/>
                            </a:outerShdw>
                          </a:effectLst>
                          <a:latin typeface="Verdana" pitchFamily="34" charset="0"/>
                          <a:cs typeface="Arial" pitchFamily="34" charset="0"/>
                        </a:defRPr>
                      </a:lvl1pPr>
                      <a:lvl2pPr>
                        <a:spcBef>
                          <a:spcPct val="20000"/>
                        </a:spcBef>
                        <a:buClr>
                          <a:schemeClr val="tx1"/>
                        </a:buClr>
                        <a:defRPr sz="2400">
                          <a:solidFill>
                            <a:schemeClr val="tx1"/>
                          </a:solidFill>
                          <a:effectLst>
                            <a:outerShdw blurRad="38100" dist="38100" dir="2700000" algn="tl">
                              <a:srgbClr val="000000"/>
                            </a:outerShdw>
                          </a:effectLst>
                          <a:latin typeface="Verdana" pitchFamily="34" charset="0"/>
                          <a:cs typeface="Arial" pitchFamily="34" charset="0"/>
                        </a:defRPr>
                      </a:lvl2pPr>
                      <a:lvl3pPr>
                        <a:spcBef>
                          <a:spcPct val="20000"/>
                        </a:spcBef>
                        <a:buClr>
                          <a:schemeClr val="accent2"/>
                        </a:buClr>
                        <a:buSzPct val="60000"/>
                        <a:buFont typeface="Wingdings" panose="05000000000000000000" pitchFamily="2" charset="2"/>
                        <a:defRPr sz="2000">
                          <a:solidFill>
                            <a:schemeClr val="tx1"/>
                          </a:solidFill>
                          <a:effectLst>
                            <a:outerShdw blurRad="38100" dist="38100" dir="2700000" algn="tl">
                              <a:srgbClr val="000000"/>
                            </a:outerShdw>
                          </a:effectLst>
                          <a:latin typeface="Verdana" pitchFamily="34" charset="0"/>
                          <a:cs typeface="Arial" pitchFamily="34" charset="0"/>
                        </a:defRPr>
                      </a:lvl3pPr>
                      <a:lvl4pPr>
                        <a:spcBef>
                          <a:spcPct val="20000"/>
                        </a:spcBef>
                        <a:buClr>
                          <a:schemeClr val="tx2"/>
                        </a:buClr>
                        <a:defRPr>
                          <a:solidFill>
                            <a:schemeClr val="tx1"/>
                          </a:solidFill>
                          <a:effectLst>
                            <a:outerShdw blurRad="38100" dist="38100" dir="2700000" algn="tl">
                              <a:srgbClr val="000000"/>
                            </a:outerShdw>
                          </a:effectLst>
                          <a:latin typeface="Verdana" pitchFamily="34" charset="0"/>
                          <a:cs typeface="Arial" pitchFamily="34" charset="0"/>
                        </a:defRPr>
                      </a:lvl4pPr>
                      <a:lvl5pPr>
                        <a:spcBef>
                          <a:spcPct val="20000"/>
                        </a:spcBef>
                        <a:buClr>
                          <a:schemeClr val="folHlink"/>
                        </a:buClr>
                        <a:buSzPct val="60000"/>
                        <a:buFont typeface="Wingdings" panose="05000000000000000000" pitchFamily="2" charset="2"/>
                        <a:defRPr>
                          <a:solidFill>
                            <a:schemeClr val="tx1"/>
                          </a:solidFill>
                          <a:effectLst>
                            <a:outerShdw blurRad="38100" dist="38100" dir="2700000" algn="tl">
                              <a:srgbClr val="000000"/>
                            </a:outerShdw>
                          </a:effectLst>
                          <a:latin typeface="Verdana" pitchFamily="34" charset="0"/>
                          <a:cs typeface="Arial" pitchFamily="34" charset="0"/>
                        </a:defRPr>
                      </a:lvl5pPr>
                      <a:lvl6pPr fontAlgn="base">
                        <a:spcBef>
                          <a:spcPct val="20000"/>
                        </a:spcBef>
                        <a:spcAft>
                          <a:spcPct val="0"/>
                        </a:spcAft>
                        <a:buClr>
                          <a:schemeClr val="folHlink"/>
                        </a:buClr>
                        <a:buSzPct val="60000"/>
                        <a:buFont typeface="Wingdings" panose="05000000000000000000" pitchFamily="2" charset="2"/>
                        <a:defRPr>
                          <a:solidFill>
                            <a:schemeClr val="tx1"/>
                          </a:solidFill>
                          <a:effectLst>
                            <a:outerShdw blurRad="38100" dist="38100" dir="2700000" algn="tl">
                              <a:srgbClr val="000000"/>
                            </a:outerShdw>
                          </a:effectLst>
                          <a:latin typeface="Verdana" pitchFamily="34" charset="0"/>
                          <a:cs typeface="Arial" pitchFamily="34" charset="0"/>
                        </a:defRPr>
                      </a:lvl6pPr>
                      <a:lvl7pPr fontAlgn="base">
                        <a:spcBef>
                          <a:spcPct val="20000"/>
                        </a:spcBef>
                        <a:spcAft>
                          <a:spcPct val="0"/>
                        </a:spcAft>
                        <a:buClr>
                          <a:schemeClr val="folHlink"/>
                        </a:buClr>
                        <a:buSzPct val="60000"/>
                        <a:buFont typeface="Wingdings" panose="05000000000000000000" pitchFamily="2" charset="2"/>
                        <a:defRPr>
                          <a:solidFill>
                            <a:schemeClr val="tx1"/>
                          </a:solidFill>
                          <a:effectLst>
                            <a:outerShdw blurRad="38100" dist="38100" dir="2700000" algn="tl">
                              <a:srgbClr val="000000"/>
                            </a:outerShdw>
                          </a:effectLst>
                          <a:latin typeface="Verdana" pitchFamily="34" charset="0"/>
                          <a:cs typeface="Arial" pitchFamily="34" charset="0"/>
                        </a:defRPr>
                      </a:lvl7pPr>
                      <a:lvl8pPr fontAlgn="base">
                        <a:spcBef>
                          <a:spcPct val="20000"/>
                        </a:spcBef>
                        <a:spcAft>
                          <a:spcPct val="0"/>
                        </a:spcAft>
                        <a:buClr>
                          <a:schemeClr val="folHlink"/>
                        </a:buClr>
                        <a:buSzPct val="60000"/>
                        <a:buFont typeface="Wingdings" panose="05000000000000000000" pitchFamily="2" charset="2"/>
                        <a:defRPr>
                          <a:solidFill>
                            <a:schemeClr val="tx1"/>
                          </a:solidFill>
                          <a:effectLst>
                            <a:outerShdw blurRad="38100" dist="38100" dir="2700000" algn="tl">
                              <a:srgbClr val="000000"/>
                            </a:outerShdw>
                          </a:effectLst>
                          <a:latin typeface="Verdana" pitchFamily="34" charset="0"/>
                          <a:cs typeface="Arial" pitchFamily="34" charset="0"/>
                        </a:defRPr>
                      </a:lvl8pPr>
                      <a:lvl9pPr fontAlgn="base">
                        <a:spcBef>
                          <a:spcPct val="20000"/>
                        </a:spcBef>
                        <a:spcAft>
                          <a:spcPct val="0"/>
                        </a:spcAft>
                        <a:buClr>
                          <a:schemeClr val="folHlink"/>
                        </a:buClr>
                        <a:buSzPct val="60000"/>
                        <a:buFont typeface="Wingdings" panose="05000000000000000000" pitchFamily="2" charset="2"/>
                        <a:defRPr>
                          <a:solidFill>
                            <a:schemeClr val="tx1"/>
                          </a:solidFill>
                          <a:effectLst>
                            <a:outerShdw blurRad="38100" dist="38100" dir="2700000" algn="tl">
                              <a:srgbClr val="000000"/>
                            </a:outerShdw>
                          </a:effectLst>
                          <a:latin typeface="Verdana" pitchFamily="34" charset="0"/>
                          <a:cs typeface="Arial"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Pct val="60000"/>
                        <a:buFont typeface="Wingdings" panose="05000000000000000000" pitchFamily="2" charset="2"/>
                        <a:buNone/>
                      </a:pPr>
                      <a:r>
                        <a:rPr kumimoji="0" lang="cs-CZ" altLang="cs-CZ" sz="2400" b="1" i="0" u="none" strike="noStrike" cap="none" normalizeH="0" baseline="0">
                          <a:ln>
                            <a:noFill/>
                          </a:ln>
                          <a:solidFill>
                            <a:schemeClr val="tx1"/>
                          </a:solidFill>
                          <a:effectLst>
                            <a:outerShdw blurRad="38100" dist="38100" dir="2700000" algn="tl">
                              <a:srgbClr val="000000"/>
                            </a:outerShdw>
                          </a:effectLst>
                          <a:latin typeface="Source Sans Pro Semibold" panose="020b0604020202020204" charset="-18"/>
                          <a:cs typeface="Source Sans Pro Semibold" panose="020b0604020202020204" charset="0"/>
                        </a:rPr>
                        <a:t>0.04</a:t>
                      </a:r>
                    </a:p>
                  </a:txBody>
                  <a:tcPr marL="121920" marR="121920" anchor="ctr"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vert="horz" wrap="square"/>
                    <a:lstStyle>
                      <a:lvl1pPr>
                        <a:spcBef>
                          <a:spcPct val="20000"/>
                        </a:spcBef>
                        <a:buClr>
                          <a:schemeClr val="hlink"/>
                        </a:buClr>
                        <a:buSzPct val="60000"/>
                        <a:buFont typeface="Wingdings" panose="05000000000000000000" pitchFamily="2" charset="2"/>
                        <a:defRPr sz="2800">
                          <a:solidFill>
                            <a:schemeClr val="tx1"/>
                          </a:solidFill>
                          <a:effectLst>
                            <a:outerShdw blurRad="38100" dist="38100" dir="2700000" algn="tl">
                              <a:srgbClr val="000000"/>
                            </a:outerShdw>
                          </a:effectLst>
                          <a:latin typeface="Verdana" pitchFamily="34" charset="0"/>
                          <a:cs typeface="Arial" pitchFamily="34" charset="0"/>
                        </a:defRPr>
                      </a:lvl1pPr>
                      <a:lvl2pPr>
                        <a:spcBef>
                          <a:spcPct val="20000"/>
                        </a:spcBef>
                        <a:buClr>
                          <a:schemeClr val="tx1"/>
                        </a:buClr>
                        <a:defRPr sz="2400">
                          <a:solidFill>
                            <a:schemeClr val="tx1"/>
                          </a:solidFill>
                          <a:effectLst>
                            <a:outerShdw blurRad="38100" dist="38100" dir="2700000" algn="tl">
                              <a:srgbClr val="000000"/>
                            </a:outerShdw>
                          </a:effectLst>
                          <a:latin typeface="Verdana" pitchFamily="34" charset="0"/>
                          <a:cs typeface="Arial" pitchFamily="34" charset="0"/>
                        </a:defRPr>
                      </a:lvl2pPr>
                      <a:lvl3pPr>
                        <a:spcBef>
                          <a:spcPct val="20000"/>
                        </a:spcBef>
                        <a:buClr>
                          <a:schemeClr val="accent2"/>
                        </a:buClr>
                        <a:buSzPct val="60000"/>
                        <a:buFont typeface="Wingdings" panose="05000000000000000000" pitchFamily="2" charset="2"/>
                        <a:defRPr sz="2000">
                          <a:solidFill>
                            <a:schemeClr val="tx1"/>
                          </a:solidFill>
                          <a:effectLst>
                            <a:outerShdw blurRad="38100" dist="38100" dir="2700000" algn="tl">
                              <a:srgbClr val="000000"/>
                            </a:outerShdw>
                          </a:effectLst>
                          <a:latin typeface="Verdana" pitchFamily="34" charset="0"/>
                          <a:cs typeface="Arial" pitchFamily="34" charset="0"/>
                        </a:defRPr>
                      </a:lvl3pPr>
                      <a:lvl4pPr>
                        <a:spcBef>
                          <a:spcPct val="20000"/>
                        </a:spcBef>
                        <a:buClr>
                          <a:schemeClr val="tx2"/>
                        </a:buClr>
                        <a:defRPr>
                          <a:solidFill>
                            <a:schemeClr val="tx1"/>
                          </a:solidFill>
                          <a:effectLst>
                            <a:outerShdw blurRad="38100" dist="38100" dir="2700000" algn="tl">
                              <a:srgbClr val="000000"/>
                            </a:outerShdw>
                          </a:effectLst>
                          <a:latin typeface="Verdana" pitchFamily="34" charset="0"/>
                          <a:cs typeface="Arial" pitchFamily="34" charset="0"/>
                        </a:defRPr>
                      </a:lvl4pPr>
                      <a:lvl5pPr>
                        <a:spcBef>
                          <a:spcPct val="20000"/>
                        </a:spcBef>
                        <a:buClr>
                          <a:schemeClr val="folHlink"/>
                        </a:buClr>
                        <a:buSzPct val="60000"/>
                        <a:buFont typeface="Wingdings" panose="05000000000000000000" pitchFamily="2" charset="2"/>
                        <a:defRPr>
                          <a:solidFill>
                            <a:schemeClr val="tx1"/>
                          </a:solidFill>
                          <a:effectLst>
                            <a:outerShdw blurRad="38100" dist="38100" dir="2700000" algn="tl">
                              <a:srgbClr val="000000"/>
                            </a:outerShdw>
                          </a:effectLst>
                          <a:latin typeface="Verdana" pitchFamily="34" charset="0"/>
                          <a:cs typeface="Arial" pitchFamily="34" charset="0"/>
                        </a:defRPr>
                      </a:lvl5pPr>
                      <a:lvl6pPr fontAlgn="base">
                        <a:spcBef>
                          <a:spcPct val="20000"/>
                        </a:spcBef>
                        <a:spcAft>
                          <a:spcPct val="0"/>
                        </a:spcAft>
                        <a:buClr>
                          <a:schemeClr val="folHlink"/>
                        </a:buClr>
                        <a:buSzPct val="60000"/>
                        <a:buFont typeface="Wingdings" panose="05000000000000000000" pitchFamily="2" charset="2"/>
                        <a:defRPr>
                          <a:solidFill>
                            <a:schemeClr val="tx1"/>
                          </a:solidFill>
                          <a:effectLst>
                            <a:outerShdw blurRad="38100" dist="38100" dir="2700000" algn="tl">
                              <a:srgbClr val="000000"/>
                            </a:outerShdw>
                          </a:effectLst>
                          <a:latin typeface="Verdana" pitchFamily="34" charset="0"/>
                          <a:cs typeface="Arial" pitchFamily="34" charset="0"/>
                        </a:defRPr>
                      </a:lvl6pPr>
                      <a:lvl7pPr fontAlgn="base">
                        <a:spcBef>
                          <a:spcPct val="20000"/>
                        </a:spcBef>
                        <a:spcAft>
                          <a:spcPct val="0"/>
                        </a:spcAft>
                        <a:buClr>
                          <a:schemeClr val="folHlink"/>
                        </a:buClr>
                        <a:buSzPct val="60000"/>
                        <a:buFont typeface="Wingdings" panose="05000000000000000000" pitchFamily="2" charset="2"/>
                        <a:defRPr>
                          <a:solidFill>
                            <a:schemeClr val="tx1"/>
                          </a:solidFill>
                          <a:effectLst>
                            <a:outerShdw blurRad="38100" dist="38100" dir="2700000" algn="tl">
                              <a:srgbClr val="000000"/>
                            </a:outerShdw>
                          </a:effectLst>
                          <a:latin typeface="Verdana" pitchFamily="34" charset="0"/>
                          <a:cs typeface="Arial" pitchFamily="34" charset="0"/>
                        </a:defRPr>
                      </a:lvl7pPr>
                      <a:lvl8pPr fontAlgn="base">
                        <a:spcBef>
                          <a:spcPct val="20000"/>
                        </a:spcBef>
                        <a:spcAft>
                          <a:spcPct val="0"/>
                        </a:spcAft>
                        <a:buClr>
                          <a:schemeClr val="folHlink"/>
                        </a:buClr>
                        <a:buSzPct val="60000"/>
                        <a:buFont typeface="Wingdings" panose="05000000000000000000" pitchFamily="2" charset="2"/>
                        <a:defRPr>
                          <a:solidFill>
                            <a:schemeClr val="tx1"/>
                          </a:solidFill>
                          <a:effectLst>
                            <a:outerShdw blurRad="38100" dist="38100" dir="2700000" algn="tl">
                              <a:srgbClr val="000000"/>
                            </a:outerShdw>
                          </a:effectLst>
                          <a:latin typeface="Verdana" pitchFamily="34" charset="0"/>
                          <a:cs typeface="Arial" pitchFamily="34" charset="0"/>
                        </a:defRPr>
                      </a:lvl8pPr>
                      <a:lvl9pPr fontAlgn="base">
                        <a:spcBef>
                          <a:spcPct val="20000"/>
                        </a:spcBef>
                        <a:spcAft>
                          <a:spcPct val="0"/>
                        </a:spcAft>
                        <a:buClr>
                          <a:schemeClr val="folHlink"/>
                        </a:buClr>
                        <a:buSzPct val="60000"/>
                        <a:buFont typeface="Wingdings" panose="05000000000000000000" pitchFamily="2" charset="2"/>
                        <a:defRPr>
                          <a:solidFill>
                            <a:schemeClr val="tx1"/>
                          </a:solidFill>
                          <a:effectLst>
                            <a:outerShdw blurRad="38100" dist="38100" dir="2700000" algn="tl">
                              <a:srgbClr val="000000"/>
                            </a:outerShdw>
                          </a:effectLst>
                          <a:latin typeface="Verdana" pitchFamily="34" charset="0"/>
                          <a:cs typeface="Arial"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Pct val="60000"/>
                        <a:buFont typeface="Wingdings" panose="05000000000000000000" pitchFamily="2" charset="2"/>
                        <a:buNone/>
                      </a:pPr>
                      <a:r>
                        <a:rPr kumimoji="0" lang="cs-CZ" altLang="cs-CZ" sz="2400" b="1" i="0" u="none" strike="noStrike" cap="none" normalizeH="0" baseline="0">
                          <a:ln>
                            <a:noFill/>
                          </a:ln>
                          <a:solidFill>
                            <a:schemeClr val="tx1"/>
                          </a:solidFill>
                          <a:effectLst>
                            <a:outerShdw blurRad="38100" dist="38100" dir="2700000" algn="tl">
                              <a:srgbClr val="000000"/>
                            </a:outerShdw>
                          </a:effectLst>
                          <a:latin typeface="Source Sans Pro Semibold" panose="020b0604020202020204" charset="-18"/>
                          <a:cs typeface="Source Sans Pro Semibold" panose="020b0604020202020204" charset="0"/>
                        </a:rPr>
                        <a:t>0</a:t>
                      </a:r>
                    </a:p>
                  </a:txBody>
                  <a:tcPr marL="121920" marR="121920" anchor="ctr"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vert="horz" wrap="square"/>
                    <a:lstStyle>
                      <a:lvl1pPr>
                        <a:spcBef>
                          <a:spcPct val="20000"/>
                        </a:spcBef>
                        <a:buClr>
                          <a:schemeClr val="hlink"/>
                        </a:buClr>
                        <a:buSzPct val="60000"/>
                        <a:buFont typeface="Wingdings" panose="05000000000000000000" pitchFamily="2" charset="2"/>
                        <a:defRPr sz="2800">
                          <a:solidFill>
                            <a:schemeClr val="tx1"/>
                          </a:solidFill>
                          <a:effectLst>
                            <a:outerShdw blurRad="38100" dist="38100" dir="2700000" algn="tl">
                              <a:srgbClr val="000000"/>
                            </a:outerShdw>
                          </a:effectLst>
                          <a:latin typeface="Verdana" pitchFamily="34" charset="0"/>
                          <a:cs typeface="Arial" pitchFamily="34" charset="0"/>
                        </a:defRPr>
                      </a:lvl1pPr>
                      <a:lvl2pPr>
                        <a:spcBef>
                          <a:spcPct val="20000"/>
                        </a:spcBef>
                        <a:buClr>
                          <a:schemeClr val="tx1"/>
                        </a:buClr>
                        <a:defRPr sz="2400">
                          <a:solidFill>
                            <a:schemeClr val="tx1"/>
                          </a:solidFill>
                          <a:effectLst>
                            <a:outerShdw blurRad="38100" dist="38100" dir="2700000" algn="tl">
                              <a:srgbClr val="000000"/>
                            </a:outerShdw>
                          </a:effectLst>
                          <a:latin typeface="Verdana" pitchFamily="34" charset="0"/>
                          <a:cs typeface="Arial" pitchFamily="34" charset="0"/>
                        </a:defRPr>
                      </a:lvl2pPr>
                      <a:lvl3pPr>
                        <a:spcBef>
                          <a:spcPct val="20000"/>
                        </a:spcBef>
                        <a:buClr>
                          <a:schemeClr val="accent2"/>
                        </a:buClr>
                        <a:buSzPct val="60000"/>
                        <a:buFont typeface="Wingdings" panose="05000000000000000000" pitchFamily="2" charset="2"/>
                        <a:defRPr sz="2000">
                          <a:solidFill>
                            <a:schemeClr val="tx1"/>
                          </a:solidFill>
                          <a:effectLst>
                            <a:outerShdw blurRad="38100" dist="38100" dir="2700000" algn="tl">
                              <a:srgbClr val="000000"/>
                            </a:outerShdw>
                          </a:effectLst>
                          <a:latin typeface="Verdana" pitchFamily="34" charset="0"/>
                          <a:cs typeface="Arial" pitchFamily="34" charset="0"/>
                        </a:defRPr>
                      </a:lvl3pPr>
                      <a:lvl4pPr>
                        <a:spcBef>
                          <a:spcPct val="20000"/>
                        </a:spcBef>
                        <a:buClr>
                          <a:schemeClr val="tx2"/>
                        </a:buClr>
                        <a:defRPr>
                          <a:solidFill>
                            <a:schemeClr val="tx1"/>
                          </a:solidFill>
                          <a:effectLst>
                            <a:outerShdw blurRad="38100" dist="38100" dir="2700000" algn="tl">
                              <a:srgbClr val="000000"/>
                            </a:outerShdw>
                          </a:effectLst>
                          <a:latin typeface="Verdana" pitchFamily="34" charset="0"/>
                          <a:cs typeface="Arial" pitchFamily="34" charset="0"/>
                        </a:defRPr>
                      </a:lvl4pPr>
                      <a:lvl5pPr>
                        <a:spcBef>
                          <a:spcPct val="20000"/>
                        </a:spcBef>
                        <a:buClr>
                          <a:schemeClr val="folHlink"/>
                        </a:buClr>
                        <a:buSzPct val="60000"/>
                        <a:buFont typeface="Wingdings" panose="05000000000000000000" pitchFamily="2" charset="2"/>
                        <a:defRPr>
                          <a:solidFill>
                            <a:schemeClr val="tx1"/>
                          </a:solidFill>
                          <a:effectLst>
                            <a:outerShdw blurRad="38100" dist="38100" dir="2700000" algn="tl">
                              <a:srgbClr val="000000"/>
                            </a:outerShdw>
                          </a:effectLst>
                          <a:latin typeface="Verdana" pitchFamily="34" charset="0"/>
                          <a:cs typeface="Arial" pitchFamily="34" charset="0"/>
                        </a:defRPr>
                      </a:lvl5pPr>
                      <a:lvl6pPr fontAlgn="base">
                        <a:spcBef>
                          <a:spcPct val="20000"/>
                        </a:spcBef>
                        <a:spcAft>
                          <a:spcPct val="0"/>
                        </a:spcAft>
                        <a:buClr>
                          <a:schemeClr val="folHlink"/>
                        </a:buClr>
                        <a:buSzPct val="60000"/>
                        <a:buFont typeface="Wingdings" panose="05000000000000000000" pitchFamily="2" charset="2"/>
                        <a:defRPr>
                          <a:solidFill>
                            <a:schemeClr val="tx1"/>
                          </a:solidFill>
                          <a:effectLst>
                            <a:outerShdw blurRad="38100" dist="38100" dir="2700000" algn="tl">
                              <a:srgbClr val="000000"/>
                            </a:outerShdw>
                          </a:effectLst>
                          <a:latin typeface="Verdana" pitchFamily="34" charset="0"/>
                          <a:cs typeface="Arial" pitchFamily="34" charset="0"/>
                        </a:defRPr>
                      </a:lvl6pPr>
                      <a:lvl7pPr fontAlgn="base">
                        <a:spcBef>
                          <a:spcPct val="20000"/>
                        </a:spcBef>
                        <a:spcAft>
                          <a:spcPct val="0"/>
                        </a:spcAft>
                        <a:buClr>
                          <a:schemeClr val="folHlink"/>
                        </a:buClr>
                        <a:buSzPct val="60000"/>
                        <a:buFont typeface="Wingdings" panose="05000000000000000000" pitchFamily="2" charset="2"/>
                        <a:defRPr>
                          <a:solidFill>
                            <a:schemeClr val="tx1"/>
                          </a:solidFill>
                          <a:effectLst>
                            <a:outerShdw blurRad="38100" dist="38100" dir="2700000" algn="tl">
                              <a:srgbClr val="000000"/>
                            </a:outerShdw>
                          </a:effectLst>
                          <a:latin typeface="Verdana" pitchFamily="34" charset="0"/>
                          <a:cs typeface="Arial" pitchFamily="34" charset="0"/>
                        </a:defRPr>
                      </a:lvl7pPr>
                      <a:lvl8pPr fontAlgn="base">
                        <a:spcBef>
                          <a:spcPct val="20000"/>
                        </a:spcBef>
                        <a:spcAft>
                          <a:spcPct val="0"/>
                        </a:spcAft>
                        <a:buClr>
                          <a:schemeClr val="folHlink"/>
                        </a:buClr>
                        <a:buSzPct val="60000"/>
                        <a:buFont typeface="Wingdings" panose="05000000000000000000" pitchFamily="2" charset="2"/>
                        <a:defRPr>
                          <a:solidFill>
                            <a:schemeClr val="tx1"/>
                          </a:solidFill>
                          <a:effectLst>
                            <a:outerShdw blurRad="38100" dist="38100" dir="2700000" algn="tl">
                              <a:srgbClr val="000000"/>
                            </a:outerShdw>
                          </a:effectLst>
                          <a:latin typeface="Verdana" pitchFamily="34" charset="0"/>
                          <a:cs typeface="Arial" pitchFamily="34" charset="0"/>
                        </a:defRPr>
                      </a:lvl8pPr>
                      <a:lvl9pPr fontAlgn="base">
                        <a:spcBef>
                          <a:spcPct val="20000"/>
                        </a:spcBef>
                        <a:spcAft>
                          <a:spcPct val="0"/>
                        </a:spcAft>
                        <a:buClr>
                          <a:schemeClr val="folHlink"/>
                        </a:buClr>
                        <a:buSzPct val="60000"/>
                        <a:buFont typeface="Wingdings" panose="05000000000000000000" pitchFamily="2" charset="2"/>
                        <a:defRPr>
                          <a:solidFill>
                            <a:schemeClr val="tx1"/>
                          </a:solidFill>
                          <a:effectLst>
                            <a:outerShdw blurRad="38100" dist="38100" dir="2700000" algn="tl">
                              <a:srgbClr val="000000"/>
                            </a:outerShdw>
                          </a:effectLst>
                          <a:latin typeface="Verdana" pitchFamily="34" charset="0"/>
                          <a:cs typeface="Arial"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Pct val="60000"/>
                        <a:buFont typeface="Wingdings" panose="05000000000000000000" pitchFamily="2" charset="2"/>
                        <a:buNone/>
                      </a:pPr>
                      <a:r>
                        <a:rPr kumimoji="0" lang="cs-CZ" altLang="cs-CZ" sz="2400" b="1" i="0" u="none" strike="noStrike" cap="none" normalizeH="0" baseline="0">
                          <a:ln>
                            <a:noFill/>
                          </a:ln>
                          <a:solidFill>
                            <a:schemeClr val="tx1"/>
                          </a:solidFill>
                          <a:effectLst>
                            <a:outerShdw blurRad="38100" dist="38100" dir="2700000" algn="tl">
                              <a:srgbClr val="000000"/>
                            </a:outerShdw>
                          </a:effectLst>
                          <a:latin typeface="Source Sans Pro Semibold" panose="020b0604020202020204" charset="-18"/>
                          <a:cs typeface="Source Sans Pro Semibold" panose="020b0604020202020204" charset="0"/>
                        </a:rPr>
                        <a:t>0.04</a:t>
                      </a:r>
                    </a:p>
                  </a:txBody>
                  <a:tcPr marL="121920" marR="121920" anchor="ctr"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vert="horz" wrap="square"/>
                    <a:lstStyle>
                      <a:lvl1pPr>
                        <a:spcBef>
                          <a:spcPct val="20000"/>
                        </a:spcBef>
                        <a:buClr>
                          <a:schemeClr val="hlink"/>
                        </a:buClr>
                        <a:buSzPct val="60000"/>
                        <a:buFont typeface="Wingdings" panose="05000000000000000000" pitchFamily="2" charset="2"/>
                        <a:defRPr sz="2800">
                          <a:solidFill>
                            <a:schemeClr val="tx1"/>
                          </a:solidFill>
                          <a:effectLst>
                            <a:outerShdw blurRad="38100" dist="38100" dir="2700000" algn="tl">
                              <a:srgbClr val="000000"/>
                            </a:outerShdw>
                          </a:effectLst>
                          <a:latin typeface="Verdana" pitchFamily="34" charset="0"/>
                          <a:cs typeface="Arial" pitchFamily="34" charset="0"/>
                        </a:defRPr>
                      </a:lvl1pPr>
                      <a:lvl2pPr>
                        <a:spcBef>
                          <a:spcPct val="20000"/>
                        </a:spcBef>
                        <a:buClr>
                          <a:schemeClr val="tx1"/>
                        </a:buClr>
                        <a:defRPr sz="2400">
                          <a:solidFill>
                            <a:schemeClr val="tx1"/>
                          </a:solidFill>
                          <a:effectLst>
                            <a:outerShdw blurRad="38100" dist="38100" dir="2700000" algn="tl">
                              <a:srgbClr val="000000"/>
                            </a:outerShdw>
                          </a:effectLst>
                          <a:latin typeface="Verdana" pitchFamily="34" charset="0"/>
                          <a:cs typeface="Arial" pitchFamily="34" charset="0"/>
                        </a:defRPr>
                      </a:lvl2pPr>
                      <a:lvl3pPr>
                        <a:spcBef>
                          <a:spcPct val="20000"/>
                        </a:spcBef>
                        <a:buClr>
                          <a:schemeClr val="accent2"/>
                        </a:buClr>
                        <a:buSzPct val="60000"/>
                        <a:buFont typeface="Wingdings" panose="05000000000000000000" pitchFamily="2" charset="2"/>
                        <a:defRPr sz="2000">
                          <a:solidFill>
                            <a:schemeClr val="tx1"/>
                          </a:solidFill>
                          <a:effectLst>
                            <a:outerShdw blurRad="38100" dist="38100" dir="2700000" algn="tl">
                              <a:srgbClr val="000000"/>
                            </a:outerShdw>
                          </a:effectLst>
                          <a:latin typeface="Verdana" pitchFamily="34" charset="0"/>
                          <a:cs typeface="Arial" pitchFamily="34" charset="0"/>
                        </a:defRPr>
                      </a:lvl3pPr>
                      <a:lvl4pPr>
                        <a:spcBef>
                          <a:spcPct val="20000"/>
                        </a:spcBef>
                        <a:buClr>
                          <a:schemeClr val="tx2"/>
                        </a:buClr>
                        <a:defRPr>
                          <a:solidFill>
                            <a:schemeClr val="tx1"/>
                          </a:solidFill>
                          <a:effectLst>
                            <a:outerShdw blurRad="38100" dist="38100" dir="2700000" algn="tl">
                              <a:srgbClr val="000000"/>
                            </a:outerShdw>
                          </a:effectLst>
                          <a:latin typeface="Verdana" pitchFamily="34" charset="0"/>
                          <a:cs typeface="Arial" pitchFamily="34" charset="0"/>
                        </a:defRPr>
                      </a:lvl4pPr>
                      <a:lvl5pPr>
                        <a:spcBef>
                          <a:spcPct val="20000"/>
                        </a:spcBef>
                        <a:buClr>
                          <a:schemeClr val="folHlink"/>
                        </a:buClr>
                        <a:buSzPct val="60000"/>
                        <a:buFont typeface="Wingdings" panose="05000000000000000000" pitchFamily="2" charset="2"/>
                        <a:defRPr>
                          <a:solidFill>
                            <a:schemeClr val="tx1"/>
                          </a:solidFill>
                          <a:effectLst>
                            <a:outerShdw blurRad="38100" dist="38100" dir="2700000" algn="tl">
                              <a:srgbClr val="000000"/>
                            </a:outerShdw>
                          </a:effectLst>
                          <a:latin typeface="Verdana" pitchFamily="34" charset="0"/>
                          <a:cs typeface="Arial" pitchFamily="34" charset="0"/>
                        </a:defRPr>
                      </a:lvl5pPr>
                      <a:lvl6pPr fontAlgn="base">
                        <a:spcBef>
                          <a:spcPct val="20000"/>
                        </a:spcBef>
                        <a:spcAft>
                          <a:spcPct val="0"/>
                        </a:spcAft>
                        <a:buClr>
                          <a:schemeClr val="folHlink"/>
                        </a:buClr>
                        <a:buSzPct val="60000"/>
                        <a:buFont typeface="Wingdings" panose="05000000000000000000" pitchFamily="2" charset="2"/>
                        <a:defRPr>
                          <a:solidFill>
                            <a:schemeClr val="tx1"/>
                          </a:solidFill>
                          <a:effectLst>
                            <a:outerShdw blurRad="38100" dist="38100" dir="2700000" algn="tl">
                              <a:srgbClr val="000000"/>
                            </a:outerShdw>
                          </a:effectLst>
                          <a:latin typeface="Verdana" pitchFamily="34" charset="0"/>
                          <a:cs typeface="Arial" pitchFamily="34" charset="0"/>
                        </a:defRPr>
                      </a:lvl6pPr>
                      <a:lvl7pPr fontAlgn="base">
                        <a:spcBef>
                          <a:spcPct val="20000"/>
                        </a:spcBef>
                        <a:spcAft>
                          <a:spcPct val="0"/>
                        </a:spcAft>
                        <a:buClr>
                          <a:schemeClr val="folHlink"/>
                        </a:buClr>
                        <a:buSzPct val="60000"/>
                        <a:buFont typeface="Wingdings" panose="05000000000000000000" pitchFamily="2" charset="2"/>
                        <a:defRPr>
                          <a:solidFill>
                            <a:schemeClr val="tx1"/>
                          </a:solidFill>
                          <a:effectLst>
                            <a:outerShdw blurRad="38100" dist="38100" dir="2700000" algn="tl">
                              <a:srgbClr val="000000"/>
                            </a:outerShdw>
                          </a:effectLst>
                          <a:latin typeface="Verdana" pitchFamily="34" charset="0"/>
                          <a:cs typeface="Arial" pitchFamily="34" charset="0"/>
                        </a:defRPr>
                      </a:lvl7pPr>
                      <a:lvl8pPr fontAlgn="base">
                        <a:spcBef>
                          <a:spcPct val="20000"/>
                        </a:spcBef>
                        <a:spcAft>
                          <a:spcPct val="0"/>
                        </a:spcAft>
                        <a:buClr>
                          <a:schemeClr val="folHlink"/>
                        </a:buClr>
                        <a:buSzPct val="60000"/>
                        <a:buFont typeface="Wingdings" panose="05000000000000000000" pitchFamily="2" charset="2"/>
                        <a:defRPr>
                          <a:solidFill>
                            <a:schemeClr val="tx1"/>
                          </a:solidFill>
                          <a:effectLst>
                            <a:outerShdw blurRad="38100" dist="38100" dir="2700000" algn="tl">
                              <a:srgbClr val="000000"/>
                            </a:outerShdw>
                          </a:effectLst>
                          <a:latin typeface="Verdana" pitchFamily="34" charset="0"/>
                          <a:cs typeface="Arial" pitchFamily="34" charset="0"/>
                        </a:defRPr>
                      </a:lvl8pPr>
                      <a:lvl9pPr fontAlgn="base">
                        <a:spcBef>
                          <a:spcPct val="20000"/>
                        </a:spcBef>
                        <a:spcAft>
                          <a:spcPct val="0"/>
                        </a:spcAft>
                        <a:buClr>
                          <a:schemeClr val="folHlink"/>
                        </a:buClr>
                        <a:buSzPct val="60000"/>
                        <a:buFont typeface="Wingdings" panose="05000000000000000000" pitchFamily="2" charset="2"/>
                        <a:defRPr>
                          <a:solidFill>
                            <a:schemeClr val="tx1"/>
                          </a:solidFill>
                          <a:effectLst>
                            <a:outerShdw blurRad="38100" dist="38100" dir="2700000" algn="tl">
                              <a:srgbClr val="000000"/>
                            </a:outerShdw>
                          </a:effectLst>
                          <a:latin typeface="Verdana" pitchFamily="34" charset="0"/>
                          <a:cs typeface="Arial"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Pct val="60000"/>
                        <a:buFont typeface="Wingdings" panose="05000000000000000000" pitchFamily="2" charset="2"/>
                        <a:buNone/>
                      </a:pPr>
                      <a:r>
                        <a:rPr kumimoji="0" lang="cs-CZ" altLang="cs-CZ" sz="2400" b="1" i="0" u="none" strike="noStrike" cap="none" normalizeH="0" baseline="0">
                          <a:ln>
                            <a:noFill/>
                          </a:ln>
                          <a:solidFill>
                            <a:schemeClr val="tx1"/>
                          </a:solidFill>
                          <a:effectLst>
                            <a:outerShdw blurRad="38100" dist="38100" dir="2700000" algn="tl">
                              <a:srgbClr val="000000"/>
                            </a:outerShdw>
                          </a:effectLst>
                          <a:latin typeface="Source Sans Pro Semibold" panose="020b0604020202020204" charset="-18"/>
                          <a:cs typeface="Source Sans Pro Semibold" panose="020b0604020202020204" charset="0"/>
                        </a:rPr>
                        <a:t>0</a:t>
                      </a:r>
                    </a:p>
                  </a:txBody>
                  <a:tcPr marL="121920" marR="121920" anchor="ctr"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vert="horz" wrap="square"/>
                    <a:lstStyle>
                      <a:lvl1pPr>
                        <a:spcBef>
                          <a:spcPct val="20000"/>
                        </a:spcBef>
                        <a:buClr>
                          <a:schemeClr val="hlink"/>
                        </a:buClr>
                        <a:buSzPct val="60000"/>
                        <a:buFont typeface="Wingdings" panose="05000000000000000000" pitchFamily="2" charset="2"/>
                        <a:defRPr sz="2800">
                          <a:solidFill>
                            <a:schemeClr val="tx1"/>
                          </a:solidFill>
                          <a:effectLst>
                            <a:outerShdw blurRad="38100" dist="38100" dir="2700000" algn="tl">
                              <a:srgbClr val="000000"/>
                            </a:outerShdw>
                          </a:effectLst>
                          <a:latin typeface="Verdana" pitchFamily="34" charset="0"/>
                          <a:cs typeface="Arial" pitchFamily="34" charset="0"/>
                        </a:defRPr>
                      </a:lvl1pPr>
                      <a:lvl2pPr>
                        <a:spcBef>
                          <a:spcPct val="20000"/>
                        </a:spcBef>
                        <a:buClr>
                          <a:schemeClr val="tx1"/>
                        </a:buClr>
                        <a:defRPr sz="2400">
                          <a:solidFill>
                            <a:schemeClr val="tx1"/>
                          </a:solidFill>
                          <a:effectLst>
                            <a:outerShdw blurRad="38100" dist="38100" dir="2700000" algn="tl">
                              <a:srgbClr val="000000"/>
                            </a:outerShdw>
                          </a:effectLst>
                          <a:latin typeface="Verdana" pitchFamily="34" charset="0"/>
                          <a:cs typeface="Arial" pitchFamily="34" charset="0"/>
                        </a:defRPr>
                      </a:lvl2pPr>
                      <a:lvl3pPr>
                        <a:spcBef>
                          <a:spcPct val="20000"/>
                        </a:spcBef>
                        <a:buClr>
                          <a:schemeClr val="accent2"/>
                        </a:buClr>
                        <a:buSzPct val="60000"/>
                        <a:buFont typeface="Wingdings" panose="05000000000000000000" pitchFamily="2" charset="2"/>
                        <a:defRPr sz="2000">
                          <a:solidFill>
                            <a:schemeClr val="tx1"/>
                          </a:solidFill>
                          <a:effectLst>
                            <a:outerShdw blurRad="38100" dist="38100" dir="2700000" algn="tl">
                              <a:srgbClr val="000000"/>
                            </a:outerShdw>
                          </a:effectLst>
                          <a:latin typeface="Verdana" pitchFamily="34" charset="0"/>
                          <a:cs typeface="Arial" pitchFamily="34" charset="0"/>
                        </a:defRPr>
                      </a:lvl3pPr>
                      <a:lvl4pPr>
                        <a:spcBef>
                          <a:spcPct val="20000"/>
                        </a:spcBef>
                        <a:buClr>
                          <a:schemeClr val="tx2"/>
                        </a:buClr>
                        <a:defRPr>
                          <a:solidFill>
                            <a:schemeClr val="tx1"/>
                          </a:solidFill>
                          <a:effectLst>
                            <a:outerShdw blurRad="38100" dist="38100" dir="2700000" algn="tl">
                              <a:srgbClr val="000000"/>
                            </a:outerShdw>
                          </a:effectLst>
                          <a:latin typeface="Verdana" pitchFamily="34" charset="0"/>
                          <a:cs typeface="Arial" pitchFamily="34" charset="0"/>
                        </a:defRPr>
                      </a:lvl4pPr>
                      <a:lvl5pPr>
                        <a:spcBef>
                          <a:spcPct val="20000"/>
                        </a:spcBef>
                        <a:buClr>
                          <a:schemeClr val="folHlink"/>
                        </a:buClr>
                        <a:buSzPct val="60000"/>
                        <a:buFont typeface="Wingdings" panose="05000000000000000000" pitchFamily="2" charset="2"/>
                        <a:defRPr>
                          <a:solidFill>
                            <a:schemeClr val="tx1"/>
                          </a:solidFill>
                          <a:effectLst>
                            <a:outerShdw blurRad="38100" dist="38100" dir="2700000" algn="tl">
                              <a:srgbClr val="000000"/>
                            </a:outerShdw>
                          </a:effectLst>
                          <a:latin typeface="Verdana" pitchFamily="34" charset="0"/>
                          <a:cs typeface="Arial" pitchFamily="34" charset="0"/>
                        </a:defRPr>
                      </a:lvl5pPr>
                      <a:lvl6pPr fontAlgn="base">
                        <a:spcBef>
                          <a:spcPct val="20000"/>
                        </a:spcBef>
                        <a:spcAft>
                          <a:spcPct val="0"/>
                        </a:spcAft>
                        <a:buClr>
                          <a:schemeClr val="folHlink"/>
                        </a:buClr>
                        <a:buSzPct val="60000"/>
                        <a:buFont typeface="Wingdings" panose="05000000000000000000" pitchFamily="2" charset="2"/>
                        <a:defRPr>
                          <a:solidFill>
                            <a:schemeClr val="tx1"/>
                          </a:solidFill>
                          <a:effectLst>
                            <a:outerShdw blurRad="38100" dist="38100" dir="2700000" algn="tl">
                              <a:srgbClr val="000000"/>
                            </a:outerShdw>
                          </a:effectLst>
                          <a:latin typeface="Verdana" pitchFamily="34" charset="0"/>
                          <a:cs typeface="Arial" pitchFamily="34" charset="0"/>
                        </a:defRPr>
                      </a:lvl6pPr>
                      <a:lvl7pPr fontAlgn="base">
                        <a:spcBef>
                          <a:spcPct val="20000"/>
                        </a:spcBef>
                        <a:spcAft>
                          <a:spcPct val="0"/>
                        </a:spcAft>
                        <a:buClr>
                          <a:schemeClr val="folHlink"/>
                        </a:buClr>
                        <a:buSzPct val="60000"/>
                        <a:buFont typeface="Wingdings" panose="05000000000000000000" pitchFamily="2" charset="2"/>
                        <a:defRPr>
                          <a:solidFill>
                            <a:schemeClr val="tx1"/>
                          </a:solidFill>
                          <a:effectLst>
                            <a:outerShdw blurRad="38100" dist="38100" dir="2700000" algn="tl">
                              <a:srgbClr val="000000"/>
                            </a:outerShdw>
                          </a:effectLst>
                          <a:latin typeface="Verdana" pitchFamily="34" charset="0"/>
                          <a:cs typeface="Arial" pitchFamily="34" charset="0"/>
                        </a:defRPr>
                      </a:lvl7pPr>
                      <a:lvl8pPr fontAlgn="base">
                        <a:spcBef>
                          <a:spcPct val="20000"/>
                        </a:spcBef>
                        <a:spcAft>
                          <a:spcPct val="0"/>
                        </a:spcAft>
                        <a:buClr>
                          <a:schemeClr val="folHlink"/>
                        </a:buClr>
                        <a:buSzPct val="60000"/>
                        <a:buFont typeface="Wingdings" panose="05000000000000000000" pitchFamily="2" charset="2"/>
                        <a:defRPr>
                          <a:solidFill>
                            <a:schemeClr val="tx1"/>
                          </a:solidFill>
                          <a:effectLst>
                            <a:outerShdw blurRad="38100" dist="38100" dir="2700000" algn="tl">
                              <a:srgbClr val="000000"/>
                            </a:outerShdw>
                          </a:effectLst>
                          <a:latin typeface="Verdana" pitchFamily="34" charset="0"/>
                          <a:cs typeface="Arial" pitchFamily="34" charset="0"/>
                        </a:defRPr>
                      </a:lvl8pPr>
                      <a:lvl9pPr fontAlgn="base">
                        <a:spcBef>
                          <a:spcPct val="20000"/>
                        </a:spcBef>
                        <a:spcAft>
                          <a:spcPct val="0"/>
                        </a:spcAft>
                        <a:buClr>
                          <a:schemeClr val="folHlink"/>
                        </a:buClr>
                        <a:buSzPct val="60000"/>
                        <a:buFont typeface="Wingdings" panose="05000000000000000000" pitchFamily="2" charset="2"/>
                        <a:defRPr>
                          <a:solidFill>
                            <a:schemeClr val="tx1"/>
                          </a:solidFill>
                          <a:effectLst>
                            <a:outerShdw blurRad="38100" dist="38100" dir="2700000" algn="tl">
                              <a:srgbClr val="000000"/>
                            </a:outerShdw>
                          </a:effectLst>
                          <a:latin typeface="Verdana" pitchFamily="34" charset="0"/>
                          <a:cs typeface="Arial"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Pct val="60000"/>
                        <a:buFont typeface="Wingdings" panose="05000000000000000000" pitchFamily="2" charset="2"/>
                        <a:buNone/>
                      </a:pPr>
                      <a:r>
                        <a:rPr kumimoji="0" lang="cs-CZ" altLang="cs-CZ" sz="2400" b="1" i="0" u="none" strike="noStrike" cap="none" normalizeH="0" baseline="0">
                          <a:ln>
                            <a:noFill/>
                          </a:ln>
                          <a:solidFill>
                            <a:schemeClr val="tx1"/>
                          </a:solidFill>
                          <a:effectLst>
                            <a:outerShdw blurRad="38100" dist="38100" dir="2700000" algn="tl">
                              <a:srgbClr val="000000"/>
                            </a:outerShdw>
                          </a:effectLst>
                          <a:latin typeface="Source Sans Pro Semibold" panose="020b0604020202020204" charset="-18"/>
                          <a:cs typeface="Source Sans Pro Semibold" panose="020b0604020202020204" charset="0"/>
                        </a:rPr>
                        <a:t>0.04</a:t>
                      </a:r>
                    </a:p>
                  </a:txBody>
                  <a:tcPr marL="121920" marR="121920" anchor="ctr" horzOverflow="overflow">
                    <a:lnL>
                      <a:noFill/>
                    </a:lnL>
                    <a:lnR w="28575" cap="flat" cmpd="sng" algn="ctr">
                      <a:solidFill>
                        <a:schemeClr val="tx1"/>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2"/>
                  </a:ext>
                </a:extLst>
              </a:tr>
              <a:tr h="693738">
                <a:tc>
                  <a:txBody>
                    <a:bodyPr vert="horz" wrap="square"/>
                    <a:lstStyle>
                      <a:lvl1pPr>
                        <a:spcBef>
                          <a:spcPct val="20000"/>
                        </a:spcBef>
                        <a:buClr>
                          <a:schemeClr val="hlink"/>
                        </a:buClr>
                        <a:buSzPct val="60000"/>
                        <a:buFont typeface="Wingdings" panose="05000000000000000000" pitchFamily="2" charset="2"/>
                        <a:defRPr sz="2800">
                          <a:solidFill>
                            <a:schemeClr val="tx1"/>
                          </a:solidFill>
                          <a:effectLst>
                            <a:outerShdw blurRad="38100" dist="38100" dir="2700000" algn="tl">
                              <a:srgbClr val="000000"/>
                            </a:outerShdw>
                          </a:effectLst>
                          <a:latin typeface="Verdana" pitchFamily="34" charset="0"/>
                          <a:cs typeface="Arial" pitchFamily="34" charset="0"/>
                        </a:defRPr>
                      </a:lvl1pPr>
                      <a:lvl2pPr>
                        <a:spcBef>
                          <a:spcPct val="20000"/>
                        </a:spcBef>
                        <a:buClr>
                          <a:schemeClr val="tx1"/>
                        </a:buClr>
                        <a:defRPr sz="2400">
                          <a:solidFill>
                            <a:schemeClr val="tx1"/>
                          </a:solidFill>
                          <a:effectLst>
                            <a:outerShdw blurRad="38100" dist="38100" dir="2700000" algn="tl">
                              <a:srgbClr val="000000"/>
                            </a:outerShdw>
                          </a:effectLst>
                          <a:latin typeface="Verdana" pitchFamily="34" charset="0"/>
                          <a:cs typeface="Arial" pitchFamily="34" charset="0"/>
                        </a:defRPr>
                      </a:lvl2pPr>
                      <a:lvl3pPr>
                        <a:spcBef>
                          <a:spcPct val="20000"/>
                        </a:spcBef>
                        <a:buClr>
                          <a:schemeClr val="accent2"/>
                        </a:buClr>
                        <a:buSzPct val="60000"/>
                        <a:buFont typeface="Wingdings" panose="05000000000000000000" pitchFamily="2" charset="2"/>
                        <a:defRPr sz="2000">
                          <a:solidFill>
                            <a:schemeClr val="tx1"/>
                          </a:solidFill>
                          <a:effectLst>
                            <a:outerShdw blurRad="38100" dist="38100" dir="2700000" algn="tl">
                              <a:srgbClr val="000000"/>
                            </a:outerShdw>
                          </a:effectLst>
                          <a:latin typeface="Verdana" pitchFamily="34" charset="0"/>
                          <a:cs typeface="Arial" pitchFamily="34" charset="0"/>
                        </a:defRPr>
                      </a:lvl3pPr>
                      <a:lvl4pPr>
                        <a:spcBef>
                          <a:spcPct val="20000"/>
                        </a:spcBef>
                        <a:buClr>
                          <a:schemeClr val="tx2"/>
                        </a:buClr>
                        <a:defRPr>
                          <a:solidFill>
                            <a:schemeClr val="tx1"/>
                          </a:solidFill>
                          <a:effectLst>
                            <a:outerShdw blurRad="38100" dist="38100" dir="2700000" algn="tl">
                              <a:srgbClr val="000000"/>
                            </a:outerShdw>
                          </a:effectLst>
                          <a:latin typeface="Verdana" pitchFamily="34" charset="0"/>
                          <a:cs typeface="Arial" pitchFamily="34" charset="0"/>
                        </a:defRPr>
                      </a:lvl4pPr>
                      <a:lvl5pPr>
                        <a:spcBef>
                          <a:spcPct val="20000"/>
                        </a:spcBef>
                        <a:buClr>
                          <a:schemeClr val="folHlink"/>
                        </a:buClr>
                        <a:buSzPct val="60000"/>
                        <a:buFont typeface="Wingdings" panose="05000000000000000000" pitchFamily="2" charset="2"/>
                        <a:defRPr>
                          <a:solidFill>
                            <a:schemeClr val="tx1"/>
                          </a:solidFill>
                          <a:effectLst>
                            <a:outerShdw blurRad="38100" dist="38100" dir="2700000" algn="tl">
                              <a:srgbClr val="000000"/>
                            </a:outerShdw>
                          </a:effectLst>
                          <a:latin typeface="Verdana" pitchFamily="34" charset="0"/>
                          <a:cs typeface="Arial" pitchFamily="34" charset="0"/>
                        </a:defRPr>
                      </a:lvl5pPr>
                      <a:lvl6pPr fontAlgn="base">
                        <a:spcBef>
                          <a:spcPct val="20000"/>
                        </a:spcBef>
                        <a:spcAft>
                          <a:spcPct val="0"/>
                        </a:spcAft>
                        <a:buClr>
                          <a:schemeClr val="folHlink"/>
                        </a:buClr>
                        <a:buSzPct val="60000"/>
                        <a:buFont typeface="Wingdings" panose="05000000000000000000" pitchFamily="2" charset="2"/>
                        <a:defRPr>
                          <a:solidFill>
                            <a:schemeClr val="tx1"/>
                          </a:solidFill>
                          <a:effectLst>
                            <a:outerShdw blurRad="38100" dist="38100" dir="2700000" algn="tl">
                              <a:srgbClr val="000000"/>
                            </a:outerShdw>
                          </a:effectLst>
                          <a:latin typeface="Verdana" pitchFamily="34" charset="0"/>
                          <a:cs typeface="Arial" pitchFamily="34" charset="0"/>
                        </a:defRPr>
                      </a:lvl6pPr>
                      <a:lvl7pPr fontAlgn="base">
                        <a:spcBef>
                          <a:spcPct val="20000"/>
                        </a:spcBef>
                        <a:spcAft>
                          <a:spcPct val="0"/>
                        </a:spcAft>
                        <a:buClr>
                          <a:schemeClr val="folHlink"/>
                        </a:buClr>
                        <a:buSzPct val="60000"/>
                        <a:buFont typeface="Wingdings" panose="05000000000000000000" pitchFamily="2" charset="2"/>
                        <a:defRPr>
                          <a:solidFill>
                            <a:schemeClr val="tx1"/>
                          </a:solidFill>
                          <a:effectLst>
                            <a:outerShdw blurRad="38100" dist="38100" dir="2700000" algn="tl">
                              <a:srgbClr val="000000"/>
                            </a:outerShdw>
                          </a:effectLst>
                          <a:latin typeface="Verdana" pitchFamily="34" charset="0"/>
                          <a:cs typeface="Arial" pitchFamily="34" charset="0"/>
                        </a:defRPr>
                      </a:lvl7pPr>
                      <a:lvl8pPr fontAlgn="base">
                        <a:spcBef>
                          <a:spcPct val="20000"/>
                        </a:spcBef>
                        <a:spcAft>
                          <a:spcPct val="0"/>
                        </a:spcAft>
                        <a:buClr>
                          <a:schemeClr val="folHlink"/>
                        </a:buClr>
                        <a:buSzPct val="60000"/>
                        <a:buFont typeface="Wingdings" panose="05000000000000000000" pitchFamily="2" charset="2"/>
                        <a:defRPr>
                          <a:solidFill>
                            <a:schemeClr val="tx1"/>
                          </a:solidFill>
                          <a:effectLst>
                            <a:outerShdw blurRad="38100" dist="38100" dir="2700000" algn="tl">
                              <a:srgbClr val="000000"/>
                            </a:outerShdw>
                          </a:effectLst>
                          <a:latin typeface="Verdana" pitchFamily="34" charset="0"/>
                          <a:cs typeface="Arial" pitchFamily="34" charset="0"/>
                        </a:defRPr>
                      </a:lvl8pPr>
                      <a:lvl9pPr fontAlgn="base">
                        <a:spcBef>
                          <a:spcPct val="20000"/>
                        </a:spcBef>
                        <a:spcAft>
                          <a:spcPct val="0"/>
                        </a:spcAft>
                        <a:buClr>
                          <a:schemeClr val="folHlink"/>
                        </a:buClr>
                        <a:buSzPct val="60000"/>
                        <a:buFont typeface="Wingdings" panose="05000000000000000000" pitchFamily="2" charset="2"/>
                        <a:defRPr>
                          <a:solidFill>
                            <a:schemeClr val="tx1"/>
                          </a:solidFill>
                          <a:effectLst>
                            <a:outerShdw blurRad="38100" dist="38100" dir="2700000" algn="tl">
                              <a:srgbClr val="000000"/>
                            </a:outerShdw>
                          </a:effectLst>
                          <a:latin typeface="Verdana" pitchFamily="34" charset="0"/>
                          <a:cs typeface="Arial"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Pct val="60000"/>
                        <a:buFont typeface="Wingdings" panose="05000000000000000000" pitchFamily="2" charset="2"/>
                        <a:buNone/>
                      </a:pPr>
                      <a:r>
                        <a:rPr kumimoji="0" lang="cs-CZ" altLang="cs-CZ" sz="2400" b="1" i="0" u="none" strike="noStrike" cap="none" normalizeH="0" baseline="0">
                          <a:ln>
                            <a:noFill/>
                          </a:ln>
                          <a:solidFill>
                            <a:schemeClr val="tx1"/>
                          </a:solidFill>
                          <a:effectLst>
                            <a:outerShdw blurRad="38100" dist="38100" dir="2700000" algn="tl">
                              <a:srgbClr val="000000"/>
                            </a:outerShdw>
                          </a:effectLst>
                          <a:latin typeface="Source Sans Pro Semibold" panose="020b0604020202020204" charset="-18"/>
                          <a:cs typeface="Source Sans Pro Semibold" panose="020b0604020202020204" charset="0"/>
                        </a:rPr>
                        <a:t>0,4</a:t>
                      </a:r>
                    </a:p>
                  </a:txBody>
                  <a:tcPr marL="121920" marR="12192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vert="horz" wrap="square"/>
                    <a:lstStyle>
                      <a:lvl1pPr>
                        <a:spcBef>
                          <a:spcPct val="20000"/>
                        </a:spcBef>
                        <a:buClr>
                          <a:schemeClr val="hlink"/>
                        </a:buClr>
                        <a:buSzPct val="60000"/>
                        <a:buFont typeface="Wingdings" panose="05000000000000000000" pitchFamily="2" charset="2"/>
                        <a:defRPr sz="2800">
                          <a:solidFill>
                            <a:schemeClr val="tx1"/>
                          </a:solidFill>
                          <a:effectLst>
                            <a:outerShdw blurRad="38100" dist="38100" dir="2700000" algn="tl">
                              <a:srgbClr val="000000"/>
                            </a:outerShdw>
                          </a:effectLst>
                          <a:latin typeface="Verdana" pitchFamily="34" charset="0"/>
                          <a:cs typeface="Arial" pitchFamily="34" charset="0"/>
                        </a:defRPr>
                      </a:lvl1pPr>
                      <a:lvl2pPr>
                        <a:spcBef>
                          <a:spcPct val="20000"/>
                        </a:spcBef>
                        <a:buClr>
                          <a:schemeClr val="tx1"/>
                        </a:buClr>
                        <a:defRPr sz="2400">
                          <a:solidFill>
                            <a:schemeClr val="tx1"/>
                          </a:solidFill>
                          <a:effectLst>
                            <a:outerShdw blurRad="38100" dist="38100" dir="2700000" algn="tl">
                              <a:srgbClr val="000000"/>
                            </a:outerShdw>
                          </a:effectLst>
                          <a:latin typeface="Verdana" pitchFamily="34" charset="0"/>
                          <a:cs typeface="Arial" pitchFamily="34" charset="0"/>
                        </a:defRPr>
                      </a:lvl2pPr>
                      <a:lvl3pPr>
                        <a:spcBef>
                          <a:spcPct val="20000"/>
                        </a:spcBef>
                        <a:buClr>
                          <a:schemeClr val="accent2"/>
                        </a:buClr>
                        <a:buSzPct val="60000"/>
                        <a:buFont typeface="Wingdings" panose="05000000000000000000" pitchFamily="2" charset="2"/>
                        <a:defRPr sz="2000">
                          <a:solidFill>
                            <a:schemeClr val="tx1"/>
                          </a:solidFill>
                          <a:effectLst>
                            <a:outerShdw blurRad="38100" dist="38100" dir="2700000" algn="tl">
                              <a:srgbClr val="000000"/>
                            </a:outerShdw>
                          </a:effectLst>
                          <a:latin typeface="Verdana" pitchFamily="34" charset="0"/>
                          <a:cs typeface="Arial" pitchFamily="34" charset="0"/>
                        </a:defRPr>
                      </a:lvl3pPr>
                      <a:lvl4pPr>
                        <a:spcBef>
                          <a:spcPct val="20000"/>
                        </a:spcBef>
                        <a:buClr>
                          <a:schemeClr val="tx2"/>
                        </a:buClr>
                        <a:defRPr>
                          <a:solidFill>
                            <a:schemeClr val="tx1"/>
                          </a:solidFill>
                          <a:effectLst>
                            <a:outerShdw blurRad="38100" dist="38100" dir="2700000" algn="tl">
                              <a:srgbClr val="000000"/>
                            </a:outerShdw>
                          </a:effectLst>
                          <a:latin typeface="Verdana" pitchFamily="34" charset="0"/>
                          <a:cs typeface="Arial" pitchFamily="34" charset="0"/>
                        </a:defRPr>
                      </a:lvl4pPr>
                      <a:lvl5pPr>
                        <a:spcBef>
                          <a:spcPct val="20000"/>
                        </a:spcBef>
                        <a:buClr>
                          <a:schemeClr val="folHlink"/>
                        </a:buClr>
                        <a:buSzPct val="60000"/>
                        <a:buFont typeface="Wingdings" panose="05000000000000000000" pitchFamily="2" charset="2"/>
                        <a:defRPr>
                          <a:solidFill>
                            <a:schemeClr val="tx1"/>
                          </a:solidFill>
                          <a:effectLst>
                            <a:outerShdw blurRad="38100" dist="38100" dir="2700000" algn="tl">
                              <a:srgbClr val="000000"/>
                            </a:outerShdw>
                          </a:effectLst>
                          <a:latin typeface="Verdana" pitchFamily="34" charset="0"/>
                          <a:cs typeface="Arial" pitchFamily="34" charset="0"/>
                        </a:defRPr>
                      </a:lvl5pPr>
                      <a:lvl6pPr fontAlgn="base">
                        <a:spcBef>
                          <a:spcPct val="20000"/>
                        </a:spcBef>
                        <a:spcAft>
                          <a:spcPct val="0"/>
                        </a:spcAft>
                        <a:buClr>
                          <a:schemeClr val="folHlink"/>
                        </a:buClr>
                        <a:buSzPct val="60000"/>
                        <a:buFont typeface="Wingdings" panose="05000000000000000000" pitchFamily="2" charset="2"/>
                        <a:defRPr>
                          <a:solidFill>
                            <a:schemeClr val="tx1"/>
                          </a:solidFill>
                          <a:effectLst>
                            <a:outerShdw blurRad="38100" dist="38100" dir="2700000" algn="tl">
                              <a:srgbClr val="000000"/>
                            </a:outerShdw>
                          </a:effectLst>
                          <a:latin typeface="Verdana" pitchFamily="34" charset="0"/>
                          <a:cs typeface="Arial" pitchFamily="34" charset="0"/>
                        </a:defRPr>
                      </a:lvl6pPr>
                      <a:lvl7pPr fontAlgn="base">
                        <a:spcBef>
                          <a:spcPct val="20000"/>
                        </a:spcBef>
                        <a:spcAft>
                          <a:spcPct val="0"/>
                        </a:spcAft>
                        <a:buClr>
                          <a:schemeClr val="folHlink"/>
                        </a:buClr>
                        <a:buSzPct val="60000"/>
                        <a:buFont typeface="Wingdings" panose="05000000000000000000" pitchFamily="2" charset="2"/>
                        <a:defRPr>
                          <a:solidFill>
                            <a:schemeClr val="tx1"/>
                          </a:solidFill>
                          <a:effectLst>
                            <a:outerShdw blurRad="38100" dist="38100" dir="2700000" algn="tl">
                              <a:srgbClr val="000000"/>
                            </a:outerShdw>
                          </a:effectLst>
                          <a:latin typeface="Verdana" pitchFamily="34" charset="0"/>
                          <a:cs typeface="Arial" pitchFamily="34" charset="0"/>
                        </a:defRPr>
                      </a:lvl7pPr>
                      <a:lvl8pPr fontAlgn="base">
                        <a:spcBef>
                          <a:spcPct val="20000"/>
                        </a:spcBef>
                        <a:spcAft>
                          <a:spcPct val="0"/>
                        </a:spcAft>
                        <a:buClr>
                          <a:schemeClr val="folHlink"/>
                        </a:buClr>
                        <a:buSzPct val="60000"/>
                        <a:buFont typeface="Wingdings" panose="05000000000000000000" pitchFamily="2" charset="2"/>
                        <a:defRPr>
                          <a:solidFill>
                            <a:schemeClr val="tx1"/>
                          </a:solidFill>
                          <a:effectLst>
                            <a:outerShdw blurRad="38100" dist="38100" dir="2700000" algn="tl">
                              <a:srgbClr val="000000"/>
                            </a:outerShdw>
                          </a:effectLst>
                          <a:latin typeface="Verdana" pitchFamily="34" charset="0"/>
                          <a:cs typeface="Arial" pitchFamily="34" charset="0"/>
                        </a:defRPr>
                      </a:lvl8pPr>
                      <a:lvl9pPr fontAlgn="base">
                        <a:spcBef>
                          <a:spcPct val="20000"/>
                        </a:spcBef>
                        <a:spcAft>
                          <a:spcPct val="0"/>
                        </a:spcAft>
                        <a:buClr>
                          <a:schemeClr val="folHlink"/>
                        </a:buClr>
                        <a:buSzPct val="60000"/>
                        <a:buFont typeface="Wingdings" panose="05000000000000000000" pitchFamily="2" charset="2"/>
                        <a:defRPr>
                          <a:solidFill>
                            <a:schemeClr val="tx1"/>
                          </a:solidFill>
                          <a:effectLst>
                            <a:outerShdw blurRad="38100" dist="38100" dir="2700000" algn="tl">
                              <a:srgbClr val="000000"/>
                            </a:outerShdw>
                          </a:effectLst>
                          <a:latin typeface="Verdana" pitchFamily="34" charset="0"/>
                          <a:cs typeface="Arial"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Pct val="60000"/>
                        <a:buFont typeface="Wingdings" panose="05000000000000000000" pitchFamily="2" charset="2"/>
                        <a:buNone/>
                      </a:pPr>
                      <a:r>
                        <a:rPr kumimoji="0" lang="cs-CZ" altLang="cs-CZ" sz="2400" b="1" i="0" u="none" strike="noStrike" cap="none" normalizeH="0" baseline="0">
                          <a:ln>
                            <a:noFill/>
                          </a:ln>
                          <a:solidFill>
                            <a:schemeClr val="tx1"/>
                          </a:solidFill>
                          <a:effectLst>
                            <a:outerShdw blurRad="38100" dist="38100" dir="2700000" algn="tl">
                              <a:srgbClr val="000000"/>
                            </a:outerShdw>
                          </a:effectLst>
                          <a:latin typeface="Source Sans Pro Semibold" panose="020b0604020202020204" charset="-18"/>
                          <a:cs typeface="Source Sans Pro Semibold" panose="020b0604020202020204" charset="0"/>
                        </a:rPr>
                        <a:t>0.4</a:t>
                      </a:r>
                    </a:p>
                  </a:txBody>
                  <a:tcPr marL="121920" marR="121920" anchor="ctr"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vert="horz" wrap="square"/>
                    <a:lstStyle>
                      <a:lvl1pPr>
                        <a:spcBef>
                          <a:spcPct val="20000"/>
                        </a:spcBef>
                        <a:buClr>
                          <a:schemeClr val="hlink"/>
                        </a:buClr>
                        <a:buSzPct val="60000"/>
                        <a:buFont typeface="Wingdings" panose="05000000000000000000" pitchFamily="2" charset="2"/>
                        <a:defRPr sz="2800">
                          <a:solidFill>
                            <a:schemeClr val="tx1"/>
                          </a:solidFill>
                          <a:effectLst>
                            <a:outerShdw blurRad="38100" dist="38100" dir="2700000" algn="tl">
                              <a:srgbClr val="000000"/>
                            </a:outerShdw>
                          </a:effectLst>
                          <a:latin typeface="Verdana" pitchFamily="34" charset="0"/>
                          <a:cs typeface="Arial" pitchFamily="34" charset="0"/>
                        </a:defRPr>
                      </a:lvl1pPr>
                      <a:lvl2pPr>
                        <a:spcBef>
                          <a:spcPct val="20000"/>
                        </a:spcBef>
                        <a:buClr>
                          <a:schemeClr val="tx1"/>
                        </a:buClr>
                        <a:defRPr sz="2400">
                          <a:solidFill>
                            <a:schemeClr val="tx1"/>
                          </a:solidFill>
                          <a:effectLst>
                            <a:outerShdw blurRad="38100" dist="38100" dir="2700000" algn="tl">
                              <a:srgbClr val="000000"/>
                            </a:outerShdw>
                          </a:effectLst>
                          <a:latin typeface="Verdana" pitchFamily="34" charset="0"/>
                          <a:cs typeface="Arial" pitchFamily="34" charset="0"/>
                        </a:defRPr>
                      </a:lvl2pPr>
                      <a:lvl3pPr>
                        <a:spcBef>
                          <a:spcPct val="20000"/>
                        </a:spcBef>
                        <a:buClr>
                          <a:schemeClr val="accent2"/>
                        </a:buClr>
                        <a:buSzPct val="60000"/>
                        <a:buFont typeface="Wingdings" panose="05000000000000000000" pitchFamily="2" charset="2"/>
                        <a:defRPr sz="2000">
                          <a:solidFill>
                            <a:schemeClr val="tx1"/>
                          </a:solidFill>
                          <a:effectLst>
                            <a:outerShdw blurRad="38100" dist="38100" dir="2700000" algn="tl">
                              <a:srgbClr val="000000"/>
                            </a:outerShdw>
                          </a:effectLst>
                          <a:latin typeface="Verdana" pitchFamily="34" charset="0"/>
                          <a:cs typeface="Arial" pitchFamily="34" charset="0"/>
                        </a:defRPr>
                      </a:lvl3pPr>
                      <a:lvl4pPr>
                        <a:spcBef>
                          <a:spcPct val="20000"/>
                        </a:spcBef>
                        <a:buClr>
                          <a:schemeClr val="tx2"/>
                        </a:buClr>
                        <a:defRPr>
                          <a:solidFill>
                            <a:schemeClr val="tx1"/>
                          </a:solidFill>
                          <a:effectLst>
                            <a:outerShdw blurRad="38100" dist="38100" dir="2700000" algn="tl">
                              <a:srgbClr val="000000"/>
                            </a:outerShdw>
                          </a:effectLst>
                          <a:latin typeface="Verdana" pitchFamily="34" charset="0"/>
                          <a:cs typeface="Arial" pitchFamily="34" charset="0"/>
                        </a:defRPr>
                      </a:lvl4pPr>
                      <a:lvl5pPr>
                        <a:spcBef>
                          <a:spcPct val="20000"/>
                        </a:spcBef>
                        <a:buClr>
                          <a:schemeClr val="folHlink"/>
                        </a:buClr>
                        <a:buSzPct val="60000"/>
                        <a:buFont typeface="Wingdings" panose="05000000000000000000" pitchFamily="2" charset="2"/>
                        <a:defRPr>
                          <a:solidFill>
                            <a:schemeClr val="tx1"/>
                          </a:solidFill>
                          <a:effectLst>
                            <a:outerShdw blurRad="38100" dist="38100" dir="2700000" algn="tl">
                              <a:srgbClr val="000000"/>
                            </a:outerShdw>
                          </a:effectLst>
                          <a:latin typeface="Verdana" pitchFamily="34" charset="0"/>
                          <a:cs typeface="Arial" pitchFamily="34" charset="0"/>
                        </a:defRPr>
                      </a:lvl5pPr>
                      <a:lvl6pPr fontAlgn="base">
                        <a:spcBef>
                          <a:spcPct val="20000"/>
                        </a:spcBef>
                        <a:spcAft>
                          <a:spcPct val="0"/>
                        </a:spcAft>
                        <a:buClr>
                          <a:schemeClr val="folHlink"/>
                        </a:buClr>
                        <a:buSzPct val="60000"/>
                        <a:buFont typeface="Wingdings" panose="05000000000000000000" pitchFamily="2" charset="2"/>
                        <a:defRPr>
                          <a:solidFill>
                            <a:schemeClr val="tx1"/>
                          </a:solidFill>
                          <a:effectLst>
                            <a:outerShdw blurRad="38100" dist="38100" dir="2700000" algn="tl">
                              <a:srgbClr val="000000"/>
                            </a:outerShdw>
                          </a:effectLst>
                          <a:latin typeface="Verdana" pitchFamily="34" charset="0"/>
                          <a:cs typeface="Arial" pitchFamily="34" charset="0"/>
                        </a:defRPr>
                      </a:lvl6pPr>
                      <a:lvl7pPr fontAlgn="base">
                        <a:spcBef>
                          <a:spcPct val="20000"/>
                        </a:spcBef>
                        <a:spcAft>
                          <a:spcPct val="0"/>
                        </a:spcAft>
                        <a:buClr>
                          <a:schemeClr val="folHlink"/>
                        </a:buClr>
                        <a:buSzPct val="60000"/>
                        <a:buFont typeface="Wingdings" panose="05000000000000000000" pitchFamily="2" charset="2"/>
                        <a:defRPr>
                          <a:solidFill>
                            <a:schemeClr val="tx1"/>
                          </a:solidFill>
                          <a:effectLst>
                            <a:outerShdw blurRad="38100" dist="38100" dir="2700000" algn="tl">
                              <a:srgbClr val="000000"/>
                            </a:outerShdw>
                          </a:effectLst>
                          <a:latin typeface="Verdana" pitchFamily="34" charset="0"/>
                          <a:cs typeface="Arial" pitchFamily="34" charset="0"/>
                        </a:defRPr>
                      </a:lvl7pPr>
                      <a:lvl8pPr fontAlgn="base">
                        <a:spcBef>
                          <a:spcPct val="20000"/>
                        </a:spcBef>
                        <a:spcAft>
                          <a:spcPct val="0"/>
                        </a:spcAft>
                        <a:buClr>
                          <a:schemeClr val="folHlink"/>
                        </a:buClr>
                        <a:buSzPct val="60000"/>
                        <a:buFont typeface="Wingdings" panose="05000000000000000000" pitchFamily="2" charset="2"/>
                        <a:defRPr>
                          <a:solidFill>
                            <a:schemeClr val="tx1"/>
                          </a:solidFill>
                          <a:effectLst>
                            <a:outerShdw blurRad="38100" dist="38100" dir="2700000" algn="tl">
                              <a:srgbClr val="000000"/>
                            </a:outerShdw>
                          </a:effectLst>
                          <a:latin typeface="Verdana" pitchFamily="34" charset="0"/>
                          <a:cs typeface="Arial" pitchFamily="34" charset="0"/>
                        </a:defRPr>
                      </a:lvl8pPr>
                      <a:lvl9pPr fontAlgn="base">
                        <a:spcBef>
                          <a:spcPct val="20000"/>
                        </a:spcBef>
                        <a:spcAft>
                          <a:spcPct val="0"/>
                        </a:spcAft>
                        <a:buClr>
                          <a:schemeClr val="folHlink"/>
                        </a:buClr>
                        <a:buSzPct val="60000"/>
                        <a:buFont typeface="Wingdings" panose="05000000000000000000" pitchFamily="2" charset="2"/>
                        <a:defRPr>
                          <a:solidFill>
                            <a:schemeClr val="tx1"/>
                          </a:solidFill>
                          <a:effectLst>
                            <a:outerShdw blurRad="38100" dist="38100" dir="2700000" algn="tl">
                              <a:srgbClr val="000000"/>
                            </a:outerShdw>
                          </a:effectLst>
                          <a:latin typeface="Verdana" pitchFamily="34" charset="0"/>
                          <a:cs typeface="Arial"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Pct val="60000"/>
                        <a:buFont typeface="Wingdings" panose="05000000000000000000" pitchFamily="2" charset="2"/>
                        <a:buNone/>
                      </a:pPr>
                      <a:r>
                        <a:rPr kumimoji="0" lang="cs-CZ" altLang="cs-CZ" sz="2400" b="1" i="0" u="none" strike="noStrike" cap="none" normalizeH="0" baseline="0">
                          <a:ln>
                            <a:noFill/>
                          </a:ln>
                          <a:solidFill>
                            <a:schemeClr val="tx1"/>
                          </a:solidFill>
                          <a:effectLst>
                            <a:outerShdw blurRad="38100" dist="38100" dir="2700000" algn="tl">
                              <a:srgbClr val="000000"/>
                            </a:outerShdw>
                          </a:effectLst>
                          <a:latin typeface="Source Sans Pro Semibold" panose="020b0604020202020204" charset="-18"/>
                          <a:cs typeface="Source Sans Pro Semibold" panose="020b0604020202020204" charset="0"/>
                        </a:rPr>
                        <a:t>0.16</a:t>
                      </a:r>
                    </a:p>
                  </a:txBody>
                  <a:tcPr marL="121920" marR="121920" anchor="ctr"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vert="horz" wrap="square"/>
                    <a:lstStyle>
                      <a:lvl1pPr>
                        <a:spcBef>
                          <a:spcPct val="20000"/>
                        </a:spcBef>
                        <a:buClr>
                          <a:schemeClr val="hlink"/>
                        </a:buClr>
                        <a:buSzPct val="60000"/>
                        <a:buFont typeface="Wingdings" panose="05000000000000000000" pitchFamily="2" charset="2"/>
                        <a:defRPr sz="2800">
                          <a:solidFill>
                            <a:schemeClr val="tx1"/>
                          </a:solidFill>
                          <a:effectLst>
                            <a:outerShdw blurRad="38100" dist="38100" dir="2700000" algn="tl">
                              <a:srgbClr val="000000"/>
                            </a:outerShdw>
                          </a:effectLst>
                          <a:latin typeface="Verdana" pitchFamily="34" charset="0"/>
                          <a:cs typeface="Arial" pitchFamily="34" charset="0"/>
                        </a:defRPr>
                      </a:lvl1pPr>
                      <a:lvl2pPr>
                        <a:spcBef>
                          <a:spcPct val="20000"/>
                        </a:spcBef>
                        <a:buClr>
                          <a:schemeClr val="tx1"/>
                        </a:buClr>
                        <a:defRPr sz="2400">
                          <a:solidFill>
                            <a:schemeClr val="tx1"/>
                          </a:solidFill>
                          <a:effectLst>
                            <a:outerShdw blurRad="38100" dist="38100" dir="2700000" algn="tl">
                              <a:srgbClr val="000000"/>
                            </a:outerShdw>
                          </a:effectLst>
                          <a:latin typeface="Verdana" pitchFamily="34" charset="0"/>
                          <a:cs typeface="Arial" pitchFamily="34" charset="0"/>
                        </a:defRPr>
                      </a:lvl2pPr>
                      <a:lvl3pPr>
                        <a:spcBef>
                          <a:spcPct val="20000"/>
                        </a:spcBef>
                        <a:buClr>
                          <a:schemeClr val="accent2"/>
                        </a:buClr>
                        <a:buSzPct val="60000"/>
                        <a:buFont typeface="Wingdings" panose="05000000000000000000" pitchFamily="2" charset="2"/>
                        <a:defRPr sz="2000">
                          <a:solidFill>
                            <a:schemeClr val="tx1"/>
                          </a:solidFill>
                          <a:effectLst>
                            <a:outerShdw blurRad="38100" dist="38100" dir="2700000" algn="tl">
                              <a:srgbClr val="000000"/>
                            </a:outerShdw>
                          </a:effectLst>
                          <a:latin typeface="Verdana" pitchFamily="34" charset="0"/>
                          <a:cs typeface="Arial" pitchFamily="34" charset="0"/>
                        </a:defRPr>
                      </a:lvl3pPr>
                      <a:lvl4pPr>
                        <a:spcBef>
                          <a:spcPct val="20000"/>
                        </a:spcBef>
                        <a:buClr>
                          <a:schemeClr val="tx2"/>
                        </a:buClr>
                        <a:defRPr>
                          <a:solidFill>
                            <a:schemeClr val="tx1"/>
                          </a:solidFill>
                          <a:effectLst>
                            <a:outerShdw blurRad="38100" dist="38100" dir="2700000" algn="tl">
                              <a:srgbClr val="000000"/>
                            </a:outerShdw>
                          </a:effectLst>
                          <a:latin typeface="Verdana" pitchFamily="34" charset="0"/>
                          <a:cs typeface="Arial" pitchFamily="34" charset="0"/>
                        </a:defRPr>
                      </a:lvl4pPr>
                      <a:lvl5pPr>
                        <a:spcBef>
                          <a:spcPct val="20000"/>
                        </a:spcBef>
                        <a:buClr>
                          <a:schemeClr val="folHlink"/>
                        </a:buClr>
                        <a:buSzPct val="60000"/>
                        <a:buFont typeface="Wingdings" panose="05000000000000000000" pitchFamily="2" charset="2"/>
                        <a:defRPr>
                          <a:solidFill>
                            <a:schemeClr val="tx1"/>
                          </a:solidFill>
                          <a:effectLst>
                            <a:outerShdw blurRad="38100" dist="38100" dir="2700000" algn="tl">
                              <a:srgbClr val="000000"/>
                            </a:outerShdw>
                          </a:effectLst>
                          <a:latin typeface="Verdana" pitchFamily="34" charset="0"/>
                          <a:cs typeface="Arial" pitchFamily="34" charset="0"/>
                        </a:defRPr>
                      </a:lvl5pPr>
                      <a:lvl6pPr fontAlgn="base">
                        <a:spcBef>
                          <a:spcPct val="20000"/>
                        </a:spcBef>
                        <a:spcAft>
                          <a:spcPct val="0"/>
                        </a:spcAft>
                        <a:buClr>
                          <a:schemeClr val="folHlink"/>
                        </a:buClr>
                        <a:buSzPct val="60000"/>
                        <a:buFont typeface="Wingdings" panose="05000000000000000000" pitchFamily="2" charset="2"/>
                        <a:defRPr>
                          <a:solidFill>
                            <a:schemeClr val="tx1"/>
                          </a:solidFill>
                          <a:effectLst>
                            <a:outerShdw blurRad="38100" dist="38100" dir="2700000" algn="tl">
                              <a:srgbClr val="000000"/>
                            </a:outerShdw>
                          </a:effectLst>
                          <a:latin typeface="Verdana" pitchFamily="34" charset="0"/>
                          <a:cs typeface="Arial" pitchFamily="34" charset="0"/>
                        </a:defRPr>
                      </a:lvl6pPr>
                      <a:lvl7pPr fontAlgn="base">
                        <a:spcBef>
                          <a:spcPct val="20000"/>
                        </a:spcBef>
                        <a:spcAft>
                          <a:spcPct val="0"/>
                        </a:spcAft>
                        <a:buClr>
                          <a:schemeClr val="folHlink"/>
                        </a:buClr>
                        <a:buSzPct val="60000"/>
                        <a:buFont typeface="Wingdings" panose="05000000000000000000" pitchFamily="2" charset="2"/>
                        <a:defRPr>
                          <a:solidFill>
                            <a:schemeClr val="tx1"/>
                          </a:solidFill>
                          <a:effectLst>
                            <a:outerShdw blurRad="38100" dist="38100" dir="2700000" algn="tl">
                              <a:srgbClr val="000000"/>
                            </a:outerShdw>
                          </a:effectLst>
                          <a:latin typeface="Verdana" pitchFamily="34" charset="0"/>
                          <a:cs typeface="Arial" pitchFamily="34" charset="0"/>
                        </a:defRPr>
                      </a:lvl7pPr>
                      <a:lvl8pPr fontAlgn="base">
                        <a:spcBef>
                          <a:spcPct val="20000"/>
                        </a:spcBef>
                        <a:spcAft>
                          <a:spcPct val="0"/>
                        </a:spcAft>
                        <a:buClr>
                          <a:schemeClr val="folHlink"/>
                        </a:buClr>
                        <a:buSzPct val="60000"/>
                        <a:buFont typeface="Wingdings" panose="05000000000000000000" pitchFamily="2" charset="2"/>
                        <a:defRPr>
                          <a:solidFill>
                            <a:schemeClr val="tx1"/>
                          </a:solidFill>
                          <a:effectLst>
                            <a:outerShdw blurRad="38100" dist="38100" dir="2700000" algn="tl">
                              <a:srgbClr val="000000"/>
                            </a:outerShdw>
                          </a:effectLst>
                          <a:latin typeface="Verdana" pitchFamily="34" charset="0"/>
                          <a:cs typeface="Arial" pitchFamily="34" charset="0"/>
                        </a:defRPr>
                      </a:lvl8pPr>
                      <a:lvl9pPr fontAlgn="base">
                        <a:spcBef>
                          <a:spcPct val="20000"/>
                        </a:spcBef>
                        <a:spcAft>
                          <a:spcPct val="0"/>
                        </a:spcAft>
                        <a:buClr>
                          <a:schemeClr val="folHlink"/>
                        </a:buClr>
                        <a:buSzPct val="60000"/>
                        <a:buFont typeface="Wingdings" panose="05000000000000000000" pitchFamily="2" charset="2"/>
                        <a:defRPr>
                          <a:solidFill>
                            <a:schemeClr val="tx1"/>
                          </a:solidFill>
                          <a:effectLst>
                            <a:outerShdw blurRad="38100" dist="38100" dir="2700000" algn="tl">
                              <a:srgbClr val="000000"/>
                            </a:outerShdw>
                          </a:effectLst>
                          <a:latin typeface="Verdana" pitchFamily="34" charset="0"/>
                          <a:cs typeface="Arial"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Pct val="60000"/>
                        <a:buFont typeface="Wingdings" panose="05000000000000000000" pitchFamily="2" charset="2"/>
                        <a:buNone/>
                      </a:pPr>
                      <a:r>
                        <a:rPr kumimoji="0" lang="cs-CZ" altLang="cs-CZ" sz="2400" b="1" i="0" u="none" strike="noStrike" cap="none" normalizeH="0" baseline="0">
                          <a:ln>
                            <a:noFill/>
                          </a:ln>
                          <a:solidFill>
                            <a:schemeClr val="tx1"/>
                          </a:solidFill>
                          <a:effectLst>
                            <a:outerShdw blurRad="38100" dist="38100" dir="2700000" algn="tl">
                              <a:srgbClr val="000000"/>
                            </a:outerShdw>
                          </a:effectLst>
                          <a:latin typeface="Source Sans Pro Semibold" panose="020b0604020202020204" charset="-18"/>
                          <a:cs typeface="Source Sans Pro Semibold" panose="020b0604020202020204" charset="0"/>
                        </a:rPr>
                        <a:t>0.2</a:t>
                      </a:r>
                    </a:p>
                  </a:txBody>
                  <a:tcPr marL="121920" marR="121920" anchor="ctr"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vert="horz" wrap="square"/>
                    <a:lstStyle>
                      <a:lvl1pPr>
                        <a:spcBef>
                          <a:spcPct val="20000"/>
                        </a:spcBef>
                        <a:buClr>
                          <a:schemeClr val="hlink"/>
                        </a:buClr>
                        <a:buSzPct val="60000"/>
                        <a:buFont typeface="Wingdings" panose="05000000000000000000" pitchFamily="2" charset="2"/>
                        <a:defRPr sz="2800">
                          <a:solidFill>
                            <a:schemeClr val="tx1"/>
                          </a:solidFill>
                          <a:effectLst>
                            <a:outerShdw blurRad="38100" dist="38100" dir="2700000" algn="tl">
                              <a:srgbClr val="000000"/>
                            </a:outerShdw>
                          </a:effectLst>
                          <a:latin typeface="Verdana" pitchFamily="34" charset="0"/>
                          <a:cs typeface="Arial" pitchFamily="34" charset="0"/>
                        </a:defRPr>
                      </a:lvl1pPr>
                      <a:lvl2pPr>
                        <a:spcBef>
                          <a:spcPct val="20000"/>
                        </a:spcBef>
                        <a:buClr>
                          <a:schemeClr val="tx1"/>
                        </a:buClr>
                        <a:defRPr sz="2400">
                          <a:solidFill>
                            <a:schemeClr val="tx1"/>
                          </a:solidFill>
                          <a:effectLst>
                            <a:outerShdw blurRad="38100" dist="38100" dir="2700000" algn="tl">
                              <a:srgbClr val="000000"/>
                            </a:outerShdw>
                          </a:effectLst>
                          <a:latin typeface="Verdana" pitchFamily="34" charset="0"/>
                          <a:cs typeface="Arial" pitchFamily="34" charset="0"/>
                        </a:defRPr>
                      </a:lvl2pPr>
                      <a:lvl3pPr>
                        <a:spcBef>
                          <a:spcPct val="20000"/>
                        </a:spcBef>
                        <a:buClr>
                          <a:schemeClr val="accent2"/>
                        </a:buClr>
                        <a:buSzPct val="60000"/>
                        <a:buFont typeface="Wingdings" panose="05000000000000000000" pitchFamily="2" charset="2"/>
                        <a:defRPr sz="2000">
                          <a:solidFill>
                            <a:schemeClr val="tx1"/>
                          </a:solidFill>
                          <a:effectLst>
                            <a:outerShdw blurRad="38100" dist="38100" dir="2700000" algn="tl">
                              <a:srgbClr val="000000"/>
                            </a:outerShdw>
                          </a:effectLst>
                          <a:latin typeface="Verdana" pitchFamily="34" charset="0"/>
                          <a:cs typeface="Arial" pitchFamily="34" charset="0"/>
                        </a:defRPr>
                      </a:lvl3pPr>
                      <a:lvl4pPr>
                        <a:spcBef>
                          <a:spcPct val="20000"/>
                        </a:spcBef>
                        <a:buClr>
                          <a:schemeClr val="tx2"/>
                        </a:buClr>
                        <a:defRPr>
                          <a:solidFill>
                            <a:schemeClr val="tx1"/>
                          </a:solidFill>
                          <a:effectLst>
                            <a:outerShdw blurRad="38100" dist="38100" dir="2700000" algn="tl">
                              <a:srgbClr val="000000"/>
                            </a:outerShdw>
                          </a:effectLst>
                          <a:latin typeface="Verdana" pitchFamily="34" charset="0"/>
                          <a:cs typeface="Arial" pitchFamily="34" charset="0"/>
                        </a:defRPr>
                      </a:lvl4pPr>
                      <a:lvl5pPr>
                        <a:spcBef>
                          <a:spcPct val="20000"/>
                        </a:spcBef>
                        <a:buClr>
                          <a:schemeClr val="folHlink"/>
                        </a:buClr>
                        <a:buSzPct val="60000"/>
                        <a:buFont typeface="Wingdings" panose="05000000000000000000" pitchFamily="2" charset="2"/>
                        <a:defRPr>
                          <a:solidFill>
                            <a:schemeClr val="tx1"/>
                          </a:solidFill>
                          <a:effectLst>
                            <a:outerShdw blurRad="38100" dist="38100" dir="2700000" algn="tl">
                              <a:srgbClr val="000000"/>
                            </a:outerShdw>
                          </a:effectLst>
                          <a:latin typeface="Verdana" pitchFamily="34" charset="0"/>
                          <a:cs typeface="Arial" pitchFamily="34" charset="0"/>
                        </a:defRPr>
                      </a:lvl5pPr>
                      <a:lvl6pPr fontAlgn="base">
                        <a:spcBef>
                          <a:spcPct val="20000"/>
                        </a:spcBef>
                        <a:spcAft>
                          <a:spcPct val="0"/>
                        </a:spcAft>
                        <a:buClr>
                          <a:schemeClr val="folHlink"/>
                        </a:buClr>
                        <a:buSzPct val="60000"/>
                        <a:buFont typeface="Wingdings" panose="05000000000000000000" pitchFamily="2" charset="2"/>
                        <a:defRPr>
                          <a:solidFill>
                            <a:schemeClr val="tx1"/>
                          </a:solidFill>
                          <a:effectLst>
                            <a:outerShdw blurRad="38100" dist="38100" dir="2700000" algn="tl">
                              <a:srgbClr val="000000"/>
                            </a:outerShdw>
                          </a:effectLst>
                          <a:latin typeface="Verdana" pitchFamily="34" charset="0"/>
                          <a:cs typeface="Arial" pitchFamily="34" charset="0"/>
                        </a:defRPr>
                      </a:lvl6pPr>
                      <a:lvl7pPr fontAlgn="base">
                        <a:spcBef>
                          <a:spcPct val="20000"/>
                        </a:spcBef>
                        <a:spcAft>
                          <a:spcPct val="0"/>
                        </a:spcAft>
                        <a:buClr>
                          <a:schemeClr val="folHlink"/>
                        </a:buClr>
                        <a:buSzPct val="60000"/>
                        <a:buFont typeface="Wingdings" panose="05000000000000000000" pitchFamily="2" charset="2"/>
                        <a:defRPr>
                          <a:solidFill>
                            <a:schemeClr val="tx1"/>
                          </a:solidFill>
                          <a:effectLst>
                            <a:outerShdw blurRad="38100" dist="38100" dir="2700000" algn="tl">
                              <a:srgbClr val="000000"/>
                            </a:outerShdw>
                          </a:effectLst>
                          <a:latin typeface="Verdana" pitchFamily="34" charset="0"/>
                          <a:cs typeface="Arial" pitchFamily="34" charset="0"/>
                        </a:defRPr>
                      </a:lvl7pPr>
                      <a:lvl8pPr fontAlgn="base">
                        <a:spcBef>
                          <a:spcPct val="20000"/>
                        </a:spcBef>
                        <a:spcAft>
                          <a:spcPct val="0"/>
                        </a:spcAft>
                        <a:buClr>
                          <a:schemeClr val="folHlink"/>
                        </a:buClr>
                        <a:buSzPct val="60000"/>
                        <a:buFont typeface="Wingdings" panose="05000000000000000000" pitchFamily="2" charset="2"/>
                        <a:defRPr>
                          <a:solidFill>
                            <a:schemeClr val="tx1"/>
                          </a:solidFill>
                          <a:effectLst>
                            <a:outerShdw blurRad="38100" dist="38100" dir="2700000" algn="tl">
                              <a:srgbClr val="000000"/>
                            </a:outerShdw>
                          </a:effectLst>
                          <a:latin typeface="Verdana" pitchFamily="34" charset="0"/>
                          <a:cs typeface="Arial" pitchFamily="34" charset="0"/>
                        </a:defRPr>
                      </a:lvl8pPr>
                      <a:lvl9pPr fontAlgn="base">
                        <a:spcBef>
                          <a:spcPct val="20000"/>
                        </a:spcBef>
                        <a:spcAft>
                          <a:spcPct val="0"/>
                        </a:spcAft>
                        <a:buClr>
                          <a:schemeClr val="folHlink"/>
                        </a:buClr>
                        <a:buSzPct val="60000"/>
                        <a:buFont typeface="Wingdings" panose="05000000000000000000" pitchFamily="2" charset="2"/>
                        <a:defRPr>
                          <a:solidFill>
                            <a:schemeClr val="tx1"/>
                          </a:solidFill>
                          <a:effectLst>
                            <a:outerShdw blurRad="38100" dist="38100" dir="2700000" algn="tl">
                              <a:srgbClr val="000000"/>
                            </a:outerShdw>
                          </a:effectLst>
                          <a:latin typeface="Verdana" pitchFamily="34" charset="0"/>
                          <a:cs typeface="Arial"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Pct val="60000"/>
                        <a:buFont typeface="Wingdings" panose="05000000000000000000" pitchFamily="2" charset="2"/>
                        <a:buNone/>
                      </a:pPr>
                      <a:r>
                        <a:rPr kumimoji="0" lang="cs-CZ" altLang="cs-CZ" sz="2400" b="1" i="0" u="none" strike="noStrike" cap="none" normalizeH="0" baseline="0">
                          <a:ln>
                            <a:noFill/>
                          </a:ln>
                          <a:solidFill>
                            <a:schemeClr val="tx1"/>
                          </a:solidFill>
                          <a:effectLst>
                            <a:outerShdw blurRad="38100" dist="38100" dir="2700000" algn="tl">
                              <a:srgbClr val="000000"/>
                            </a:outerShdw>
                          </a:effectLst>
                          <a:latin typeface="Source Sans Pro Semibold" panose="020b0604020202020204" charset="-18"/>
                          <a:cs typeface="Source Sans Pro Semibold" panose="020b0604020202020204" charset="0"/>
                        </a:rPr>
                        <a:t>0.12</a:t>
                      </a:r>
                    </a:p>
                  </a:txBody>
                  <a:tcPr marL="121920" marR="121920" anchor="ctr"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vert="horz" wrap="square"/>
                    <a:lstStyle>
                      <a:lvl1pPr>
                        <a:spcBef>
                          <a:spcPct val="20000"/>
                        </a:spcBef>
                        <a:buClr>
                          <a:schemeClr val="hlink"/>
                        </a:buClr>
                        <a:buSzPct val="60000"/>
                        <a:buFont typeface="Wingdings" panose="05000000000000000000" pitchFamily="2" charset="2"/>
                        <a:defRPr sz="2800">
                          <a:solidFill>
                            <a:schemeClr val="tx1"/>
                          </a:solidFill>
                          <a:effectLst>
                            <a:outerShdw blurRad="38100" dist="38100" dir="2700000" algn="tl">
                              <a:srgbClr val="000000"/>
                            </a:outerShdw>
                          </a:effectLst>
                          <a:latin typeface="Verdana" pitchFamily="34" charset="0"/>
                          <a:cs typeface="Arial" pitchFamily="34" charset="0"/>
                        </a:defRPr>
                      </a:lvl1pPr>
                      <a:lvl2pPr>
                        <a:spcBef>
                          <a:spcPct val="20000"/>
                        </a:spcBef>
                        <a:buClr>
                          <a:schemeClr val="tx1"/>
                        </a:buClr>
                        <a:defRPr sz="2400">
                          <a:solidFill>
                            <a:schemeClr val="tx1"/>
                          </a:solidFill>
                          <a:effectLst>
                            <a:outerShdw blurRad="38100" dist="38100" dir="2700000" algn="tl">
                              <a:srgbClr val="000000"/>
                            </a:outerShdw>
                          </a:effectLst>
                          <a:latin typeface="Verdana" pitchFamily="34" charset="0"/>
                          <a:cs typeface="Arial" pitchFamily="34" charset="0"/>
                        </a:defRPr>
                      </a:lvl2pPr>
                      <a:lvl3pPr>
                        <a:spcBef>
                          <a:spcPct val="20000"/>
                        </a:spcBef>
                        <a:buClr>
                          <a:schemeClr val="accent2"/>
                        </a:buClr>
                        <a:buSzPct val="60000"/>
                        <a:buFont typeface="Wingdings" panose="05000000000000000000" pitchFamily="2" charset="2"/>
                        <a:defRPr sz="2000">
                          <a:solidFill>
                            <a:schemeClr val="tx1"/>
                          </a:solidFill>
                          <a:effectLst>
                            <a:outerShdw blurRad="38100" dist="38100" dir="2700000" algn="tl">
                              <a:srgbClr val="000000"/>
                            </a:outerShdw>
                          </a:effectLst>
                          <a:latin typeface="Verdana" pitchFamily="34" charset="0"/>
                          <a:cs typeface="Arial" pitchFamily="34" charset="0"/>
                        </a:defRPr>
                      </a:lvl3pPr>
                      <a:lvl4pPr>
                        <a:spcBef>
                          <a:spcPct val="20000"/>
                        </a:spcBef>
                        <a:buClr>
                          <a:schemeClr val="tx2"/>
                        </a:buClr>
                        <a:defRPr>
                          <a:solidFill>
                            <a:schemeClr val="tx1"/>
                          </a:solidFill>
                          <a:effectLst>
                            <a:outerShdw blurRad="38100" dist="38100" dir="2700000" algn="tl">
                              <a:srgbClr val="000000"/>
                            </a:outerShdw>
                          </a:effectLst>
                          <a:latin typeface="Verdana" pitchFamily="34" charset="0"/>
                          <a:cs typeface="Arial" pitchFamily="34" charset="0"/>
                        </a:defRPr>
                      </a:lvl4pPr>
                      <a:lvl5pPr>
                        <a:spcBef>
                          <a:spcPct val="20000"/>
                        </a:spcBef>
                        <a:buClr>
                          <a:schemeClr val="folHlink"/>
                        </a:buClr>
                        <a:buSzPct val="60000"/>
                        <a:buFont typeface="Wingdings" panose="05000000000000000000" pitchFamily="2" charset="2"/>
                        <a:defRPr>
                          <a:solidFill>
                            <a:schemeClr val="tx1"/>
                          </a:solidFill>
                          <a:effectLst>
                            <a:outerShdw blurRad="38100" dist="38100" dir="2700000" algn="tl">
                              <a:srgbClr val="000000"/>
                            </a:outerShdw>
                          </a:effectLst>
                          <a:latin typeface="Verdana" pitchFamily="34" charset="0"/>
                          <a:cs typeface="Arial" pitchFamily="34" charset="0"/>
                        </a:defRPr>
                      </a:lvl5pPr>
                      <a:lvl6pPr fontAlgn="base">
                        <a:spcBef>
                          <a:spcPct val="20000"/>
                        </a:spcBef>
                        <a:spcAft>
                          <a:spcPct val="0"/>
                        </a:spcAft>
                        <a:buClr>
                          <a:schemeClr val="folHlink"/>
                        </a:buClr>
                        <a:buSzPct val="60000"/>
                        <a:buFont typeface="Wingdings" panose="05000000000000000000" pitchFamily="2" charset="2"/>
                        <a:defRPr>
                          <a:solidFill>
                            <a:schemeClr val="tx1"/>
                          </a:solidFill>
                          <a:effectLst>
                            <a:outerShdw blurRad="38100" dist="38100" dir="2700000" algn="tl">
                              <a:srgbClr val="000000"/>
                            </a:outerShdw>
                          </a:effectLst>
                          <a:latin typeface="Verdana" pitchFamily="34" charset="0"/>
                          <a:cs typeface="Arial" pitchFamily="34" charset="0"/>
                        </a:defRPr>
                      </a:lvl6pPr>
                      <a:lvl7pPr fontAlgn="base">
                        <a:spcBef>
                          <a:spcPct val="20000"/>
                        </a:spcBef>
                        <a:spcAft>
                          <a:spcPct val="0"/>
                        </a:spcAft>
                        <a:buClr>
                          <a:schemeClr val="folHlink"/>
                        </a:buClr>
                        <a:buSzPct val="60000"/>
                        <a:buFont typeface="Wingdings" panose="05000000000000000000" pitchFamily="2" charset="2"/>
                        <a:defRPr>
                          <a:solidFill>
                            <a:schemeClr val="tx1"/>
                          </a:solidFill>
                          <a:effectLst>
                            <a:outerShdw blurRad="38100" dist="38100" dir="2700000" algn="tl">
                              <a:srgbClr val="000000"/>
                            </a:outerShdw>
                          </a:effectLst>
                          <a:latin typeface="Verdana" pitchFamily="34" charset="0"/>
                          <a:cs typeface="Arial" pitchFamily="34" charset="0"/>
                        </a:defRPr>
                      </a:lvl7pPr>
                      <a:lvl8pPr fontAlgn="base">
                        <a:spcBef>
                          <a:spcPct val="20000"/>
                        </a:spcBef>
                        <a:spcAft>
                          <a:spcPct val="0"/>
                        </a:spcAft>
                        <a:buClr>
                          <a:schemeClr val="folHlink"/>
                        </a:buClr>
                        <a:buSzPct val="60000"/>
                        <a:buFont typeface="Wingdings" panose="05000000000000000000" pitchFamily="2" charset="2"/>
                        <a:defRPr>
                          <a:solidFill>
                            <a:schemeClr val="tx1"/>
                          </a:solidFill>
                          <a:effectLst>
                            <a:outerShdw blurRad="38100" dist="38100" dir="2700000" algn="tl">
                              <a:srgbClr val="000000"/>
                            </a:outerShdw>
                          </a:effectLst>
                          <a:latin typeface="Verdana" pitchFamily="34" charset="0"/>
                          <a:cs typeface="Arial" pitchFamily="34" charset="0"/>
                        </a:defRPr>
                      </a:lvl8pPr>
                      <a:lvl9pPr fontAlgn="base">
                        <a:spcBef>
                          <a:spcPct val="20000"/>
                        </a:spcBef>
                        <a:spcAft>
                          <a:spcPct val="0"/>
                        </a:spcAft>
                        <a:buClr>
                          <a:schemeClr val="folHlink"/>
                        </a:buClr>
                        <a:buSzPct val="60000"/>
                        <a:buFont typeface="Wingdings" panose="05000000000000000000" pitchFamily="2" charset="2"/>
                        <a:defRPr>
                          <a:solidFill>
                            <a:schemeClr val="tx1"/>
                          </a:solidFill>
                          <a:effectLst>
                            <a:outerShdw blurRad="38100" dist="38100" dir="2700000" algn="tl">
                              <a:srgbClr val="000000"/>
                            </a:outerShdw>
                          </a:effectLst>
                          <a:latin typeface="Verdana" pitchFamily="34" charset="0"/>
                          <a:cs typeface="Arial"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Pct val="60000"/>
                        <a:buFont typeface="Wingdings" panose="05000000000000000000" pitchFamily="2" charset="2"/>
                        <a:buNone/>
                      </a:pPr>
                      <a:r>
                        <a:rPr kumimoji="0" lang="cs-CZ" altLang="cs-CZ" sz="2400" b="1" i="0" u="none" strike="noStrike" cap="none" normalizeH="0" baseline="0">
                          <a:ln>
                            <a:noFill/>
                          </a:ln>
                          <a:solidFill>
                            <a:schemeClr val="tx1"/>
                          </a:solidFill>
                          <a:effectLst>
                            <a:outerShdw blurRad="38100" dist="38100" dir="2700000" algn="tl">
                              <a:srgbClr val="000000"/>
                            </a:outerShdw>
                          </a:effectLst>
                          <a:latin typeface="Source Sans Pro Semibold" panose="020b0604020202020204" charset="-18"/>
                          <a:cs typeface="Source Sans Pro Semibold" panose="020b0604020202020204" charset="0"/>
                        </a:rPr>
                        <a:t>0</a:t>
                      </a:r>
                    </a:p>
                  </a:txBody>
                  <a:tcPr marL="121920" marR="121920" anchor="ctr"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vert="horz" wrap="square"/>
                    <a:lstStyle>
                      <a:lvl1pPr>
                        <a:spcBef>
                          <a:spcPct val="20000"/>
                        </a:spcBef>
                        <a:buClr>
                          <a:schemeClr val="hlink"/>
                        </a:buClr>
                        <a:buSzPct val="60000"/>
                        <a:buFont typeface="Wingdings" panose="05000000000000000000" pitchFamily="2" charset="2"/>
                        <a:defRPr sz="2800">
                          <a:solidFill>
                            <a:schemeClr val="tx1"/>
                          </a:solidFill>
                          <a:effectLst>
                            <a:outerShdw blurRad="38100" dist="38100" dir="2700000" algn="tl">
                              <a:srgbClr val="000000"/>
                            </a:outerShdw>
                          </a:effectLst>
                          <a:latin typeface="Verdana" pitchFamily="34" charset="0"/>
                          <a:cs typeface="Arial" pitchFamily="34" charset="0"/>
                        </a:defRPr>
                      </a:lvl1pPr>
                      <a:lvl2pPr>
                        <a:spcBef>
                          <a:spcPct val="20000"/>
                        </a:spcBef>
                        <a:buClr>
                          <a:schemeClr val="tx1"/>
                        </a:buClr>
                        <a:defRPr sz="2400">
                          <a:solidFill>
                            <a:schemeClr val="tx1"/>
                          </a:solidFill>
                          <a:effectLst>
                            <a:outerShdw blurRad="38100" dist="38100" dir="2700000" algn="tl">
                              <a:srgbClr val="000000"/>
                            </a:outerShdw>
                          </a:effectLst>
                          <a:latin typeface="Verdana" pitchFamily="34" charset="0"/>
                          <a:cs typeface="Arial" pitchFamily="34" charset="0"/>
                        </a:defRPr>
                      </a:lvl2pPr>
                      <a:lvl3pPr>
                        <a:spcBef>
                          <a:spcPct val="20000"/>
                        </a:spcBef>
                        <a:buClr>
                          <a:schemeClr val="accent2"/>
                        </a:buClr>
                        <a:buSzPct val="60000"/>
                        <a:buFont typeface="Wingdings" panose="05000000000000000000" pitchFamily="2" charset="2"/>
                        <a:defRPr sz="2000">
                          <a:solidFill>
                            <a:schemeClr val="tx1"/>
                          </a:solidFill>
                          <a:effectLst>
                            <a:outerShdw blurRad="38100" dist="38100" dir="2700000" algn="tl">
                              <a:srgbClr val="000000"/>
                            </a:outerShdw>
                          </a:effectLst>
                          <a:latin typeface="Verdana" pitchFamily="34" charset="0"/>
                          <a:cs typeface="Arial" pitchFamily="34" charset="0"/>
                        </a:defRPr>
                      </a:lvl3pPr>
                      <a:lvl4pPr>
                        <a:spcBef>
                          <a:spcPct val="20000"/>
                        </a:spcBef>
                        <a:buClr>
                          <a:schemeClr val="tx2"/>
                        </a:buClr>
                        <a:defRPr>
                          <a:solidFill>
                            <a:schemeClr val="tx1"/>
                          </a:solidFill>
                          <a:effectLst>
                            <a:outerShdw blurRad="38100" dist="38100" dir="2700000" algn="tl">
                              <a:srgbClr val="000000"/>
                            </a:outerShdw>
                          </a:effectLst>
                          <a:latin typeface="Verdana" pitchFamily="34" charset="0"/>
                          <a:cs typeface="Arial" pitchFamily="34" charset="0"/>
                        </a:defRPr>
                      </a:lvl4pPr>
                      <a:lvl5pPr>
                        <a:spcBef>
                          <a:spcPct val="20000"/>
                        </a:spcBef>
                        <a:buClr>
                          <a:schemeClr val="folHlink"/>
                        </a:buClr>
                        <a:buSzPct val="60000"/>
                        <a:buFont typeface="Wingdings" panose="05000000000000000000" pitchFamily="2" charset="2"/>
                        <a:defRPr>
                          <a:solidFill>
                            <a:schemeClr val="tx1"/>
                          </a:solidFill>
                          <a:effectLst>
                            <a:outerShdw blurRad="38100" dist="38100" dir="2700000" algn="tl">
                              <a:srgbClr val="000000"/>
                            </a:outerShdw>
                          </a:effectLst>
                          <a:latin typeface="Verdana" pitchFamily="34" charset="0"/>
                          <a:cs typeface="Arial" pitchFamily="34" charset="0"/>
                        </a:defRPr>
                      </a:lvl5pPr>
                      <a:lvl6pPr fontAlgn="base">
                        <a:spcBef>
                          <a:spcPct val="20000"/>
                        </a:spcBef>
                        <a:spcAft>
                          <a:spcPct val="0"/>
                        </a:spcAft>
                        <a:buClr>
                          <a:schemeClr val="folHlink"/>
                        </a:buClr>
                        <a:buSzPct val="60000"/>
                        <a:buFont typeface="Wingdings" panose="05000000000000000000" pitchFamily="2" charset="2"/>
                        <a:defRPr>
                          <a:solidFill>
                            <a:schemeClr val="tx1"/>
                          </a:solidFill>
                          <a:effectLst>
                            <a:outerShdw blurRad="38100" dist="38100" dir="2700000" algn="tl">
                              <a:srgbClr val="000000"/>
                            </a:outerShdw>
                          </a:effectLst>
                          <a:latin typeface="Verdana" pitchFamily="34" charset="0"/>
                          <a:cs typeface="Arial" pitchFamily="34" charset="0"/>
                        </a:defRPr>
                      </a:lvl6pPr>
                      <a:lvl7pPr fontAlgn="base">
                        <a:spcBef>
                          <a:spcPct val="20000"/>
                        </a:spcBef>
                        <a:spcAft>
                          <a:spcPct val="0"/>
                        </a:spcAft>
                        <a:buClr>
                          <a:schemeClr val="folHlink"/>
                        </a:buClr>
                        <a:buSzPct val="60000"/>
                        <a:buFont typeface="Wingdings" panose="05000000000000000000" pitchFamily="2" charset="2"/>
                        <a:defRPr>
                          <a:solidFill>
                            <a:schemeClr val="tx1"/>
                          </a:solidFill>
                          <a:effectLst>
                            <a:outerShdw blurRad="38100" dist="38100" dir="2700000" algn="tl">
                              <a:srgbClr val="000000"/>
                            </a:outerShdw>
                          </a:effectLst>
                          <a:latin typeface="Verdana" pitchFamily="34" charset="0"/>
                          <a:cs typeface="Arial" pitchFamily="34" charset="0"/>
                        </a:defRPr>
                      </a:lvl7pPr>
                      <a:lvl8pPr fontAlgn="base">
                        <a:spcBef>
                          <a:spcPct val="20000"/>
                        </a:spcBef>
                        <a:spcAft>
                          <a:spcPct val="0"/>
                        </a:spcAft>
                        <a:buClr>
                          <a:schemeClr val="folHlink"/>
                        </a:buClr>
                        <a:buSzPct val="60000"/>
                        <a:buFont typeface="Wingdings" panose="05000000000000000000" pitchFamily="2" charset="2"/>
                        <a:defRPr>
                          <a:solidFill>
                            <a:schemeClr val="tx1"/>
                          </a:solidFill>
                          <a:effectLst>
                            <a:outerShdw blurRad="38100" dist="38100" dir="2700000" algn="tl">
                              <a:srgbClr val="000000"/>
                            </a:outerShdw>
                          </a:effectLst>
                          <a:latin typeface="Verdana" pitchFamily="34" charset="0"/>
                          <a:cs typeface="Arial" pitchFamily="34" charset="0"/>
                        </a:defRPr>
                      </a:lvl8pPr>
                      <a:lvl9pPr fontAlgn="base">
                        <a:spcBef>
                          <a:spcPct val="20000"/>
                        </a:spcBef>
                        <a:spcAft>
                          <a:spcPct val="0"/>
                        </a:spcAft>
                        <a:buClr>
                          <a:schemeClr val="folHlink"/>
                        </a:buClr>
                        <a:buSzPct val="60000"/>
                        <a:buFont typeface="Wingdings" panose="05000000000000000000" pitchFamily="2" charset="2"/>
                        <a:defRPr>
                          <a:solidFill>
                            <a:schemeClr val="tx1"/>
                          </a:solidFill>
                          <a:effectLst>
                            <a:outerShdw blurRad="38100" dist="38100" dir="2700000" algn="tl">
                              <a:srgbClr val="000000"/>
                            </a:outerShdw>
                          </a:effectLst>
                          <a:latin typeface="Verdana" pitchFamily="34" charset="0"/>
                          <a:cs typeface="Arial"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Pct val="60000"/>
                        <a:buFont typeface="Wingdings" panose="05000000000000000000" pitchFamily="2" charset="2"/>
                        <a:buNone/>
                      </a:pPr>
                      <a:r>
                        <a:rPr kumimoji="0" lang="cs-CZ" altLang="cs-CZ" sz="2400" b="1" i="0" u="none" strike="noStrike" cap="none" normalizeH="0" baseline="0">
                          <a:ln>
                            <a:noFill/>
                          </a:ln>
                          <a:solidFill>
                            <a:schemeClr val="tx1"/>
                          </a:solidFill>
                          <a:effectLst>
                            <a:outerShdw blurRad="38100" dist="38100" dir="2700000" algn="tl">
                              <a:srgbClr val="000000"/>
                            </a:outerShdw>
                          </a:effectLst>
                          <a:latin typeface="Source Sans Pro Semibold" panose="020b0604020202020204" charset="-18"/>
                          <a:cs typeface="Source Sans Pro Semibold" panose="020b0604020202020204" charset="0"/>
                        </a:rPr>
                        <a:t>0.12</a:t>
                      </a:r>
                    </a:p>
                  </a:txBody>
                  <a:tcPr marL="121920" marR="121920" anchor="ctr" horzOverflow="overflow">
                    <a:lnL>
                      <a:noFill/>
                    </a:lnL>
                    <a:lnR w="28575" cap="flat" cmpd="sng" algn="ctr">
                      <a:solidFill>
                        <a:schemeClr val="tx1"/>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3"/>
                  </a:ext>
                </a:extLst>
              </a:tr>
              <a:tr h="695325">
                <a:tc>
                  <a:txBody>
                    <a:bodyPr vert="horz" wrap="square"/>
                    <a:lstStyle>
                      <a:lvl1pPr>
                        <a:spcBef>
                          <a:spcPct val="20000"/>
                        </a:spcBef>
                        <a:buClr>
                          <a:schemeClr val="hlink"/>
                        </a:buClr>
                        <a:buSzPct val="60000"/>
                        <a:buFont typeface="Wingdings" panose="05000000000000000000" pitchFamily="2" charset="2"/>
                        <a:defRPr sz="2800">
                          <a:solidFill>
                            <a:schemeClr val="tx1"/>
                          </a:solidFill>
                          <a:effectLst>
                            <a:outerShdw blurRad="38100" dist="38100" dir="2700000" algn="tl">
                              <a:srgbClr val="000000"/>
                            </a:outerShdw>
                          </a:effectLst>
                          <a:latin typeface="Verdana" pitchFamily="34" charset="0"/>
                          <a:cs typeface="Arial" pitchFamily="34" charset="0"/>
                        </a:defRPr>
                      </a:lvl1pPr>
                      <a:lvl2pPr>
                        <a:spcBef>
                          <a:spcPct val="20000"/>
                        </a:spcBef>
                        <a:buClr>
                          <a:schemeClr val="tx1"/>
                        </a:buClr>
                        <a:defRPr sz="2400">
                          <a:solidFill>
                            <a:schemeClr val="tx1"/>
                          </a:solidFill>
                          <a:effectLst>
                            <a:outerShdw blurRad="38100" dist="38100" dir="2700000" algn="tl">
                              <a:srgbClr val="000000"/>
                            </a:outerShdw>
                          </a:effectLst>
                          <a:latin typeface="Verdana" pitchFamily="34" charset="0"/>
                          <a:cs typeface="Arial" pitchFamily="34" charset="0"/>
                        </a:defRPr>
                      </a:lvl2pPr>
                      <a:lvl3pPr>
                        <a:spcBef>
                          <a:spcPct val="20000"/>
                        </a:spcBef>
                        <a:buClr>
                          <a:schemeClr val="accent2"/>
                        </a:buClr>
                        <a:buSzPct val="60000"/>
                        <a:buFont typeface="Wingdings" panose="05000000000000000000" pitchFamily="2" charset="2"/>
                        <a:defRPr sz="2000">
                          <a:solidFill>
                            <a:schemeClr val="tx1"/>
                          </a:solidFill>
                          <a:effectLst>
                            <a:outerShdw blurRad="38100" dist="38100" dir="2700000" algn="tl">
                              <a:srgbClr val="000000"/>
                            </a:outerShdw>
                          </a:effectLst>
                          <a:latin typeface="Verdana" pitchFamily="34" charset="0"/>
                          <a:cs typeface="Arial" pitchFamily="34" charset="0"/>
                        </a:defRPr>
                      </a:lvl3pPr>
                      <a:lvl4pPr>
                        <a:spcBef>
                          <a:spcPct val="20000"/>
                        </a:spcBef>
                        <a:buClr>
                          <a:schemeClr val="tx2"/>
                        </a:buClr>
                        <a:defRPr>
                          <a:solidFill>
                            <a:schemeClr val="tx1"/>
                          </a:solidFill>
                          <a:effectLst>
                            <a:outerShdw blurRad="38100" dist="38100" dir="2700000" algn="tl">
                              <a:srgbClr val="000000"/>
                            </a:outerShdw>
                          </a:effectLst>
                          <a:latin typeface="Verdana" pitchFamily="34" charset="0"/>
                          <a:cs typeface="Arial" pitchFamily="34" charset="0"/>
                        </a:defRPr>
                      </a:lvl4pPr>
                      <a:lvl5pPr>
                        <a:spcBef>
                          <a:spcPct val="20000"/>
                        </a:spcBef>
                        <a:buClr>
                          <a:schemeClr val="folHlink"/>
                        </a:buClr>
                        <a:buSzPct val="60000"/>
                        <a:buFont typeface="Wingdings" panose="05000000000000000000" pitchFamily="2" charset="2"/>
                        <a:defRPr>
                          <a:solidFill>
                            <a:schemeClr val="tx1"/>
                          </a:solidFill>
                          <a:effectLst>
                            <a:outerShdw blurRad="38100" dist="38100" dir="2700000" algn="tl">
                              <a:srgbClr val="000000"/>
                            </a:outerShdw>
                          </a:effectLst>
                          <a:latin typeface="Verdana" pitchFamily="34" charset="0"/>
                          <a:cs typeface="Arial" pitchFamily="34" charset="0"/>
                        </a:defRPr>
                      </a:lvl5pPr>
                      <a:lvl6pPr fontAlgn="base">
                        <a:spcBef>
                          <a:spcPct val="20000"/>
                        </a:spcBef>
                        <a:spcAft>
                          <a:spcPct val="0"/>
                        </a:spcAft>
                        <a:buClr>
                          <a:schemeClr val="folHlink"/>
                        </a:buClr>
                        <a:buSzPct val="60000"/>
                        <a:buFont typeface="Wingdings" panose="05000000000000000000" pitchFamily="2" charset="2"/>
                        <a:defRPr>
                          <a:solidFill>
                            <a:schemeClr val="tx1"/>
                          </a:solidFill>
                          <a:effectLst>
                            <a:outerShdw blurRad="38100" dist="38100" dir="2700000" algn="tl">
                              <a:srgbClr val="000000"/>
                            </a:outerShdw>
                          </a:effectLst>
                          <a:latin typeface="Verdana" pitchFamily="34" charset="0"/>
                          <a:cs typeface="Arial" pitchFamily="34" charset="0"/>
                        </a:defRPr>
                      </a:lvl6pPr>
                      <a:lvl7pPr fontAlgn="base">
                        <a:spcBef>
                          <a:spcPct val="20000"/>
                        </a:spcBef>
                        <a:spcAft>
                          <a:spcPct val="0"/>
                        </a:spcAft>
                        <a:buClr>
                          <a:schemeClr val="folHlink"/>
                        </a:buClr>
                        <a:buSzPct val="60000"/>
                        <a:buFont typeface="Wingdings" panose="05000000000000000000" pitchFamily="2" charset="2"/>
                        <a:defRPr>
                          <a:solidFill>
                            <a:schemeClr val="tx1"/>
                          </a:solidFill>
                          <a:effectLst>
                            <a:outerShdw blurRad="38100" dist="38100" dir="2700000" algn="tl">
                              <a:srgbClr val="000000"/>
                            </a:outerShdw>
                          </a:effectLst>
                          <a:latin typeface="Verdana" pitchFamily="34" charset="0"/>
                          <a:cs typeface="Arial" pitchFamily="34" charset="0"/>
                        </a:defRPr>
                      </a:lvl7pPr>
                      <a:lvl8pPr fontAlgn="base">
                        <a:spcBef>
                          <a:spcPct val="20000"/>
                        </a:spcBef>
                        <a:spcAft>
                          <a:spcPct val="0"/>
                        </a:spcAft>
                        <a:buClr>
                          <a:schemeClr val="folHlink"/>
                        </a:buClr>
                        <a:buSzPct val="60000"/>
                        <a:buFont typeface="Wingdings" panose="05000000000000000000" pitchFamily="2" charset="2"/>
                        <a:defRPr>
                          <a:solidFill>
                            <a:schemeClr val="tx1"/>
                          </a:solidFill>
                          <a:effectLst>
                            <a:outerShdw blurRad="38100" dist="38100" dir="2700000" algn="tl">
                              <a:srgbClr val="000000"/>
                            </a:outerShdw>
                          </a:effectLst>
                          <a:latin typeface="Verdana" pitchFamily="34" charset="0"/>
                          <a:cs typeface="Arial" pitchFamily="34" charset="0"/>
                        </a:defRPr>
                      </a:lvl8pPr>
                      <a:lvl9pPr fontAlgn="base">
                        <a:spcBef>
                          <a:spcPct val="20000"/>
                        </a:spcBef>
                        <a:spcAft>
                          <a:spcPct val="0"/>
                        </a:spcAft>
                        <a:buClr>
                          <a:schemeClr val="folHlink"/>
                        </a:buClr>
                        <a:buSzPct val="60000"/>
                        <a:buFont typeface="Wingdings" panose="05000000000000000000" pitchFamily="2" charset="2"/>
                        <a:defRPr>
                          <a:solidFill>
                            <a:schemeClr val="tx1"/>
                          </a:solidFill>
                          <a:effectLst>
                            <a:outerShdw blurRad="38100" dist="38100" dir="2700000" algn="tl">
                              <a:srgbClr val="000000"/>
                            </a:outerShdw>
                          </a:effectLst>
                          <a:latin typeface="Verdana" pitchFamily="34" charset="0"/>
                          <a:cs typeface="Arial"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Pct val="60000"/>
                        <a:buFont typeface="Wingdings" panose="05000000000000000000" pitchFamily="2" charset="2"/>
                        <a:buNone/>
                      </a:pPr>
                      <a:r>
                        <a:rPr kumimoji="0" lang="cs-CZ" altLang="cs-CZ" sz="2400" b="1" i="0" u="none" strike="noStrike" cap="none" normalizeH="0" baseline="0">
                          <a:ln>
                            <a:noFill/>
                          </a:ln>
                          <a:solidFill>
                            <a:schemeClr val="tx1"/>
                          </a:solidFill>
                          <a:effectLst>
                            <a:outerShdw blurRad="38100" dist="38100" dir="2700000" algn="tl">
                              <a:srgbClr val="000000"/>
                            </a:outerShdw>
                          </a:effectLst>
                          <a:latin typeface="Source Sans Pro Semibold" panose="020b0604020202020204" charset="-18"/>
                          <a:cs typeface="Source Sans Pro Semibold" panose="020b0604020202020204" charset="0"/>
                        </a:rPr>
                        <a:t>0,6</a:t>
                      </a:r>
                    </a:p>
                  </a:txBody>
                  <a:tcPr marL="121920" marR="12192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vert="horz" wrap="square"/>
                    <a:lstStyle>
                      <a:lvl1pPr>
                        <a:spcBef>
                          <a:spcPct val="20000"/>
                        </a:spcBef>
                        <a:buClr>
                          <a:schemeClr val="hlink"/>
                        </a:buClr>
                        <a:buSzPct val="60000"/>
                        <a:buFont typeface="Wingdings" panose="05000000000000000000" pitchFamily="2" charset="2"/>
                        <a:defRPr sz="2800">
                          <a:solidFill>
                            <a:schemeClr val="tx1"/>
                          </a:solidFill>
                          <a:effectLst>
                            <a:outerShdw blurRad="38100" dist="38100" dir="2700000" algn="tl">
                              <a:srgbClr val="000000"/>
                            </a:outerShdw>
                          </a:effectLst>
                          <a:latin typeface="Verdana" pitchFamily="34" charset="0"/>
                          <a:cs typeface="Arial" pitchFamily="34" charset="0"/>
                        </a:defRPr>
                      </a:lvl1pPr>
                      <a:lvl2pPr>
                        <a:spcBef>
                          <a:spcPct val="20000"/>
                        </a:spcBef>
                        <a:buClr>
                          <a:schemeClr val="tx1"/>
                        </a:buClr>
                        <a:defRPr sz="2400">
                          <a:solidFill>
                            <a:schemeClr val="tx1"/>
                          </a:solidFill>
                          <a:effectLst>
                            <a:outerShdw blurRad="38100" dist="38100" dir="2700000" algn="tl">
                              <a:srgbClr val="000000"/>
                            </a:outerShdw>
                          </a:effectLst>
                          <a:latin typeface="Verdana" pitchFamily="34" charset="0"/>
                          <a:cs typeface="Arial" pitchFamily="34" charset="0"/>
                        </a:defRPr>
                      </a:lvl2pPr>
                      <a:lvl3pPr>
                        <a:spcBef>
                          <a:spcPct val="20000"/>
                        </a:spcBef>
                        <a:buClr>
                          <a:schemeClr val="accent2"/>
                        </a:buClr>
                        <a:buSzPct val="60000"/>
                        <a:buFont typeface="Wingdings" panose="05000000000000000000" pitchFamily="2" charset="2"/>
                        <a:defRPr sz="2000">
                          <a:solidFill>
                            <a:schemeClr val="tx1"/>
                          </a:solidFill>
                          <a:effectLst>
                            <a:outerShdw blurRad="38100" dist="38100" dir="2700000" algn="tl">
                              <a:srgbClr val="000000"/>
                            </a:outerShdw>
                          </a:effectLst>
                          <a:latin typeface="Verdana" pitchFamily="34" charset="0"/>
                          <a:cs typeface="Arial" pitchFamily="34" charset="0"/>
                        </a:defRPr>
                      </a:lvl3pPr>
                      <a:lvl4pPr>
                        <a:spcBef>
                          <a:spcPct val="20000"/>
                        </a:spcBef>
                        <a:buClr>
                          <a:schemeClr val="tx2"/>
                        </a:buClr>
                        <a:defRPr>
                          <a:solidFill>
                            <a:schemeClr val="tx1"/>
                          </a:solidFill>
                          <a:effectLst>
                            <a:outerShdw blurRad="38100" dist="38100" dir="2700000" algn="tl">
                              <a:srgbClr val="000000"/>
                            </a:outerShdw>
                          </a:effectLst>
                          <a:latin typeface="Verdana" pitchFamily="34" charset="0"/>
                          <a:cs typeface="Arial" pitchFamily="34" charset="0"/>
                        </a:defRPr>
                      </a:lvl4pPr>
                      <a:lvl5pPr>
                        <a:spcBef>
                          <a:spcPct val="20000"/>
                        </a:spcBef>
                        <a:buClr>
                          <a:schemeClr val="folHlink"/>
                        </a:buClr>
                        <a:buSzPct val="60000"/>
                        <a:buFont typeface="Wingdings" panose="05000000000000000000" pitchFamily="2" charset="2"/>
                        <a:defRPr>
                          <a:solidFill>
                            <a:schemeClr val="tx1"/>
                          </a:solidFill>
                          <a:effectLst>
                            <a:outerShdw blurRad="38100" dist="38100" dir="2700000" algn="tl">
                              <a:srgbClr val="000000"/>
                            </a:outerShdw>
                          </a:effectLst>
                          <a:latin typeface="Verdana" pitchFamily="34" charset="0"/>
                          <a:cs typeface="Arial" pitchFamily="34" charset="0"/>
                        </a:defRPr>
                      </a:lvl5pPr>
                      <a:lvl6pPr fontAlgn="base">
                        <a:spcBef>
                          <a:spcPct val="20000"/>
                        </a:spcBef>
                        <a:spcAft>
                          <a:spcPct val="0"/>
                        </a:spcAft>
                        <a:buClr>
                          <a:schemeClr val="folHlink"/>
                        </a:buClr>
                        <a:buSzPct val="60000"/>
                        <a:buFont typeface="Wingdings" panose="05000000000000000000" pitchFamily="2" charset="2"/>
                        <a:defRPr>
                          <a:solidFill>
                            <a:schemeClr val="tx1"/>
                          </a:solidFill>
                          <a:effectLst>
                            <a:outerShdw blurRad="38100" dist="38100" dir="2700000" algn="tl">
                              <a:srgbClr val="000000"/>
                            </a:outerShdw>
                          </a:effectLst>
                          <a:latin typeface="Verdana" pitchFamily="34" charset="0"/>
                          <a:cs typeface="Arial" pitchFamily="34" charset="0"/>
                        </a:defRPr>
                      </a:lvl6pPr>
                      <a:lvl7pPr fontAlgn="base">
                        <a:spcBef>
                          <a:spcPct val="20000"/>
                        </a:spcBef>
                        <a:spcAft>
                          <a:spcPct val="0"/>
                        </a:spcAft>
                        <a:buClr>
                          <a:schemeClr val="folHlink"/>
                        </a:buClr>
                        <a:buSzPct val="60000"/>
                        <a:buFont typeface="Wingdings" panose="05000000000000000000" pitchFamily="2" charset="2"/>
                        <a:defRPr>
                          <a:solidFill>
                            <a:schemeClr val="tx1"/>
                          </a:solidFill>
                          <a:effectLst>
                            <a:outerShdw blurRad="38100" dist="38100" dir="2700000" algn="tl">
                              <a:srgbClr val="000000"/>
                            </a:outerShdw>
                          </a:effectLst>
                          <a:latin typeface="Verdana" pitchFamily="34" charset="0"/>
                          <a:cs typeface="Arial" pitchFamily="34" charset="0"/>
                        </a:defRPr>
                      </a:lvl7pPr>
                      <a:lvl8pPr fontAlgn="base">
                        <a:spcBef>
                          <a:spcPct val="20000"/>
                        </a:spcBef>
                        <a:spcAft>
                          <a:spcPct val="0"/>
                        </a:spcAft>
                        <a:buClr>
                          <a:schemeClr val="folHlink"/>
                        </a:buClr>
                        <a:buSzPct val="60000"/>
                        <a:buFont typeface="Wingdings" panose="05000000000000000000" pitchFamily="2" charset="2"/>
                        <a:defRPr>
                          <a:solidFill>
                            <a:schemeClr val="tx1"/>
                          </a:solidFill>
                          <a:effectLst>
                            <a:outerShdw blurRad="38100" dist="38100" dir="2700000" algn="tl">
                              <a:srgbClr val="000000"/>
                            </a:outerShdw>
                          </a:effectLst>
                          <a:latin typeface="Verdana" pitchFamily="34" charset="0"/>
                          <a:cs typeface="Arial" pitchFamily="34" charset="0"/>
                        </a:defRPr>
                      </a:lvl8pPr>
                      <a:lvl9pPr fontAlgn="base">
                        <a:spcBef>
                          <a:spcPct val="20000"/>
                        </a:spcBef>
                        <a:spcAft>
                          <a:spcPct val="0"/>
                        </a:spcAft>
                        <a:buClr>
                          <a:schemeClr val="folHlink"/>
                        </a:buClr>
                        <a:buSzPct val="60000"/>
                        <a:buFont typeface="Wingdings" panose="05000000000000000000" pitchFamily="2" charset="2"/>
                        <a:defRPr>
                          <a:solidFill>
                            <a:schemeClr val="tx1"/>
                          </a:solidFill>
                          <a:effectLst>
                            <a:outerShdw blurRad="38100" dist="38100" dir="2700000" algn="tl">
                              <a:srgbClr val="000000"/>
                            </a:outerShdw>
                          </a:effectLst>
                          <a:latin typeface="Verdana" pitchFamily="34" charset="0"/>
                          <a:cs typeface="Arial"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Pct val="60000"/>
                        <a:buFont typeface="Wingdings" panose="05000000000000000000" pitchFamily="2" charset="2"/>
                        <a:buNone/>
                      </a:pPr>
                      <a:r>
                        <a:rPr kumimoji="0" lang="cs-CZ" altLang="cs-CZ" sz="2400" b="1" i="0" u="none" strike="noStrike" cap="none" normalizeH="0" baseline="0">
                          <a:ln>
                            <a:noFill/>
                          </a:ln>
                          <a:solidFill>
                            <a:schemeClr val="tx1"/>
                          </a:solidFill>
                          <a:effectLst>
                            <a:outerShdw blurRad="38100" dist="38100" dir="2700000" algn="tl">
                              <a:srgbClr val="000000"/>
                            </a:outerShdw>
                          </a:effectLst>
                          <a:latin typeface="Source Sans Pro Semibold" panose="020b0604020202020204" charset="-18"/>
                          <a:cs typeface="Source Sans Pro Semibold" panose="020b0604020202020204" charset="0"/>
                        </a:rPr>
                        <a:t>0.6</a:t>
                      </a:r>
                    </a:p>
                  </a:txBody>
                  <a:tcPr marL="121920" marR="121920" anchor="ctr"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vert="horz" wrap="square"/>
                    <a:lstStyle>
                      <a:lvl1pPr>
                        <a:spcBef>
                          <a:spcPct val="20000"/>
                        </a:spcBef>
                        <a:buClr>
                          <a:schemeClr val="hlink"/>
                        </a:buClr>
                        <a:buSzPct val="60000"/>
                        <a:buFont typeface="Wingdings" panose="05000000000000000000" pitchFamily="2" charset="2"/>
                        <a:defRPr sz="2800">
                          <a:solidFill>
                            <a:schemeClr val="tx1"/>
                          </a:solidFill>
                          <a:effectLst>
                            <a:outerShdw blurRad="38100" dist="38100" dir="2700000" algn="tl">
                              <a:srgbClr val="000000"/>
                            </a:outerShdw>
                          </a:effectLst>
                          <a:latin typeface="Verdana" pitchFamily="34" charset="0"/>
                          <a:cs typeface="Arial" pitchFamily="34" charset="0"/>
                        </a:defRPr>
                      </a:lvl1pPr>
                      <a:lvl2pPr>
                        <a:spcBef>
                          <a:spcPct val="20000"/>
                        </a:spcBef>
                        <a:buClr>
                          <a:schemeClr val="tx1"/>
                        </a:buClr>
                        <a:defRPr sz="2400">
                          <a:solidFill>
                            <a:schemeClr val="tx1"/>
                          </a:solidFill>
                          <a:effectLst>
                            <a:outerShdw blurRad="38100" dist="38100" dir="2700000" algn="tl">
                              <a:srgbClr val="000000"/>
                            </a:outerShdw>
                          </a:effectLst>
                          <a:latin typeface="Verdana" pitchFamily="34" charset="0"/>
                          <a:cs typeface="Arial" pitchFamily="34" charset="0"/>
                        </a:defRPr>
                      </a:lvl2pPr>
                      <a:lvl3pPr>
                        <a:spcBef>
                          <a:spcPct val="20000"/>
                        </a:spcBef>
                        <a:buClr>
                          <a:schemeClr val="accent2"/>
                        </a:buClr>
                        <a:buSzPct val="60000"/>
                        <a:buFont typeface="Wingdings" panose="05000000000000000000" pitchFamily="2" charset="2"/>
                        <a:defRPr sz="2000">
                          <a:solidFill>
                            <a:schemeClr val="tx1"/>
                          </a:solidFill>
                          <a:effectLst>
                            <a:outerShdw blurRad="38100" dist="38100" dir="2700000" algn="tl">
                              <a:srgbClr val="000000"/>
                            </a:outerShdw>
                          </a:effectLst>
                          <a:latin typeface="Verdana" pitchFamily="34" charset="0"/>
                          <a:cs typeface="Arial" pitchFamily="34" charset="0"/>
                        </a:defRPr>
                      </a:lvl3pPr>
                      <a:lvl4pPr>
                        <a:spcBef>
                          <a:spcPct val="20000"/>
                        </a:spcBef>
                        <a:buClr>
                          <a:schemeClr val="tx2"/>
                        </a:buClr>
                        <a:defRPr>
                          <a:solidFill>
                            <a:schemeClr val="tx1"/>
                          </a:solidFill>
                          <a:effectLst>
                            <a:outerShdw blurRad="38100" dist="38100" dir="2700000" algn="tl">
                              <a:srgbClr val="000000"/>
                            </a:outerShdw>
                          </a:effectLst>
                          <a:latin typeface="Verdana" pitchFamily="34" charset="0"/>
                          <a:cs typeface="Arial" pitchFamily="34" charset="0"/>
                        </a:defRPr>
                      </a:lvl4pPr>
                      <a:lvl5pPr>
                        <a:spcBef>
                          <a:spcPct val="20000"/>
                        </a:spcBef>
                        <a:buClr>
                          <a:schemeClr val="folHlink"/>
                        </a:buClr>
                        <a:buSzPct val="60000"/>
                        <a:buFont typeface="Wingdings" panose="05000000000000000000" pitchFamily="2" charset="2"/>
                        <a:defRPr>
                          <a:solidFill>
                            <a:schemeClr val="tx1"/>
                          </a:solidFill>
                          <a:effectLst>
                            <a:outerShdw blurRad="38100" dist="38100" dir="2700000" algn="tl">
                              <a:srgbClr val="000000"/>
                            </a:outerShdw>
                          </a:effectLst>
                          <a:latin typeface="Verdana" pitchFamily="34" charset="0"/>
                          <a:cs typeface="Arial" pitchFamily="34" charset="0"/>
                        </a:defRPr>
                      </a:lvl5pPr>
                      <a:lvl6pPr fontAlgn="base">
                        <a:spcBef>
                          <a:spcPct val="20000"/>
                        </a:spcBef>
                        <a:spcAft>
                          <a:spcPct val="0"/>
                        </a:spcAft>
                        <a:buClr>
                          <a:schemeClr val="folHlink"/>
                        </a:buClr>
                        <a:buSzPct val="60000"/>
                        <a:buFont typeface="Wingdings" panose="05000000000000000000" pitchFamily="2" charset="2"/>
                        <a:defRPr>
                          <a:solidFill>
                            <a:schemeClr val="tx1"/>
                          </a:solidFill>
                          <a:effectLst>
                            <a:outerShdw blurRad="38100" dist="38100" dir="2700000" algn="tl">
                              <a:srgbClr val="000000"/>
                            </a:outerShdw>
                          </a:effectLst>
                          <a:latin typeface="Verdana" pitchFamily="34" charset="0"/>
                          <a:cs typeface="Arial" pitchFamily="34" charset="0"/>
                        </a:defRPr>
                      </a:lvl6pPr>
                      <a:lvl7pPr fontAlgn="base">
                        <a:spcBef>
                          <a:spcPct val="20000"/>
                        </a:spcBef>
                        <a:spcAft>
                          <a:spcPct val="0"/>
                        </a:spcAft>
                        <a:buClr>
                          <a:schemeClr val="folHlink"/>
                        </a:buClr>
                        <a:buSzPct val="60000"/>
                        <a:buFont typeface="Wingdings" panose="05000000000000000000" pitchFamily="2" charset="2"/>
                        <a:defRPr>
                          <a:solidFill>
                            <a:schemeClr val="tx1"/>
                          </a:solidFill>
                          <a:effectLst>
                            <a:outerShdw blurRad="38100" dist="38100" dir="2700000" algn="tl">
                              <a:srgbClr val="000000"/>
                            </a:outerShdw>
                          </a:effectLst>
                          <a:latin typeface="Verdana" pitchFamily="34" charset="0"/>
                          <a:cs typeface="Arial" pitchFamily="34" charset="0"/>
                        </a:defRPr>
                      </a:lvl7pPr>
                      <a:lvl8pPr fontAlgn="base">
                        <a:spcBef>
                          <a:spcPct val="20000"/>
                        </a:spcBef>
                        <a:spcAft>
                          <a:spcPct val="0"/>
                        </a:spcAft>
                        <a:buClr>
                          <a:schemeClr val="folHlink"/>
                        </a:buClr>
                        <a:buSzPct val="60000"/>
                        <a:buFont typeface="Wingdings" panose="05000000000000000000" pitchFamily="2" charset="2"/>
                        <a:defRPr>
                          <a:solidFill>
                            <a:schemeClr val="tx1"/>
                          </a:solidFill>
                          <a:effectLst>
                            <a:outerShdw blurRad="38100" dist="38100" dir="2700000" algn="tl">
                              <a:srgbClr val="000000"/>
                            </a:outerShdw>
                          </a:effectLst>
                          <a:latin typeface="Verdana" pitchFamily="34" charset="0"/>
                          <a:cs typeface="Arial" pitchFamily="34" charset="0"/>
                        </a:defRPr>
                      </a:lvl8pPr>
                      <a:lvl9pPr fontAlgn="base">
                        <a:spcBef>
                          <a:spcPct val="20000"/>
                        </a:spcBef>
                        <a:spcAft>
                          <a:spcPct val="0"/>
                        </a:spcAft>
                        <a:buClr>
                          <a:schemeClr val="folHlink"/>
                        </a:buClr>
                        <a:buSzPct val="60000"/>
                        <a:buFont typeface="Wingdings" panose="05000000000000000000" pitchFamily="2" charset="2"/>
                        <a:defRPr>
                          <a:solidFill>
                            <a:schemeClr val="tx1"/>
                          </a:solidFill>
                          <a:effectLst>
                            <a:outerShdw blurRad="38100" dist="38100" dir="2700000" algn="tl">
                              <a:srgbClr val="000000"/>
                            </a:outerShdw>
                          </a:effectLst>
                          <a:latin typeface="Verdana" pitchFamily="34" charset="0"/>
                          <a:cs typeface="Arial"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Pct val="60000"/>
                        <a:buFont typeface="Wingdings" panose="05000000000000000000" pitchFamily="2" charset="2"/>
                        <a:buNone/>
                      </a:pPr>
                      <a:r>
                        <a:rPr kumimoji="0" lang="cs-CZ" altLang="cs-CZ" sz="2400" b="1" i="0" u="none" strike="noStrike" cap="none" normalizeH="0" baseline="0">
                          <a:ln>
                            <a:noFill/>
                          </a:ln>
                          <a:solidFill>
                            <a:schemeClr val="tx1"/>
                          </a:solidFill>
                          <a:effectLst>
                            <a:outerShdw blurRad="38100" dist="38100" dir="2700000" algn="tl">
                              <a:srgbClr val="000000"/>
                            </a:outerShdw>
                          </a:effectLst>
                          <a:latin typeface="Source Sans Pro Semibold" panose="020b0604020202020204" charset="-18"/>
                          <a:cs typeface="Source Sans Pro Semibold" panose="020b0604020202020204" charset="0"/>
                        </a:rPr>
                        <a:t>0.36</a:t>
                      </a:r>
                    </a:p>
                  </a:txBody>
                  <a:tcPr marL="121920" marR="121920" anchor="ctr"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vert="horz" wrap="square"/>
                    <a:lstStyle>
                      <a:lvl1pPr>
                        <a:spcBef>
                          <a:spcPct val="20000"/>
                        </a:spcBef>
                        <a:buClr>
                          <a:schemeClr val="hlink"/>
                        </a:buClr>
                        <a:buSzPct val="60000"/>
                        <a:buFont typeface="Wingdings" panose="05000000000000000000" pitchFamily="2" charset="2"/>
                        <a:defRPr sz="2800">
                          <a:solidFill>
                            <a:schemeClr val="tx1"/>
                          </a:solidFill>
                          <a:effectLst>
                            <a:outerShdw blurRad="38100" dist="38100" dir="2700000" algn="tl">
                              <a:srgbClr val="000000"/>
                            </a:outerShdw>
                          </a:effectLst>
                          <a:latin typeface="Verdana" pitchFamily="34" charset="0"/>
                          <a:cs typeface="Arial" pitchFamily="34" charset="0"/>
                        </a:defRPr>
                      </a:lvl1pPr>
                      <a:lvl2pPr>
                        <a:spcBef>
                          <a:spcPct val="20000"/>
                        </a:spcBef>
                        <a:buClr>
                          <a:schemeClr val="tx1"/>
                        </a:buClr>
                        <a:defRPr sz="2400">
                          <a:solidFill>
                            <a:schemeClr val="tx1"/>
                          </a:solidFill>
                          <a:effectLst>
                            <a:outerShdw blurRad="38100" dist="38100" dir="2700000" algn="tl">
                              <a:srgbClr val="000000"/>
                            </a:outerShdw>
                          </a:effectLst>
                          <a:latin typeface="Verdana" pitchFamily="34" charset="0"/>
                          <a:cs typeface="Arial" pitchFamily="34" charset="0"/>
                        </a:defRPr>
                      </a:lvl2pPr>
                      <a:lvl3pPr>
                        <a:spcBef>
                          <a:spcPct val="20000"/>
                        </a:spcBef>
                        <a:buClr>
                          <a:schemeClr val="accent2"/>
                        </a:buClr>
                        <a:buSzPct val="60000"/>
                        <a:buFont typeface="Wingdings" panose="05000000000000000000" pitchFamily="2" charset="2"/>
                        <a:defRPr sz="2000">
                          <a:solidFill>
                            <a:schemeClr val="tx1"/>
                          </a:solidFill>
                          <a:effectLst>
                            <a:outerShdw blurRad="38100" dist="38100" dir="2700000" algn="tl">
                              <a:srgbClr val="000000"/>
                            </a:outerShdw>
                          </a:effectLst>
                          <a:latin typeface="Verdana" pitchFamily="34" charset="0"/>
                          <a:cs typeface="Arial" pitchFamily="34" charset="0"/>
                        </a:defRPr>
                      </a:lvl3pPr>
                      <a:lvl4pPr>
                        <a:spcBef>
                          <a:spcPct val="20000"/>
                        </a:spcBef>
                        <a:buClr>
                          <a:schemeClr val="tx2"/>
                        </a:buClr>
                        <a:defRPr>
                          <a:solidFill>
                            <a:schemeClr val="tx1"/>
                          </a:solidFill>
                          <a:effectLst>
                            <a:outerShdw blurRad="38100" dist="38100" dir="2700000" algn="tl">
                              <a:srgbClr val="000000"/>
                            </a:outerShdw>
                          </a:effectLst>
                          <a:latin typeface="Verdana" pitchFamily="34" charset="0"/>
                          <a:cs typeface="Arial" pitchFamily="34" charset="0"/>
                        </a:defRPr>
                      </a:lvl4pPr>
                      <a:lvl5pPr>
                        <a:spcBef>
                          <a:spcPct val="20000"/>
                        </a:spcBef>
                        <a:buClr>
                          <a:schemeClr val="folHlink"/>
                        </a:buClr>
                        <a:buSzPct val="60000"/>
                        <a:buFont typeface="Wingdings" panose="05000000000000000000" pitchFamily="2" charset="2"/>
                        <a:defRPr>
                          <a:solidFill>
                            <a:schemeClr val="tx1"/>
                          </a:solidFill>
                          <a:effectLst>
                            <a:outerShdw blurRad="38100" dist="38100" dir="2700000" algn="tl">
                              <a:srgbClr val="000000"/>
                            </a:outerShdw>
                          </a:effectLst>
                          <a:latin typeface="Verdana" pitchFamily="34" charset="0"/>
                          <a:cs typeface="Arial" pitchFamily="34" charset="0"/>
                        </a:defRPr>
                      </a:lvl5pPr>
                      <a:lvl6pPr fontAlgn="base">
                        <a:spcBef>
                          <a:spcPct val="20000"/>
                        </a:spcBef>
                        <a:spcAft>
                          <a:spcPct val="0"/>
                        </a:spcAft>
                        <a:buClr>
                          <a:schemeClr val="folHlink"/>
                        </a:buClr>
                        <a:buSzPct val="60000"/>
                        <a:buFont typeface="Wingdings" panose="05000000000000000000" pitchFamily="2" charset="2"/>
                        <a:defRPr>
                          <a:solidFill>
                            <a:schemeClr val="tx1"/>
                          </a:solidFill>
                          <a:effectLst>
                            <a:outerShdw blurRad="38100" dist="38100" dir="2700000" algn="tl">
                              <a:srgbClr val="000000"/>
                            </a:outerShdw>
                          </a:effectLst>
                          <a:latin typeface="Verdana" pitchFamily="34" charset="0"/>
                          <a:cs typeface="Arial" pitchFamily="34" charset="0"/>
                        </a:defRPr>
                      </a:lvl6pPr>
                      <a:lvl7pPr fontAlgn="base">
                        <a:spcBef>
                          <a:spcPct val="20000"/>
                        </a:spcBef>
                        <a:spcAft>
                          <a:spcPct val="0"/>
                        </a:spcAft>
                        <a:buClr>
                          <a:schemeClr val="folHlink"/>
                        </a:buClr>
                        <a:buSzPct val="60000"/>
                        <a:buFont typeface="Wingdings" panose="05000000000000000000" pitchFamily="2" charset="2"/>
                        <a:defRPr>
                          <a:solidFill>
                            <a:schemeClr val="tx1"/>
                          </a:solidFill>
                          <a:effectLst>
                            <a:outerShdw blurRad="38100" dist="38100" dir="2700000" algn="tl">
                              <a:srgbClr val="000000"/>
                            </a:outerShdw>
                          </a:effectLst>
                          <a:latin typeface="Verdana" pitchFamily="34" charset="0"/>
                          <a:cs typeface="Arial" pitchFamily="34" charset="0"/>
                        </a:defRPr>
                      </a:lvl7pPr>
                      <a:lvl8pPr fontAlgn="base">
                        <a:spcBef>
                          <a:spcPct val="20000"/>
                        </a:spcBef>
                        <a:spcAft>
                          <a:spcPct val="0"/>
                        </a:spcAft>
                        <a:buClr>
                          <a:schemeClr val="folHlink"/>
                        </a:buClr>
                        <a:buSzPct val="60000"/>
                        <a:buFont typeface="Wingdings" panose="05000000000000000000" pitchFamily="2" charset="2"/>
                        <a:defRPr>
                          <a:solidFill>
                            <a:schemeClr val="tx1"/>
                          </a:solidFill>
                          <a:effectLst>
                            <a:outerShdw blurRad="38100" dist="38100" dir="2700000" algn="tl">
                              <a:srgbClr val="000000"/>
                            </a:outerShdw>
                          </a:effectLst>
                          <a:latin typeface="Verdana" pitchFamily="34" charset="0"/>
                          <a:cs typeface="Arial" pitchFamily="34" charset="0"/>
                        </a:defRPr>
                      </a:lvl8pPr>
                      <a:lvl9pPr fontAlgn="base">
                        <a:spcBef>
                          <a:spcPct val="20000"/>
                        </a:spcBef>
                        <a:spcAft>
                          <a:spcPct val="0"/>
                        </a:spcAft>
                        <a:buClr>
                          <a:schemeClr val="folHlink"/>
                        </a:buClr>
                        <a:buSzPct val="60000"/>
                        <a:buFont typeface="Wingdings" panose="05000000000000000000" pitchFamily="2" charset="2"/>
                        <a:defRPr>
                          <a:solidFill>
                            <a:schemeClr val="tx1"/>
                          </a:solidFill>
                          <a:effectLst>
                            <a:outerShdw blurRad="38100" dist="38100" dir="2700000" algn="tl">
                              <a:srgbClr val="000000"/>
                            </a:outerShdw>
                          </a:effectLst>
                          <a:latin typeface="Verdana" pitchFamily="34" charset="0"/>
                          <a:cs typeface="Arial"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Pct val="60000"/>
                        <a:buFont typeface="Wingdings" panose="05000000000000000000" pitchFamily="2" charset="2"/>
                        <a:buNone/>
                      </a:pPr>
                      <a:r>
                        <a:rPr kumimoji="0" lang="cs-CZ" altLang="cs-CZ" sz="2400" b="1" i="0" u="none" strike="noStrike" cap="none" normalizeH="0" baseline="0">
                          <a:ln>
                            <a:noFill/>
                          </a:ln>
                          <a:solidFill>
                            <a:schemeClr val="tx1"/>
                          </a:solidFill>
                          <a:effectLst>
                            <a:outerShdw blurRad="38100" dist="38100" dir="2700000" algn="tl">
                              <a:srgbClr val="000000"/>
                            </a:outerShdw>
                          </a:effectLst>
                          <a:latin typeface="Source Sans Pro Semibold" panose="020b0604020202020204" charset="-18"/>
                          <a:cs typeface="Source Sans Pro Semibold" panose="020b0604020202020204" charset="0"/>
                        </a:rPr>
                        <a:t>0.2</a:t>
                      </a:r>
                    </a:p>
                  </a:txBody>
                  <a:tcPr marL="121920" marR="121920" anchor="ctr"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vert="horz" wrap="square"/>
                    <a:lstStyle>
                      <a:lvl1pPr>
                        <a:spcBef>
                          <a:spcPct val="20000"/>
                        </a:spcBef>
                        <a:buClr>
                          <a:schemeClr val="hlink"/>
                        </a:buClr>
                        <a:buSzPct val="60000"/>
                        <a:buFont typeface="Wingdings" panose="05000000000000000000" pitchFamily="2" charset="2"/>
                        <a:defRPr sz="2800">
                          <a:solidFill>
                            <a:schemeClr val="tx1"/>
                          </a:solidFill>
                          <a:effectLst>
                            <a:outerShdw blurRad="38100" dist="38100" dir="2700000" algn="tl">
                              <a:srgbClr val="000000"/>
                            </a:outerShdw>
                          </a:effectLst>
                          <a:latin typeface="Verdana" pitchFamily="34" charset="0"/>
                          <a:cs typeface="Arial" pitchFamily="34" charset="0"/>
                        </a:defRPr>
                      </a:lvl1pPr>
                      <a:lvl2pPr>
                        <a:spcBef>
                          <a:spcPct val="20000"/>
                        </a:spcBef>
                        <a:buClr>
                          <a:schemeClr val="tx1"/>
                        </a:buClr>
                        <a:defRPr sz="2400">
                          <a:solidFill>
                            <a:schemeClr val="tx1"/>
                          </a:solidFill>
                          <a:effectLst>
                            <a:outerShdw blurRad="38100" dist="38100" dir="2700000" algn="tl">
                              <a:srgbClr val="000000"/>
                            </a:outerShdw>
                          </a:effectLst>
                          <a:latin typeface="Verdana" pitchFamily="34" charset="0"/>
                          <a:cs typeface="Arial" pitchFamily="34" charset="0"/>
                        </a:defRPr>
                      </a:lvl2pPr>
                      <a:lvl3pPr>
                        <a:spcBef>
                          <a:spcPct val="20000"/>
                        </a:spcBef>
                        <a:buClr>
                          <a:schemeClr val="accent2"/>
                        </a:buClr>
                        <a:buSzPct val="60000"/>
                        <a:buFont typeface="Wingdings" panose="05000000000000000000" pitchFamily="2" charset="2"/>
                        <a:defRPr sz="2000">
                          <a:solidFill>
                            <a:schemeClr val="tx1"/>
                          </a:solidFill>
                          <a:effectLst>
                            <a:outerShdw blurRad="38100" dist="38100" dir="2700000" algn="tl">
                              <a:srgbClr val="000000"/>
                            </a:outerShdw>
                          </a:effectLst>
                          <a:latin typeface="Verdana" pitchFamily="34" charset="0"/>
                          <a:cs typeface="Arial" pitchFamily="34" charset="0"/>
                        </a:defRPr>
                      </a:lvl3pPr>
                      <a:lvl4pPr>
                        <a:spcBef>
                          <a:spcPct val="20000"/>
                        </a:spcBef>
                        <a:buClr>
                          <a:schemeClr val="tx2"/>
                        </a:buClr>
                        <a:defRPr>
                          <a:solidFill>
                            <a:schemeClr val="tx1"/>
                          </a:solidFill>
                          <a:effectLst>
                            <a:outerShdw blurRad="38100" dist="38100" dir="2700000" algn="tl">
                              <a:srgbClr val="000000"/>
                            </a:outerShdw>
                          </a:effectLst>
                          <a:latin typeface="Verdana" pitchFamily="34" charset="0"/>
                          <a:cs typeface="Arial" pitchFamily="34" charset="0"/>
                        </a:defRPr>
                      </a:lvl4pPr>
                      <a:lvl5pPr>
                        <a:spcBef>
                          <a:spcPct val="20000"/>
                        </a:spcBef>
                        <a:buClr>
                          <a:schemeClr val="folHlink"/>
                        </a:buClr>
                        <a:buSzPct val="60000"/>
                        <a:buFont typeface="Wingdings" panose="05000000000000000000" pitchFamily="2" charset="2"/>
                        <a:defRPr>
                          <a:solidFill>
                            <a:schemeClr val="tx1"/>
                          </a:solidFill>
                          <a:effectLst>
                            <a:outerShdw blurRad="38100" dist="38100" dir="2700000" algn="tl">
                              <a:srgbClr val="000000"/>
                            </a:outerShdw>
                          </a:effectLst>
                          <a:latin typeface="Verdana" pitchFamily="34" charset="0"/>
                          <a:cs typeface="Arial" pitchFamily="34" charset="0"/>
                        </a:defRPr>
                      </a:lvl5pPr>
                      <a:lvl6pPr fontAlgn="base">
                        <a:spcBef>
                          <a:spcPct val="20000"/>
                        </a:spcBef>
                        <a:spcAft>
                          <a:spcPct val="0"/>
                        </a:spcAft>
                        <a:buClr>
                          <a:schemeClr val="folHlink"/>
                        </a:buClr>
                        <a:buSzPct val="60000"/>
                        <a:buFont typeface="Wingdings" panose="05000000000000000000" pitchFamily="2" charset="2"/>
                        <a:defRPr>
                          <a:solidFill>
                            <a:schemeClr val="tx1"/>
                          </a:solidFill>
                          <a:effectLst>
                            <a:outerShdw blurRad="38100" dist="38100" dir="2700000" algn="tl">
                              <a:srgbClr val="000000"/>
                            </a:outerShdw>
                          </a:effectLst>
                          <a:latin typeface="Verdana" pitchFamily="34" charset="0"/>
                          <a:cs typeface="Arial" pitchFamily="34" charset="0"/>
                        </a:defRPr>
                      </a:lvl6pPr>
                      <a:lvl7pPr fontAlgn="base">
                        <a:spcBef>
                          <a:spcPct val="20000"/>
                        </a:spcBef>
                        <a:spcAft>
                          <a:spcPct val="0"/>
                        </a:spcAft>
                        <a:buClr>
                          <a:schemeClr val="folHlink"/>
                        </a:buClr>
                        <a:buSzPct val="60000"/>
                        <a:buFont typeface="Wingdings" panose="05000000000000000000" pitchFamily="2" charset="2"/>
                        <a:defRPr>
                          <a:solidFill>
                            <a:schemeClr val="tx1"/>
                          </a:solidFill>
                          <a:effectLst>
                            <a:outerShdw blurRad="38100" dist="38100" dir="2700000" algn="tl">
                              <a:srgbClr val="000000"/>
                            </a:outerShdw>
                          </a:effectLst>
                          <a:latin typeface="Verdana" pitchFamily="34" charset="0"/>
                          <a:cs typeface="Arial" pitchFamily="34" charset="0"/>
                        </a:defRPr>
                      </a:lvl7pPr>
                      <a:lvl8pPr fontAlgn="base">
                        <a:spcBef>
                          <a:spcPct val="20000"/>
                        </a:spcBef>
                        <a:spcAft>
                          <a:spcPct val="0"/>
                        </a:spcAft>
                        <a:buClr>
                          <a:schemeClr val="folHlink"/>
                        </a:buClr>
                        <a:buSzPct val="60000"/>
                        <a:buFont typeface="Wingdings" panose="05000000000000000000" pitchFamily="2" charset="2"/>
                        <a:defRPr>
                          <a:solidFill>
                            <a:schemeClr val="tx1"/>
                          </a:solidFill>
                          <a:effectLst>
                            <a:outerShdw blurRad="38100" dist="38100" dir="2700000" algn="tl">
                              <a:srgbClr val="000000"/>
                            </a:outerShdw>
                          </a:effectLst>
                          <a:latin typeface="Verdana" pitchFamily="34" charset="0"/>
                          <a:cs typeface="Arial" pitchFamily="34" charset="0"/>
                        </a:defRPr>
                      </a:lvl8pPr>
                      <a:lvl9pPr fontAlgn="base">
                        <a:spcBef>
                          <a:spcPct val="20000"/>
                        </a:spcBef>
                        <a:spcAft>
                          <a:spcPct val="0"/>
                        </a:spcAft>
                        <a:buClr>
                          <a:schemeClr val="folHlink"/>
                        </a:buClr>
                        <a:buSzPct val="60000"/>
                        <a:buFont typeface="Wingdings" panose="05000000000000000000" pitchFamily="2" charset="2"/>
                        <a:defRPr>
                          <a:solidFill>
                            <a:schemeClr val="tx1"/>
                          </a:solidFill>
                          <a:effectLst>
                            <a:outerShdw blurRad="38100" dist="38100" dir="2700000" algn="tl">
                              <a:srgbClr val="000000"/>
                            </a:outerShdw>
                          </a:effectLst>
                          <a:latin typeface="Verdana" pitchFamily="34" charset="0"/>
                          <a:cs typeface="Arial"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Pct val="60000"/>
                        <a:buFont typeface="Wingdings" panose="05000000000000000000" pitchFamily="2" charset="2"/>
                        <a:buNone/>
                      </a:pPr>
                      <a:r>
                        <a:rPr kumimoji="0" lang="cs-CZ" altLang="cs-CZ" sz="2400" b="1" i="0" u="none" strike="noStrike" cap="none" normalizeH="0" baseline="0">
                          <a:ln>
                            <a:noFill/>
                          </a:ln>
                          <a:solidFill>
                            <a:schemeClr val="tx1"/>
                          </a:solidFill>
                          <a:effectLst>
                            <a:outerShdw blurRad="38100" dist="38100" dir="2700000" algn="tl">
                              <a:srgbClr val="000000"/>
                            </a:outerShdw>
                          </a:effectLst>
                          <a:latin typeface="Source Sans Pro Semibold" panose="020b0604020202020204" charset="-18"/>
                          <a:cs typeface="Source Sans Pro Semibold" panose="020b0604020202020204" charset="0"/>
                        </a:rPr>
                        <a:t>0.24</a:t>
                      </a:r>
                    </a:p>
                  </a:txBody>
                  <a:tcPr marL="121920" marR="121920" anchor="ctr"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vert="horz" wrap="square"/>
                    <a:lstStyle>
                      <a:lvl1pPr>
                        <a:spcBef>
                          <a:spcPct val="20000"/>
                        </a:spcBef>
                        <a:buClr>
                          <a:schemeClr val="hlink"/>
                        </a:buClr>
                        <a:buSzPct val="60000"/>
                        <a:buFont typeface="Wingdings" panose="05000000000000000000" pitchFamily="2" charset="2"/>
                        <a:defRPr sz="2800">
                          <a:solidFill>
                            <a:schemeClr val="tx1"/>
                          </a:solidFill>
                          <a:effectLst>
                            <a:outerShdw blurRad="38100" dist="38100" dir="2700000" algn="tl">
                              <a:srgbClr val="000000"/>
                            </a:outerShdw>
                          </a:effectLst>
                          <a:latin typeface="Verdana" pitchFamily="34" charset="0"/>
                          <a:cs typeface="Arial" pitchFamily="34" charset="0"/>
                        </a:defRPr>
                      </a:lvl1pPr>
                      <a:lvl2pPr>
                        <a:spcBef>
                          <a:spcPct val="20000"/>
                        </a:spcBef>
                        <a:buClr>
                          <a:schemeClr val="tx1"/>
                        </a:buClr>
                        <a:defRPr sz="2400">
                          <a:solidFill>
                            <a:schemeClr val="tx1"/>
                          </a:solidFill>
                          <a:effectLst>
                            <a:outerShdw blurRad="38100" dist="38100" dir="2700000" algn="tl">
                              <a:srgbClr val="000000"/>
                            </a:outerShdw>
                          </a:effectLst>
                          <a:latin typeface="Verdana" pitchFamily="34" charset="0"/>
                          <a:cs typeface="Arial" pitchFamily="34" charset="0"/>
                        </a:defRPr>
                      </a:lvl2pPr>
                      <a:lvl3pPr>
                        <a:spcBef>
                          <a:spcPct val="20000"/>
                        </a:spcBef>
                        <a:buClr>
                          <a:schemeClr val="accent2"/>
                        </a:buClr>
                        <a:buSzPct val="60000"/>
                        <a:buFont typeface="Wingdings" panose="05000000000000000000" pitchFamily="2" charset="2"/>
                        <a:defRPr sz="2000">
                          <a:solidFill>
                            <a:schemeClr val="tx1"/>
                          </a:solidFill>
                          <a:effectLst>
                            <a:outerShdw blurRad="38100" dist="38100" dir="2700000" algn="tl">
                              <a:srgbClr val="000000"/>
                            </a:outerShdw>
                          </a:effectLst>
                          <a:latin typeface="Verdana" pitchFamily="34" charset="0"/>
                          <a:cs typeface="Arial" pitchFamily="34" charset="0"/>
                        </a:defRPr>
                      </a:lvl3pPr>
                      <a:lvl4pPr>
                        <a:spcBef>
                          <a:spcPct val="20000"/>
                        </a:spcBef>
                        <a:buClr>
                          <a:schemeClr val="tx2"/>
                        </a:buClr>
                        <a:defRPr>
                          <a:solidFill>
                            <a:schemeClr val="tx1"/>
                          </a:solidFill>
                          <a:effectLst>
                            <a:outerShdw blurRad="38100" dist="38100" dir="2700000" algn="tl">
                              <a:srgbClr val="000000"/>
                            </a:outerShdw>
                          </a:effectLst>
                          <a:latin typeface="Verdana" pitchFamily="34" charset="0"/>
                          <a:cs typeface="Arial" pitchFamily="34" charset="0"/>
                        </a:defRPr>
                      </a:lvl4pPr>
                      <a:lvl5pPr>
                        <a:spcBef>
                          <a:spcPct val="20000"/>
                        </a:spcBef>
                        <a:buClr>
                          <a:schemeClr val="folHlink"/>
                        </a:buClr>
                        <a:buSzPct val="60000"/>
                        <a:buFont typeface="Wingdings" panose="05000000000000000000" pitchFamily="2" charset="2"/>
                        <a:defRPr>
                          <a:solidFill>
                            <a:schemeClr val="tx1"/>
                          </a:solidFill>
                          <a:effectLst>
                            <a:outerShdw blurRad="38100" dist="38100" dir="2700000" algn="tl">
                              <a:srgbClr val="000000"/>
                            </a:outerShdw>
                          </a:effectLst>
                          <a:latin typeface="Verdana" pitchFamily="34" charset="0"/>
                          <a:cs typeface="Arial" pitchFamily="34" charset="0"/>
                        </a:defRPr>
                      </a:lvl5pPr>
                      <a:lvl6pPr fontAlgn="base">
                        <a:spcBef>
                          <a:spcPct val="20000"/>
                        </a:spcBef>
                        <a:spcAft>
                          <a:spcPct val="0"/>
                        </a:spcAft>
                        <a:buClr>
                          <a:schemeClr val="folHlink"/>
                        </a:buClr>
                        <a:buSzPct val="60000"/>
                        <a:buFont typeface="Wingdings" panose="05000000000000000000" pitchFamily="2" charset="2"/>
                        <a:defRPr>
                          <a:solidFill>
                            <a:schemeClr val="tx1"/>
                          </a:solidFill>
                          <a:effectLst>
                            <a:outerShdw blurRad="38100" dist="38100" dir="2700000" algn="tl">
                              <a:srgbClr val="000000"/>
                            </a:outerShdw>
                          </a:effectLst>
                          <a:latin typeface="Verdana" pitchFamily="34" charset="0"/>
                          <a:cs typeface="Arial" pitchFamily="34" charset="0"/>
                        </a:defRPr>
                      </a:lvl6pPr>
                      <a:lvl7pPr fontAlgn="base">
                        <a:spcBef>
                          <a:spcPct val="20000"/>
                        </a:spcBef>
                        <a:spcAft>
                          <a:spcPct val="0"/>
                        </a:spcAft>
                        <a:buClr>
                          <a:schemeClr val="folHlink"/>
                        </a:buClr>
                        <a:buSzPct val="60000"/>
                        <a:buFont typeface="Wingdings" panose="05000000000000000000" pitchFamily="2" charset="2"/>
                        <a:defRPr>
                          <a:solidFill>
                            <a:schemeClr val="tx1"/>
                          </a:solidFill>
                          <a:effectLst>
                            <a:outerShdw blurRad="38100" dist="38100" dir="2700000" algn="tl">
                              <a:srgbClr val="000000"/>
                            </a:outerShdw>
                          </a:effectLst>
                          <a:latin typeface="Verdana" pitchFamily="34" charset="0"/>
                          <a:cs typeface="Arial" pitchFamily="34" charset="0"/>
                        </a:defRPr>
                      </a:lvl7pPr>
                      <a:lvl8pPr fontAlgn="base">
                        <a:spcBef>
                          <a:spcPct val="20000"/>
                        </a:spcBef>
                        <a:spcAft>
                          <a:spcPct val="0"/>
                        </a:spcAft>
                        <a:buClr>
                          <a:schemeClr val="folHlink"/>
                        </a:buClr>
                        <a:buSzPct val="60000"/>
                        <a:buFont typeface="Wingdings" panose="05000000000000000000" pitchFamily="2" charset="2"/>
                        <a:defRPr>
                          <a:solidFill>
                            <a:schemeClr val="tx1"/>
                          </a:solidFill>
                          <a:effectLst>
                            <a:outerShdw blurRad="38100" dist="38100" dir="2700000" algn="tl">
                              <a:srgbClr val="000000"/>
                            </a:outerShdw>
                          </a:effectLst>
                          <a:latin typeface="Verdana" pitchFamily="34" charset="0"/>
                          <a:cs typeface="Arial" pitchFamily="34" charset="0"/>
                        </a:defRPr>
                      </a:lvl8pPr>
                      <a:lvl9pPr fontAlgn="base">
                        <a:spcBef>
                          <a:spcPct val="20000"/>
                        </a:spcBef>
                        <a:spcAft>
                          <a:spcPct val="0"/>
                        </a:spcAft>
                        <a:buClr>
                          <a:schemeClr val="folHlink"/>
                        </a:buClr>
                        <a:buSzPct val="60000"/>
                        <a:buFont typeface="Wingdings" panose="05000000000000000000" pitchFamily="2" charset="2"/>
                        <a:defRPr>
                          <a:solidFill>
                            <a:schemeClr val="tx1"/>
                          </a:solidFill>
                          <a:effectLst>
                            <a:outerShdw blurRad="38100" dist="38100" dir="2700000" algn="tl">
                              <a:srgbClr val="000000"/>
                            </a:outerShdw>
                          </a:effectLst>
                          <a:latin typeface="Verdana" pitchFamily="34" charset="0"/>
                          <a:cs typeface="Arial"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Pct val="60000"/>
                        <a:buFont typeface="Wingdings" panose="05000000000000000000" pitchFamily="2" charset="2"/>
                        <a:buNone/>
                      </a:pPr>
                      <a:r>
                        <a:rPr kumimoji="0" lang="cs-CZ" altLang="cs-CZ" sz="2400" b="1" i="0" u="none" strike="noStrike" cap="none" normalizeH="0" baseline="0">
                          <a:ln>
                            <a:noFill/>
                          </a:ln>
                          <a:solidFill>
                            <a:schemeClr val="tx1"/>
                          </a:solidFill>
                          <a:effectLst>
                            <a:outerShdw blurRad="38100" dist="38100" dir="2700000" algn="tl">
                              <a:srgbClr val="000000"/>
                            </a:outerShdw>
                          </a:effectLst>
                          <a:latin typeface="Source Sans Pro Semibold" panose="020b0604020202020204" charset="-18"/>
                          <a:cs typeface="Source Sans Pro Semibold" panose="020b0604020202020204" charset="0"/>
                        </a:rPr>
                        <a:t>0.2</a:t>
                      </a:r>
                    </a:p>
                  </a:txBody>
                  <a:tcPr marL="121920" marR="121920" anchor="ctr"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vert="horz" wrap="square"/>
                    <a:lstStyle>
                      <a:lvl1pPr>
                        <a:spcBef>
                          <a:spcPct val="20000"/>
                        </a:spcBef>
                        <a:buClr>
                          <a:schemeClr val="hlink"/>
                        </a:buClr>
                        <a:buSzPct val="60000"/>
                        <a:buFont typeface="Wingdings" panose="05000000000000000000" pitchFamily="2" charset="2"/>
                        <a:defRPr sz="2800">
                          <a:solidFill>
                            <a:schemeClr val="tx1"/>
                          </a:solidFill>
                          <a:effectLst>
                            <a:outerShdw blurRad="38100" dist="38100" dir="2700000" algn="tl">
                              <a:srgbClr val="000000"/>
                            </a:outerShdw>
                          </a:effectLst>
                          <a:latin typeface="Verdana" pitchFamily="34" charset="0"/>
                          <a:cs typeface="Arial" pitchFamily="34" charset="0"/>
                        </a:defRPr>
                      </a:lvl1pPr>
                      <a:lvl2pPr>
                        <a:spcBef>
                          <a:spcPct val="20000"/>
                        </a:spcBef>
                        <a:buClr>
                          <a:schemeClr val="tx1"/>
                        </a:buClr>
                        <a:defRPr sz="2400">
                          <a:solidFill>
                            <a:schemeClr val="tx1"/>
                          </a:solidFill>
                          <a:effectLst>
                            <a:outerShdw blurRad="38100" dist="38100" dir="2700000" algn="tl">
                              <a:srgbClr val="000000"/>
                            </a:outerShdw>
                          </a:effectLst>
                          <a:latin typeface="Verdana" pitchFamily="34" charset="0"/>
                          <a:cs typeface="Arial" pitchFamily="34" charset="0"/>
                        </a:defRPr>
                      </a:lvl2pPr>
                      <a:lvl3pPr>
                        <a:spcBef>
                          <a:spcPct val="20000"/>
                        </a:spcBef>
                        <a:buClr>
                          <a:schemeClr val="accent2"/>
                        </a:buClr>
                        <a:buSzPct val="60000"/>
                        <a:buFont typeface="Wingdings" panose="05000000000000000000" pitchFamily="2" charset="2"/>
                        <a:defRPr sz="2000">
                          <a:solidFill>
                            <a:schemeClr val="tx1"/>
                          </a:solidFill>
                          <a:effectLst>
                            <a:outerShdw blurRad="38100" dist="38100" dir="2700000" algn="tl">
                              <a:srgbClr val="000000"/>
                            </a:outerShdw>
                          </a:effectLst>
                          <a:latin typeface="Verdana" pitchFamily="34" charset="0"/>
                          <a:cs typeface="Arial" pitchFamily="34" charset="0"/>
                        </a:defRPr>
                      </a:lvl3pPr>
                      <a:lvl4pPr>
                        <a:spcBef>
                          <a:spcPct val="20000"/>
                        </a:spcBef>
                        <a:buClr>
                          <a:schemeClr val="tx2"/>
                        </a:buClr>
                        <a:defRPr>
                          <a:solidFill>
                            <a:schemeClr val="tx1"/>
                          </a:solidFill>
                          <a:effectLst>
                            <a:outerShdw blurRad="38100" dist="38100" dir="2700000" algn="tl">
                              <a:srgbClr val="000000"/>
                            </a:outerShdw>
                          </a:effectLst>
                          <a:latin typeface="Verdana" pitchFamily="34" charset="0"/>
                          <a:cs typeface="Arial" pitchFamily="34" charset="0"/>
                        </a:defRPr>
                      </a:lvl4pPr>
                      <a:lvl5pPr>
                        <a:spcBef>
                          <a:spcPct val="20000"/>
                        </a:spcBef>
                        <a:buClr>
                          <a:schemeClr val="folHlink"/>
                        </a:buClr>
                        <a:buSzPct val="60000"/>
                        <a:buFont typeface="Wingdings" panose="05000000000000000000" pitchFamily="2" charset="2"/>
                        <a:defRPr>
                          <a:solidFill>
                            <a:schemeClr val="tx1"/>
                          </a:solidFill>
                          <a:effectLst>
                            <a:outerShdw blurRad="38100" dist="38100" dir="2700000" algn="tl">
                              <a:srgbClr val="000000"/>
                            </a:outerShdw>
                          </a:effectLst>
                          <a:latin typeface="Verdana" pitchFamily="34" charset="0"/>
                          <a:cs typeface="Arial" pitchFamily="34" charset="0"/>
                        </a:defRPr>
                      </a:lvl5pPr>
                      <a:lvl6pPr fontAlgn="base">
                        <a:spcBef>
                          <a:spcPct val="20000"/>
                        </a:spcBef>
                        <a:spcAft>
                          <a:spcPct val="0"/>
                        </a:spcAft>
                        <a:buClr>
                          <a:schemeClr val="folHlink"/>
                        </a:buClr>
                        <a:buSzPct val="60000"/>
                        <a:buFont typeface="Wingdings" panose="05000000000000000000" pitchFamily="2" charset="2"/>
                        <a:defRPr>
                          <a:solidFill>
                            <a:schemeClr val="tx1"/>
                          </a:solidFill>
                          <a:effectLst>
                            <a:outerShdw blurRad="38100" dist="38100" dir="2700000" algn="tl">
                              <a:srgbClr val="000000"/>
                            </a:outerShdw>
                          </a:effectLst>
                          <a:latin typeface="Verdana" pitchFamily="34" charset="0"/>
                          <a:cs typeface="Arial" pitchFamily="34" charset="0"/>
                        </a:defRPr>
                      </a:lvl6pPr>
                      <a:lvl7pPr fontAlgn="base">
                        <a:spcBef>
                          <a:spcPct val="20000"/>
                        </a:spcBef>
                        <a:spcAft>
                          <a:spcPct val="0"/>
                        </a:spcAft>
                        <a:buClr>
                          <a:schemeClr val="folHlink"/>
                        </a:buClr>
                        <a:buSzPct val="60000"/>
                        <a:buFont typeface="Wingdings" panose="05000000000000000000" pitchFamily="2" charset="2"/>
                        <a:defRPr>
                          <a:solidFill>
                            <a:schemeClr val="tx1"/>
                          </a:solidFill>
                          <a:effectLst>
                            <a:outerShdw blurRad="38100" dist="38100" dir="2700000" algn="tl">
                              <a:srgbClr val="000000"/>
                            </a:outerShdw>
                          </a:effectLst>
                          <a:latin typeface="Verdana" pitchFamily="34" charset="0"/>
                          <a:cs typeface="Arial" pitchFamily="34" charset="0"/>
                        </a:defRPr>
                      </a:lvl7pPr>
                      <a:lvl8pPr fontAlgn="base">
                        <a:spcBef>
                          <a:spcPct val="20000"/>
                        </a:spcBef>
                        <a:spcAft>
                          <a:spcPct val="0"/>
                        </a:spcAft>
                        <a:buClr>
                          <a:schemeClr val="folHlink"/>
                        </a:buClr>
                        <a:buSzPct val="60000"/>
                        <a:buFont typeface="Wingdings" panose="05000000000000000000" pitchFamily="2" charset="2"/>
                        <a:defRPr>
                          <a:solidFill>
                            <a:schemeClr val="tx1"/>
                          </a:solidFill>
                          <a:effectLst>
                            <a:outerShdw blurRad="38100" dist="38100" dir="2700000" algn="tl">
                              <a:srgbClr val="000000"/>
                            </a:outerShdw>
                          </a:effectLst>
                          <a:latin typeface="Verdana" pitchFamily="34" charset="0"/>
                          <a:cs typeface="Arial" pitchFamily="34" charset="0"/>
                        </a:defRPr>
                      </a:lvl8pPr>
                      <a:lvl9pPr fontAlgn="base">
                        <a:spcBef>
                          <a:spcPct val="20000"/>
                        </a:spcBef>
                        <a:spcAft>
                          <a:spcPct val="0"/>
                        </a:spcAft>
                        <a:buClr>
                          <a:schemeClr val="folHlink"/>
                        </a:buClr>
                        <a:buSzPct val="60000"/>
                        <a:buFont typeface="Wingdings" panose="05000000000000000000" pitchFamily="2" charset="2"/>
                        <a:defRPr>
                          <a:solidFill>
                            <a:schemeClr val="tx1"/>
                          </a:solidFill>
                          <a:effectLst>
                            <a:outerShdw blurRad="38100" dist="38100" dir="2700000" algn="tl">
                              <a:srgbClr val="000000"/>
                            </a:outerShdw>
                          </a:effectLst>
                          <a:latin typeface="Verdana" pitchFamily="34" charset="0"/>
                          <a:cs typeface="Arial"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Pct val="60000"/>
                        <a:buFont typeface="Wingdings" panose="05000000000000000000" pitchFamily="2" charset="2"/>
                        <a:buNone/>
                      </a:pPr>
                      <a:r>
                        <a:rPr kumimoji="0" lang="cs-CZ" altLang="cs-CZ" sz="2400" b="1" i="0" u="none" strike="noStrike" cap="none" normalizeH="0" baseline="0">
                          <a:ln>
                            <a:noFill/>
                          </a:ln>
                          <a:solidFill>
                            <a:schemeClr val="tx1"/>
                          </a:solidFill>
                          <a:effectLst>
                            <a:outerShdw blurRad="38100" dist="38100" dir="2700000" algn="tl">
                              <a:srgbClr val="000000"/>
                            </a:outerShdw>
                          </a:effectLst>
                          <a:latin typeface="Source Sans Pro Semibold" panose="020b0604020202020204" charset="-18"/>
                          <a:cs typeface="Source Sans Pro Semibold" panose="020b0604020202020204" charset="0"/>
                        </a:rPr>
                        <a:t>0.24</a:t>
                      </a:r>
                    </a:p>
                  </a:txBody>
                  <a:tcPr marL="121920" marR="121920" anchor="ctr" horzOverflow="overflow">
                    <a:lnL>
                      <a:noFill/>
                    </a:lnL>
                    <a:lnR w="28575" cap="flat" cmpd="sng" algn="ctr">
                      <a:solidFill>
                        <a:schemeClr val="tx1"/>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4"/>
                  </a:ext>
                </a:extLst>
              </a:tr>
              <a:tr h="693738">
                <a:tc>
                  <a:txBody>
                    <a:bodyPr vert="horz" wrap="square"/>
                    <a:lstStyle>
                      <a:lvl1pPr>
                        <a:spcBef>
                          <a:spcPct val="20000"/>
                        </a:spcBef>
                        <a:buClr>
                          <a:schemeClr val="hlink"/>
                        </a:buClr>
                        <a:buSzPct val="60000"/>
                        <a:buFont typeface="Wingdings" panose="05000000000000000000" pitchFamily="2" charset="2"/>
                        <a:defRPr sz="2800">
                          <a:solidFill>
                            <a:schemeClr val="tx1"/>
                          </a:solidFill>
                          <a:effectLst>
                            <a:outerShdw blurRad="38100" dist="38100" dir="2700000" algn="tl">
                              <a:srgbClr val="000000"/>
                            </a:outerShdw>
                          </a:effectLst>
                          <a:latin typeface="Verdana" pitchFamily="34" charset="0"/>
                          <a:cs typeface="Arial" pitchFamily="34" charset="0"/>
                        </a:defRPr>
                      </a:lvl1pPr>
                      <a:lvl2pPr>
                        <a:spcBef>
                          <a:spcPct val="20000"/>
                        </a:spcBef>
                        <a:buClr>
                          <a:schemeClr val="tx1"/>
                        </a:buClr>
                        <a:defRPr sz="2400">
                          <a:solidFill>
                            <a:schemeClr val="tx1"/>
                          </a:solidFill>
                          <a:effectLst>
                            <a:outerShdw blurRad="38100" dist="38100" dir="2700000" algn="tl">
                              <a:srgbClr val="000000"/>
                            </a:outerShdw>
                          </a:effectLst>
                          <a:latin typeface="Verdana" pitchFamily="34" charset="0"/>
                          <a:cs typeface="Arial" pitchFamily="34" charset="0"/>
                        </a:defRPr>
                      </a:lvl2pPr>
                      <a:lvl3pPr>
                        <a:spcBef>
                          <a:spcPct val="20000"/>
                        </a:spcBef>
                        <a:buClr>
                          <a:schemeClr val="accent2"/>
                        </a:buClr>
                        <a:buSzPct val="60000"/>
                        <a:buFont typeface="Wingdings" panose="05000000000000000000" pitchFamily="2" charset="2"/>
                        <a:defRPr sz="2000">
                          <a:solidFill>
                            <a:schemeClr val="tx1"/>
                          </a:solidFill>
                          <a:effectLst>
                            <a:outerShdw blurRad="38100" dist="38100" dir="2700000" algn="tl">
                              <a:srgbClr val="000000"/>
                            </a:outerShdw>
                          </a:effectLst>
                          <a:latin typeface="Verdana" pitchFamily="34" charset="0"/>
                          <a:cs typeface="Arial" pitchFamily="34" charset="0"/>
                        </a:defRPr>
                      </a:lvl3pPr>
                      <a:lvl4pPr>
                        <a:spcBef>
                          <a:spcPct val="20000"/>
                        </a:spcBef>
                        <a:buClr>
                          <a:schemeClr val="tx2"/>
                        </a:buClr>
                        <a:defRPr>
                          <a:solidFill>
                            <a:schemeClr val="tx1"/>
                          </a:solidFill>
                          <a:effectLst>
                            <a:outerShdw blurRad="38100" dist="38100" dir="2700000" algn="tl">
                              <a:srgbClr val="000000"/>
                            </a:outerShdw>
                          </a:effectLst>
                          <a:latin typeface="Verdana" pitchFamily="34" charset="0"/>
                          <a:cs typeface="Arial" pitchFamily="34" charset="0"/>
                        </a:defRPr>
                      </a:lvl4pPr>
                      <a:lvl5pPr>
                        <a:spcBef>
                          <a:spcPct val="20000"/>
                        </a:spcBef>
                        <a:buClr>
                          <a:schemeClr val="folHlink"/>
                        </a:buClr>
                        <a:buSzPct val="60000"/>
                        <a:buFont typeface="Wingdings" panose="05000000000000000000" pitchFamily="2" charset="2"/>
                        <a:defRPr>
                          <a:solidFill>
                            <a:schemeClr val="tx1"/>
                          </a:solidFill>
                          <a:effectLst>
                            <a:outerShdw blurRad="38100" dist="38100" dir="2700000" algn="tl">
                              <a:srgbClr val="000000"/>
                            </a:outerShdw>
                          </a:effectLst>
                          <a:latin typeface="Verdana" pitchFamily="34" charset="0"/>
                          <a:cs typeface="Arial" pitchFamily="34" charset="0"/>
                        </a:defRPr>
                      </a:lvl5pPr>
                      <a:lvl6pPr fontAlgn="base">
                        <a:spcBef>
                          <a:spcPct val="20000"/>
                        </a:spcBef>
                        <a:spcAft>
                          <a:spcPct val="0"/>
                        </a:spcAft>
                        <a:buClr>
                          <a:schemeClr val="folHlink"/>
                        </a:buClr>
                        <a:buSzPct val="60000"/>
                        <a:buFont typeface="Wingdings" panose="05000000000000000000" pitchFamily="2" charset="2"/>
                        <a:defRPr>
                          <a:solidFill>
                            <a:schemeClr val="tx1"/>
                          </a:solidFill>
                          <a:effectLst>
                            <a:outerShdw blurRad="38100" dist="38100" dir="2700000" algn="tl">
                              <a:srgbClr val="000000"/>
                            </a:outerShdw>
                          </a:effectLst>
                          <a:latin typeface="Verdana" pitchFamily="34" charset="0"/>
                          <a:cs typeface="Arial" pitchFamily="34" charset="0"/>
                        </a:defRPr>
                      </a:lvl6pPr>
                      <a:lvl7pPr fontAlgn="base">
                        <a:spcBef>
                          <a:spcPct val="20000"/>
                        </a:spcBef>
                        <a:spcAft>
                          <a:spcPct val="0"/>
                        </a:spcAft>
                        <a:buClr>
                          <a:schemeClr val="folHlink"/>
                        </a:buClr>
                        <a:buSzPct val="60000"/>
                        <a:buFont typeface="Wingdings" panose="05000000000000000000" pitchFamily="2" charset="2"/>
                        <a:defRPr>
                          <a:solidFill>
                            <a:schemeClr val="tx1"/>
                          </a:solidFill>
                          <a:effectLst>
                            <a:outerShdw blurRad="38100" dist="38100" dir="2700000" algn="tl">
                              <a:srgbClr val="000000"/>
                            </a:outerShdw>
                          </a:effectLst>
                          <a:latin typeface="Verdana" pitchFamily="34" charset="0"/>
                          <a:cs typeface="Arial" pitchFamily="34" charset="0"/>
                        </a:defRPr>
                      </a:lvl7pPr>
                      <a:lvl8pPr fontAlgn="base">
                        <a:spcBef>
                          <a:spcPct val="20000"/>
                        </a:spcBef>
                        <a:spcAft>
                          <a:spcPct val="0"/>
                        </a:spcAft>
                        <a:buClr>
                          <a:schemeClr val="folHlink"/>
                        </a:buClr>
                        <a:buSzPct val="60000"/>
                        <a:buFont typeface="Wingdings" panose="05000000000000000000" pitchFamily="2" charset="2"/>
                        <a:defRPr>
                          <a:solidFill>
                            <a:schemeClr val="tx1"/>
                          </a:solidFill>
                          <a:effectLst>
                            <a:outerShdw blurRad="38100" dist="38100" dir="2700000" algn="tl">
                              <a:srgbClr val="000000"/>
                            </a:outerShdw>
                          </a:effectLst>
                          <a:latin typeface="Verdana" pitchFamily="34" charset="0"/>
                          <a:cs typeface="Arial" pitchFamily="34" charset="0"/>
                        </a:defRPr>
                      </a:lvl8pPr>
                      <a:lvl9pPr fontAlgn="base">
                        <a:spcBef>
                          <a:spcPct val="20000"/>
                        </a:spcBef>
                        <a:spcAft>
                          <a:spcPct val="0"/>
                        </a:spcAft>
                        <a:buClr>
                          <a:schemeClr val="folHlink"/>
                        </a:buClr>
                        <a:buSzPct val="60000"/>
                        <a:buFont typeface="Wingdings" panose="05000000000000000000" pitchFamily="2" charset="2"/>
                        <a:defRPr>
                          <a:solidFill>
                            <a:schemeClr val="tx1"/>
                          </a:solidFill>
                          <a:effectLst>
                            <a:outerShdw blurRad="38100" dist="38100" dir="2700000" algn="tl">
                              <a:srgbClr val="000000"/>
                            </a:outerShdw>
                          </a:effectLst>
                          <a:latin typeface="Verdana" pitchFamily="34" charset="0"/>
                          <a:cs typeface="Arial"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Pct val="60000"/>
                        <a:buFont typeface="Wingdings" panose="05000000000000000000" pitchFamily="2" charset="2"/>
                        <a:buNone/>
                      </a:pPr>
                      <a:r>
                        <a:rPr kumimoji="0" lang="cs-CZ" altLang="cs-CZ" sz="2400" b="1" i="0" u="none" strike="noStrike" cap="none" normalizeH="0" baseline="0">
                          <a:ln>
                            <a:noFill/>
                          </a:ln>
                          <a:solidFill>
                            <a:schemeClr val="tx1"/>
                          </a:solidFill>
                          <a:effectLst>
                            <a:outerShdw blurRad="38100" dist="38100" dir="2700000" algn="tl">
                              <a:srgbClr val="000000"/>
                            </a:outerShdw>
                          </a:effectLst>
                          <a:latin typeface="Source Sans Pro Semibold" panose="020b0604020202020204" charset="-18"/>
                          <a:cs typeface="Source Sans Pro Semibold" panose="020b0604020202020204" charset="0"/>
                        </a:rPr>
                        <a:t>0,8</a:t>
                      </a:r>
                    </a:p>
                  </a:txBody>
                  <a:tcPr marL="121920" marR="12192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vert="horz" wrap="square"/>
                    <a:lstStyle>
                      <a:lvl1pPr>
                        <a:spcBef>
                          <a:spcPct val="20000"/>
                        </a:spcBef>
                        <a:buClr>
                          <a:schemeClr val="hlink"/>
                        </a:buClr>
                        <a:buSzPct val="60000"/>
                        <a:buFont typeface="Wingdings" panose="05000000000000000000" pitchFamily="2" charset="2"/>
                        <a:defRPr sz="2800">
                          <a:solidFill>
                            <a:schemeClr val="tx1"/>
                          </a:solidFill>
                          <a:effectLst>
                            <a:outerShdw blurRad="38100" dist="38100" dir="2700000" algn="tl">
                              <a:srgbClr val="000000"/>
                            </a:outerShdw>
                          </a:effectLst>
                          <a:latin typeface="Verdana" pitchFamily="34" charset="0"/>
                          <a:cs typeface="Arial" pitchFamily="34" charset="0"/>
                        </a:defRPr>
                      </a:lvl1pPr>
                      <a:lvl2pPr>
                        <a:spcBef>
                          <a:spcPct val="20000"/>
                        </a:spcBef>
                        <a:buClr>
                          <a:schemeClr val="tx1"/>
                        </a:buClr>
                        <a:defRPr sz="2400">
                          <a:solidFill>
                            <a:schemeClr val="tx1"/>
                          </a:solidFill>
                          <a:effectLst>
                            <a:outerShdw blurRad="38100" dist="38100" dir="2700000" algn="tl">
                              <a:srgbClr val="000000"/>
                            </a:outerShdw>
                          </a:effectLst>
                          <a:latin typeface="Verdana" pitchFamily="34" charset="0"/>
                          <a:cs typeface="Arial" pitchFamily="34" charset="0"/>
                        </a:defRPr>
                      </a:lvl2pPr>
                      <a:lvl3pPr>
                        <a:spcBef>
                          <a:spcPct val="20000"/>
                        </a:spcBef>
                        <a:buClr>
                          <a:schemeClr val="accent2"/>
                        </a:buClr>
                        <a:buSzPct val="60000"/>
                        <a:buFont typeface="Wingdings" panose="05000000000000000000" pitchFamily="2" charset="2"/>
                        <a:defRPr sz="2000">
                          <a:solidFill>
                            <a:schemeClr val="tx1"/>
                          </a:solidFill>
                          <a:effectLst>
                            <a:outerShdw blurRad="38100" dist="38100" dir="2700000" algn="tl">
                              <a:srgbClr val="000000"/>
                            </a:outerShdw>
                          </a:effectLst>
                          <a:latin typeface="Verdana" pitchFamily="34" charset="0"/>
                          <a:cs typeface="Arial" pitchFamily="34" charset="0"/>
                        </a:defRPr>
                      </a:lvl3pPr>
                      <a:lvl4pPr>
                        <a:spcBef>
                          <a:spcPct val="20000"/>
                        </a:spcBef>
                        <a:buClr>
                          <a:schemeClr val="tx2"/>
                        </a:buClr>
                        <a:defRPr>
                          <a:solidFill>
                            <a:schemeClr val="tx1"/>
                          </a:solidFill>
                          <a:effectLst>
                            <a:outerShdw blurRad="38100" dist="38100" dir="2700000" algn="tl">
                              <a:srgbClr val="000000"/>
                            </a:outerShdw>
                          </a:effectLst>
                          <a:latin typeface="Verdana" pitchFamily="34" charset="0"/>
                          <a:cs typeface="Arial" pitchFamily="34" charset="0"/>
                        </a:defRPr>
                      </a:lvl4pPr>
                      <a:lvl5pPr>
                        <a:spcBef>
                          <a:spcPct val="20000"/>
                        </a:spcBef>
                        <a:buClr>
                          <a:schemeClr val="folHlink"/>
                        </a:buClr>
                        <a:buSzPct val="60000"/>
                        <a:buFont typeface="Wingdings" panose="05000000000000000000" pitchFamily="2" charset="2"/>
                        <a:defRPr>
                          <a:solidFill>
                            <a:schemeClr val="tx1"/>
                          </a:solidFill>
                          <a:effectLst>
                            <a:outerShdw blurRad="38100" dist="38100" dir="2700000" algn="tl">
                              <a:srgbClr val="000000"/>
                            </a:outerShdw>
                          </a:effectLst>
                          <a:latin typeface="Verdana" pitchFamily="34" charset="0"/>
                          <a:cs typeface="Arial" pitchFamily="34" charset="0"/>
                        </a:defRPr>
                      </a:lvl5pPr>
                      <a:lvl6pPr fontAlgn="base">
                        <a:spcBef>
                          <a:spcPct val="20000"/>
                        </a:spcBef>
                        <a:spcAft>
                          <a:spcPct val="0"/>
                        </a:spcAft>
                        <a:buClr>
                          <a:schemeClr val="folHlink"/>
                        </a:buClr>
                        <a:buSzPct val="60000"/>
                        <a:buFont typeface="Wingdings" panose="05000000000000000000" pitchFamily="2" charset="2"/>
                        <a:defRPr>
                          <a:solidFill>
                            <a:schemeClr val="tx1"/>
                          </a:solidFill>
                          <a:effectLst>
                            <a:outerShdw blurRad="38100" dist="38100" dir="2700000" algn="tl">
                              <a:srgbClr val="000000"/>
                            </a:outerShdw>
                          </a:effectLst>
                          <a:latin typeface="Verdana" pitchFamily="34" charset="0"/>
                          <a:cs typeface="Arial" pitchFamily="34" charset="0"/>
                        </a:defRPr>
                      </a:lvl6pPr>
                      <a:lvl7pPr fontAlgn="base">
                        <a:spcBef>
                          <a:spcPct val="20000"/>
                        </a:spcBef>
                        <a:spcAft>
                          <a:spcPct val="0"/>
                        </a:spcAft>
                        <a:buClr>
                          <a:schemeClr val="folHlink"/>
                        </a:buClr>
                        <a:buSzPct val="60000"/>
                        <a:buFont typeface="Wingdings" panose="05000000000000000000" pitchFamily="2" charset="2"/>
                        <a:defRPr>
                          <a:solidFill>
                            <a:schemeClr val="tx1"/>
                          </a:solidFill>
                          <a:effectLst>
                            <a:outerShdw blurRad="38100" dist="38100" dir="2700000" algn="tl">
                              <a:srgbClr val="000000"/>
                            </a:outerShdw>
                          </a:effectLst>
                          <a:latin typeface="Verdana" pitchFamily="34" charset="0"/>
                          <a:cs typeface="Arial" pitchFamily="34" charset="0"/>
                        </a:defRPr>
                      </a:lvl7pPr>
                      <a:lvl8pPr fontAlgn="base">
                        <a:spcBef>
                          <a:spcPct val="20000"/>
                        </a:spcBef>
                        <a:spcAft>
                          <a:spcPct val="0"/>
                        </a:spcAft>
                        <a:buClr>
                          <a:schemeClr val="folHlink"/>
                        </a:buClr>
                        <a:buSzPct val="60000"/>
                        <a:buFont typeface="Wingdings" panose="05000000000000000000" pitchFamily="2" charset="2"/>
                        <a:defRPr>
                          <a:solidFill>
                            <a:schemeClr val="tx1"/>
                          </a:solidFill>
                          <a:effectLst>
                            <a:outerShdw blurRad="38100" dist="38100" dir="2700000" algn="tl">
                              <a:srgbClr val="000000"/>
                            </a:outerShdw>
                          </a:effectLst>
                          <a:latin typeface="Verdana" pitchFamily="34" charset="0"/>
                          <a:cs typeface="Arial" pitchFamily="34" charset="0"/>
                        </a:defRPr>
                      </a:lvl8pPr>
                      <a:lvl9pPr fontAlgn="base">
                        <a:spcBef>
                          <a:spcPct val="20000"/>
                        </a:spcBef>
                        <a:spcAft>
                          <a:spcPct val="0"/>
                        </a:spcAft>
                        <a:buClr>
                          <a:schemeClr val="folHlink"/>
                        </a:buClr>
                        <a:buSzPct val="60000"/>
                        <a:buFont typeface="Wingdings" panose="05000000000000000000" pitchFamily="2" charset="2"/>
                        <a:defRPr>
                          <a:solidFill>
                            <a:schemeClr val="tx1"/>
                          </a:solidFill>
                          <a:effectLst>
                            <a:outerShdw blurRad="38100" dist="38100" dir="2700000" algn="tl">
                              <a:srgbClr val="000000"/>
                            </a:outerShdw>
                          </a:effectLst>
                          <a:latin typeface="Verdana" pitchFamily="34" charset="0"/>
                          <a:cs typeface="Arial"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Pct val="60000"/>
                        <a:buFont typeface="Wingdings" panose="05000000000000000000" pitchFamily="2" charset="2"/>
                        <a:buNone/>
                      </a:pPr>
                      <a:r>
                        <a:rPr kumimoji="0" lang="cs-CZ" altLang="cs-CZ" sz="2400" b="1" i="0" u="none" strike="noStrike" cap="none" normalizeH="0" baseline="0">
                          <a:ln>
                            <a:noFill/>
                          </a:ln>
                          <a:solidFill>
                            <a:schemeClr val="tx1"/>
                          </a:solidFill>
                          <a:effectLst>
                            <a:outerShdw blurRad="38100" dist="38100" dir="2700000" algn="tl">
                              <a:srgbClr val="000000"/>
                            </a:outerShdw>
                          </a:effectLst>
                          <a:latin typeface="Source Sans Pro Semibold" panose="020b0604020202020204" charset="-18"/>
                          <a:cs typeface="Source Sans Pro Semibold" panose="020b0604020202020204" charset="0"/>
                        </a:rPr>
                        <a:t>0.8</a:t>
                      </a:r>
                    </a:p>
                  </a:txBody>
                  <a:tcPr marL="121920" marR="121920" anchor="ctr"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vert="horz" wrap="square"/>
                    <a:lstStyle>
                      <a:lvl1pPr>
                        <a:spcBef>
                          <a:spcPct val="20000"/>
                        </a:spcBef>
                        <a:buClr>
                          <a:schemeClr val="hlink"/>
                        </a:buClr>
                        <a:buSzPct val="60000"/>
                        <a:buFont typeface="Wingdings" panose="05000000000000000000" pitchFamily="2" charset="2"/>
                        <a:defRPr sz="2800">
                          <a:solidFill>
                            <a:schemeClr val="tx1"/>
                          </a:solidFill>
                          <a:effectLst>
                            <a:outerShdw blurRad="38100" dist="38100" dir="2700000" algn="tl">
                              <a:srgbClr val="000000"/>
                            </a:outerShdw>
                          </a:effectLst>
                          <a:latin typeface="Verdana" pitchFamily="34" charset="0"/>
                          <a:cs typeface="Arial" pitchFamily="34" charset="0"/>
                        </a:defRPr>
                      </a:lvl1pPr>
                      <a:lvl2pPr>
                        <a:spcBef>
                          <a:spcPct val="20000"/>
                        </a:spcBef>
                        <a:buClr>
                          <a:schemeClr val="tx1"/>
                        </a:buClr>
                        <a:defRPr sz="2400">
                          <a:solidFill>
                            <a:schemeClr val="tx1"/>
                          </a:solidFill>
                          <a:effectLst>
                            <a:outerShdw blurRad="38100" dist="38100" dir="2700000" algn="tl">
                              <a:srgbClr val="000000"/>
                            </a:outerShdw>
                          </a:effectLst>
                          <a:latin typeface="Verdana" pitchFamily="34" charset="0"/>
                          <a:cs typeface="Arial" pitchFamily="34" charset="0"/>
                        </a:defRPr>
                      </a:lvl2pPr>
                      <a:lvl3pPr>
                        <a:spcBef>
                          <a:spcPct val="20000"/>
                        </a:spcBef>
                        <a:buClr>
                          <a:schemeClr val="accent2"/>
                        </a:buClr>
                        <a:buSzPct val="60000"/>
                        <a:buFont typeface="Wingdings" panose="05000000000000000000" pitchFamily="2" charset="2"/>
                        <a:defRPr sz="2000">
                          <a:solidFill>
                            <a:schemeClr val="tx1"/>
                          </a:solidFill>
                          <a:effectLst>
                            <a:outerShdw blurRad="38100" dist="38100" dir="2700000" algn="tl">
                              <a:srgbClr val="000000"/>
                            </a:outerShdw>
                          </a:effectLst>
                          <a:latin typeface="Verdana" pitchFamily="34" charset="0"/>
                          <a:cs typeface="Arial" pitchFamily="34" charset="0"/>
                        </a:defRPr>
                      </a:lvl3pPr>
                      <a:lvl4pPr>
                        <a:spcBef>
                          <a:spcPct val="20000"/>
                        </a:spcBef>
                        <a:buClr>
                          <a:schemeClr val="tx2"/>
                        </a:buClr>
                        <a:defRPr>
                          <a:solidFill>
                            <a:schemeClr val="tx1"/>
                          </a:solidFill>
                          <a:effectLst>
                            <a:outerShdw blurRad="38100" dist="38100" dir="2700000" algn="tl">
                              <a:srgbClr val="000000"/>
                            </a:outerShdw>
                          </a:effectLst>
                          <a:latin typeface="Verdana" pitchFamily="34" charset="0"/>
                          <a:cs typeface="Arial" pitchFamily="34" charset="0"/>
                        </a:defRPr>
                      </a:lvl4pPr>
                      <a:lvl5pPr>
                        <a:spcBef>
                          <a:spcPct val="20000"/>
                        </a:spcBef>
                        <a:buClr>
                          <a:schemeClr val="folHlink"/>
                        </a:buClr>
                        <a:buSzPct val="60000"/>
                        <a:buFont typeface="Wingdings" panose="05000000000000000000" pitchFamily="2" charset="2"/>
                        <a:defRPr>
                          <a:solidFill>
                            <a:schemeClr val="tx1"/>
                          </a:solidFill>
                          <a:effectLst>
                            <a:outerShdw blurRad="38100" dist="38100" dir="2700000" algn="tl">
                              <a:srgbClr val="000000"/>
                            </a:outerShdw>
                          </a:effectLst>
                          <a:latin typeface="Verdana" pitchFamily="34" charset="0"/>
                          <a:cs typeface="Arial" pitchFamily="34" charset="0"/>
                        </a:defRPr>
                      </a:lvl5pPr>
                      <a:lvl6pPr fontAlgn="base">
                        <a:spcBef>
                          <a:spcPct val="20000"/>
                        </a:spcBef>
                        <a:spcAft>
                          <a:spcPct val="0"/>
                        </a:spcAft>
                        <a:buClr>
                          <a:schemeClr val="folHlink"/>
                        </a:buClr>
                        <a:buSzPct val="60000"/>
                        <a:buFont typeface="Wingdings" panose="05000000000000000000" pitchFamily="2" charset="2"/>
                        <a:defRPr>
                          <a:solidFill>
                            <a:schemeClr val="tx1"/>
                          </a:solidFill>
                          <a:effectLst>
                            <a:outerShdw blurRad="38100" dist="38100" dir="2700000" algn="tl">
                              <a:srgbClr val="000000"/>
                            </a:outerShdw>
                          </a:effectLst>
                          <a:latin typeface="Verdana" pitchFamily="34" charset="0"/>
                          <a:cs typeface="Arial" pitchFamily="34" charset="0"/>
                        </a:defRPr>
                      </a:lvl6pPr>
                      <a:lvl7pPr fontAlgn="base">
                        <a:spcBef>
                          <a:spcPct val="20000"/>
                        </a:spcBef>
                        <a:spcAft>
                          <a:spcPct val="0"/>
                        </a:spcAft>
                        <a:buClr>
                          <a:schemeClr val="folHlink"/>
                        </a:buClr>
                        <a:buSzPct val="60000"/>
                        <a:buFont typeface="Wingdings" panose="05000000000000000000" pitchFamily="2" charset="2"/>
                        <a:defRPr>
                          <a:solidFill>
                            <a:schemeClr val="tx1"/>
                          </a:solidFill>
                          <a:effectLst>
                            <a:outerShdw blurRad="38100" dist="38100" dir="2700000" algn="tl">
                              <a:srgbClr val="000000"/>
                            </a:outerShdw>
                          </a:effectLst>
                          <a:latin typeface="Verdana" pitchFamily="34" charset="0"/>
                          <a:cs typeface="Arial" pitchFamily="34" charset="0"/>
                        </a:defRPr>
                      </a:lvl7pPr>
                      <a:lvl8pPr fontAlgn="base">
                        <a:spcBef>
                          <a:spcPct val="20000"/>
                        </a:spcBef>
                        <a:spcAft>
                          <a:spcPct val="0"/>
                        </a:spcAft>
                        <a:buClr>
                          <a:schemeClr val="folHlink"/>
                        </a:buClr>
                        <a:buSzPct val="60000"/>
                        <a:buFont typeface="Wingdings" panose="05000000000000000000" pitchFamily="2" charset="2"/>
                        <a:defRPr>
                          <a:solidFill>
                            <a:schemeClr val="tx1"/>
                          </a:solidFill>
                          <a:effectLst>
                            <a:outerShdw blurRad="38100" dist="38100" dir="2700000" algn="tl">
                              <a:srgbClr val="000000"/>
                            </a:outerShdw>
                          </a:effectLst>
                          <a:latin typeface="Verdana" pitchFamily="34" charset="0"/>
                          <a:cs typeface="Arial" pitchFamily="34" charset="0"/>
                        </a:defRPr>
                      </a:lvl8pPr>
                      <a:lvl9pPr fontAlgn="base">
                        <a:spcBef>
                          <a:spcPct val="20000"/>
                        </a:spcBef>
                        <a:spcAft>
                          <a:spcPct val="0"/>
                        </a:spcAft>
                        <a:buClr>
                          <a:schemeClr val="folHlink"/>
                        </a:buClr>
                        <a:buSzPct val="60000"/>
                        <a:buFont typeface="Wingdings" panose="05000000000000000000" pitchFamily="2" charset="2"/>
                        <a:defRPr>
                          <a:solidFill>
                            <a:schemeClr val="tx1"/>
                          </a:solidFill>
                          <a:effectLst>
                            <a:outerShdw blurRad="38100" dist="38100" dir="2700000" algn="tl">
                              <a:srgbClr val="000000"/>
                            </a:outerShdw>
                          </a:effectLst>
                          <a:latin typeface="Verdana" pitchFamily="34" charset="0"/>
                          <a:cs typeface="Arial"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Pct val="60000"/>
                        <a:buFont typeface="Wingdings" panose="05000000000000000000" pitchFamily="2" charset="2"/>
                        <a:buNone/>
                      </a:pPr>
                      <a:r>
                        <a:rPr kumimoji="0" lang="cs-CZ" altLang="cs-CZ" sz="2400" b="1" i="0" u="none" strike="noStrike" cap="none" normalizeH="0" baseline="0">
                          <a:ln>
                            <a:noFill/>
                          </a:ln>
                          <a:solidFill>
                            <a:schemeClr val="tx1"/>
                          </a:solidFill>
                          <a:effectLst>
                            <a:outerShdw blurRad="38100" dist="38100" dir="2700000" algn="tl">
                              <a:srgbClr val="000000"/>
                            </a:outerShdw>
                          </a:effectLst>
                          <a:latin typeface="Source Sans Pro Semibold" panose="020b0604020202020204" charset="-18"/>
                          <a:cs typeface="Source Sans Pro Semibold" panose="020b0604020202020204" charset="0"/>
                        </a:rPr>
                        <a:t>0.64</a:t>
                      </a:r>
                    </a:p>
                  </a:txBody>
                  <a:tcPr marL="121920" marR="121920" anchor="ctr"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vert="horz" wrap="square"/>
                    <a:lstStyle>
                      <a:lvl1pPr>
                        <a:spcBef>
                          <a:spcPct val="20000"/>
                        </a:spcBef>
                        <a:buClr>
                          <a:schemeClr val="hlink"/>
                        </a:buClr>
                        <a:buSzPct val="60000"/>
                        <a:buFont typeface="Wingdings" panose="05000000000000000000" pitchFamily="2" charset="2"/>
                        <a:defRPr sz="2800">
                          <a:solidFill>
                            <a:schemeClr val="tx1"/>
                          </a:solidFill>
                          <a:effectLst>
                            <a:outerShdw blurRad="38100" dist="38100" dir="2700000" algn="tl">
                              <a:srgbClr val="000000"/>
                            </a:outerShdw>
                          </a:effectLst>
                          <a:latin typeface="Verdana" pitchFamily="34" charset="0"/>
                          <a:cs typeface="Arial" pitchFamily="34" charset="0"/>
                        </a:defRPr>
                      </a:lvl1pPr>
                      <a:lvl2pPr>
                        <a:spcBef>
                          <a:spcPct val="20000"/>
                        </a:spcBef>
                        <a:buClr>
                          <a:schemeClr val="tx1"/>
                        </a:buClr>
                        <a:defRPr sz="2400">
                          <a:solidFill>
                            <a:schemeClr val="tx1"/>
                          </a:solidFill>
                          <a:effectLst>
                            <a:outerShdw blurRad="38100" dist="38100" dir="2700000" algn="tl">
                              <a:srgbClr val="000000"/>
                            </a:outerShdw>
                          </a:effectLst>
                          <a:latin typeface="Verdana" pitchFamily="34" charset="0"/>
                          <a:cs typeface="Arial" pitchFamily="34" charset="0"/>
                        </a:defRPr>
                      </a:lvl2pPr>
                      <a:lvl3pPr>
                        <a:spcBef>
                          <a:spcPct val="20000"/>
                        </a:spcBef>
                        <a:buClr>
                          <a:schemeClr val="accent2"/>
                        </a:buClr>
                        <a:buSzPct val="60000"/>
                        <a:buFont typeface="Wingdings" panose="05000000000000000000" pitchFamily="2" charset="2"/>
                        <a:defRPr sz="2000">
                          <a:solidFill>
                            <a:schemeClr val="tx1"/>
                          </a:solidFill>
                          <a:effectLst>
                            <a:outerShdw blurRad="38100" dist="38100" dir="2700000" algn="tl">
                              <a:srgbClr val="000000"/>
                            </a:outerShdw>
                          </a:effectLst>
                          <a:latin typeface="Verdana" pitchFamily="34" charset="0"/>
                          <a:cs typeface="Arial" pitchFamily="34" charset="0"/>
                        </a:defRPr>
                      </a:lvl3pPr>
                      <a:lvl4pPr>
                        <a:spcBef>
                          <a:spcPct val="20000"/>
                        </a:spcBef>
                        <a:buClr>
                          <a:schemeClr val="tx2"/>
                        </a:buClr>
                        <a:defRPr>
                          <a:solidFill>
                            <a:schemeClr val="tx1"/>
                          </a:solidFill>
                          <a:effectLst>
                            <a:outerShdw blurRad="38100" dist="38100" dir="2700000" algn="tl">
                              <a:srgbClr val="000000"/>
                            </a:outerShdw>
                          </a:effectLst>
                          <a:latin typeface="Verdana" pitchFamily="34" charset="0"/>
                          <a:cs typeface="Arial" pitchFamily="34" charset="0"/>
                        </a:defRPr>
                      </a:lvl4pPr>
                      <a:lvl5pPr>
                        <a:spcBef>
                          <a:spcPct val="20000"/>
                        </a:spcBef>
                        <a:buClr>
                          <a:schemeClr val="folHlink"/>
                        </a:buClr>
                        <a:buSzPct val="60000"/>
                        <a:buFont typeface="Wingdings" panose="05000000000000000000" pitchFamily="2" charset="2"/>
                        <a:defRPr>
                          <a:solidFill>
                            <a:schemeClr val="tx1"/>
                          </a:solidFill>
                          <a:effectLst>
                            <a:outerShdw blurRad="38100" dist="38100" dir="2700000" algn="tl">
                              <a:srgbClr val="000000"/>
                            </a:outerShdw>
                          </a:effectLst>
                          <a:latin typeface="Verdana" pitchFamily="34" charset="0"/>
                          <a:cs typeface="Arial" pitchFamily="34" charset="0"/>
                        </a:defRPr>
                      </a:lvl5pPr>
                      <a:lvl6pPr fontAlgn="base">
                        <a:spcBef>
                          <a:spcPct val="20000"/>
                        </a:spcBef>
                        <a:spcAft>
                          <a:spcPct val="0"/>
                        </a:spcAft>
                        <a:buClr>
                          <a:schemeClr val="folHlink"/>
                        </a:buClr>
                        <a:buSzPct val="60000"/>
                        <a:buFont typeface="Wingdings" panose="05000000000000000000" pitchFamily="2" charset="2"/>
                        <a:defRPr>
                          <a:solidFill>
                            <a:schemeClr val="tx1"/>
                          </a:solidFill>
                          <a:effectLst>
                            <a:outerShdw blurRad="38100" dist="38100" dir="2700000" algn="tl">
                              <a:srgbClr val="000000"/>
                            </a:outerShdw>
                          </a:effectLst>
                          <a:latin typeface="Verdana" pitchFamily="34" charset="0"/>
                          <a:cs typeface="Arial" pitchFamily="34" charset="0"/>
                        </a:defRPr>
                      </a:lvl6pPr>
                      <a:lvl7pPr fontAlgn="base">
                        <a:spcBef>
                          <a:spcPct val="20000"/>
                        </a:spcBef>
                        <a:spcAft>
                          <a:spcPct val="0"/>
                        </a:spcAft>
                        <a:buClr>
                          <a:schemeClr val="folHlink"/>
                        </a:buClr>
                        <a:buSzPct val="60000"/>
                        <a:buFont typeface="Wingdings" panose="05000000000000000000" pitchFamily="2" charset="2"/>
                        <a:defRPr>
                          <a:solidFill>
                            <a:schemeClr val="tx1"/>
                          </a:solidFill>
                          <a:effectLst>
                            <a:outerShdw blurRad="38100" dist="38100" dir="2700000" algn="tl">
                              <a:srgbClr val="000000"/>
                            </a:outerShdw>
                          </a:effectLst>
                          <a:latin typeface="Verdana" pitchFamily="34" charset="0"/>
                          <a:cs typeface="Arial" pitchFamily="34" charset="0"/>
                        </a:defRPr>
                      </a:lvl7pPr>
                      <a:lvl8pPr fontAlgn="base">
                        <a:spcBef>
                          <a:spcPct val="20000"/>
                        </a:spcBef>
                        <a:spcAft>
                          <a:spcPct val="0"/>
                        </a:spcAft>
                        <a:buClr>
                          <a:schemeClr val="folHlink"/>
                        </a:buClr>
                        <a:buSzPct val="60000"/>
                        <a:buFont typeface="Wingdings" panose="05000000000000000000" pitchFamily="2" charset="2"/>
                        <a:defRPr>
                          <a:solidFill>
                            <a:schemeClr val="tx1"/>
                          </a:solidFill>
                          <a:effectLst>
                            <a:outerShdw blurRad="38100" dist="38100" dir="2700000" algn="tl">
                              <a:srgbClr val="000000"/>
                            </a:outerShdw>
                          </a:effectLst>
                          <a:latin typeface="Verdana" pitchFamily="34" charset="0"/>
                          <a:cs typeface="Arial" pitchFamily="34" charset="0"/>
                        </a:defRPr>
                      </a:lvl8pPr>
                      <a:lvl9pPr fontAlgn="base">
                        <a:spcBef>
                          <a:spcPct val="20000"/>
                        </a:spcBef>
                        <a:spcAft>
                          <a:spcPct val="0"/>
                        </a:spcAft>
                        <a:buClr>
                          <a:schemeClr val="folHlink"/>
                        </a:buClr>
                        <a:buSzPct val="60000"/>
                        <a:buFont typeface="Wingdings" panose="05000000000000000000" pitchFamily="2" charset="2"/>
                        <a:defRPr>
                          <a:solidFill>
                            <a:schemeClr val="tx1"/>
                          </a:solidFill>
                          <a:effectLst>
                            <a:outerShdw blurRad="38100" dist="38100" dir="2700000" algn="tl">
                              <a:srgbClr val="000000"/>
                            </a:outerShdw>
                          </a:effectLst>
                          <a:latin typeface="Verdana" pitchFamily="34" charset="0"/>
                          <a:cs typeface="Arial"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Pct val="60000"/>
                        <a:buFont typeface="Wingdings" panose="05000000000000000000" pitchFamily="2" charset="2"/>
                        <a:buNone/>
                      </a:pPr>
                      <a:r>
                        <a:rPr kumimoji="0" lang="cs-CZ" altLang="cs-CZ" sz="2400" b="1" i="0" u="none" strike="noStrike" cap="none" normalizeH="0" baseline="0">
                          <a:ln>
                            <a:noFill/>
                          </a:ln>
                          <a:solidFill>
                            <a:schemeClr val="tx1"/>
                          </a:solidFill>
                          <a:effectLst>
                            <a:outerShdw blurRad="38100" dist="38100" dir="2700000" algn="tl">
                              <a:srgbClr val="000000"/>
                            </a:outerShdw>
                          </a:effectLst>
                          <a:latin typeface="Source Sans Pro Semibold" panose="020b0604020202020204" charset="-18"/>
                          <a:cs typeface="Source Sans Pro Semibold" panose="020b0604020202020204" charset="0"/>
                        </a:rPr>
                        <a:t>0.2</a:t>
                      </a:r>
                    </a:p>
                  </a:txBody>
                  <a:tcPr marL="121920" marR="121920" anchor="ctr"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vert="horz" wrap="square"/>
                    <a:lstStyle>
                      <a:lvl1pPr>
                        <a:spcBef>
                          <a:spcPct val="20000"/>
                        </a:spcBef>
                        <a:buClr>
                          <a:schemeClr val="hlink"/>
                        </a:buClr>
                        <a:buSzPct val="60000"/>
                        <a:buFont typeface="Wingdings" panose="05000000000000000000" pitchFamily="2" charset="2"/>
                        <a:defRPr sz="2800">
                          <a:solidFill>
                            <a:schemeClr val="tx1"/>
                          </a:solidFill>
                          <a:effectLst>
                            <a:outerShdw blurRad="38100" dist="38100" dir="2700000" algn="tl">
                              <a:srgbClr val="000000"/>
                            </a:outerShdw>
                          </a:effectLst>
                          <a:latin typeface="Verdana" pitchFamily="34" charset="0"/>
                          <a:cs typeface="Arial" pitchFamily="34" charset="0"/>
                        </a:defRPr>
                      </a:lvl1pPr>
                      <a:lvl2pPr>
                        <a:spcBef>
                          <a:spcPct val="20000"/>
                        </a:spcBef>
                        <a:buClr>
                          <a:schemeClr val="tx1"/>
                        </a:buClr>
                        <a:defRPr sz="2400">
                          <a:solidFill>
                            <a:schemeClr val="tx1"/>
                          </a:solidFill>
                          <a:effectLst>
                            <a:outerShdw blurRad="38100" dist="38100" dir="2700000" algn="tl">
                              <a:srgbClr val="000000"/>
                            </a:outerShdw>
                          </a:effectLst>
                          <a:latin typeface="Verdana" pitchFamily="34" charset="0"/>
                          <a:cs typeface="Arial" pitchFamily="34" charset="0"/>
                        </a:defRPr>
                      </a:lvl2pPr>
                      <a:lvl3pPr>
                        <a:spcBef>
                          <a:spcPct val="20000"/>
                        </a:spcBef>
                        <a:buClr>
                          <a:schemeClr val="accent2"/>
                        </a:buClr>
                        <a:buSzPct val="60000"/>
                        <a:buFont typeface="Wingdings" panose="05000000000000000000" pitchFamily="2" charset="2"/>
                        <a:defRPr sz="2000">
                          <a:solidFill>
                            <a:schemeClr val="tx1"/>
                          </a:solidFill>
                          <a:effectLst>
                            <a:outerShdw blurRad="38100" dist="38100" dir="2700000" algn="tl">
                              <a:srgbClr val="000000"/>
                            </a:outerShdw>
                          </a:effectLst>
                          <a:latin typeface="Verdana" pitchFamily="34" charset="0"/>
                          <a:cs typeface="Arial" pitchFamily="34" charset="0"/>
                        </a:defRPr>
                      </a:lvl3pPr>
                      <a:lvl4pPr>
                        <a:spcBef>
                          <a:spcPct val="20000"/>
                        </a:spcBef>
                        <a:buClr>
                          <a:schemeClr val="tx2"/>
                        </a:buClr>
                        <a:defRPr>
                          <a:solidFill>
                            <a:schemeClr val="tx1"/>
                          </a:solidFill>
                          <a:effectLst>
                            <a:outerShdw blurRad="38100" dist="38100" dir="2700000" algn="tl">
                              <a:srgbClr val="000000"/>
                            </a:outerShdw>
                          </a:effectLst>
                          <a:latin typeface="Verdana" pitchFamily="34" charset="0"/>
                          <a:cs typeface="Arial" pitchFamily="34" charset="0"/>
                        </a:defRPr>
                      </a:lvl4pPr>
                      <a:lvl5pPr>
                        <a:spcBef>
                          <a:spcPct val="20000"/>
                        </a:spcBef>
                        <a:buClr>
                          <a:schemeClr val="folHlink"/>
                        </a:buClr>
                        <a:buSzPct val="60000"/>
                        <a:buFont typeface="Wingdings" panose="05000000000000000000" pitchFamily="2" charset="2"/>
                        <a:defRPr>
                          <a:solidFill>
                            <a:schemeClr val="tx1"/>
                          </a:solidFill>
                          <a:effectLst>
                            <a:outerShdw blurRad="38100" dist="38100" dir="2700000" algn="tl">
                              <a:srgbClr val="000000"/>
                            </a:outerShdw>
                          </a:effectLst>
                          <a:latin typeface="Verdana" pitchFamily="34" charset="0"/>
                          <a:cs typeface="Arial" pitchFamily="34" charset="0"/>
                        </a:defRPr>
                      </a:lvl5pPr>
                      <a:lvl6pPr fontAlgn="base">
                        <a:spcBef>
                          <a:spcPct val="20000"/>
                        </a:spcBef>
                        <a:spcAft>
                          <a:spcPct val="0"/>
                        </a:spcAft>
                        <a:buClr>
                          <a:schemeClr val="folHlink"/>
                        </a:buClr>
                        <a:buSzPct val="60000"/>
                        <a:buFont typeface="Wingdings" panose="05000000000000000000" pitchFamily="2" charset="2"/>
                        <a:defRPr>
                          <a:solidFill>
                            <a:schemeClr val="tx1"/>
                          </a:solidFill>
                          <a:effectLst>
                            <a:outerShdw blurRad="38100" dist="38100" dir="2700000" algn="tl">
                              <a:srgbClr val="000000"/>
                            </a:outerShdw>
                          </a:effectLst>
                          <a:latin typeface="Verdana" pitchFamily="34" charset="0"/>
                          <a:cs typeface="Arial" pitchFamily="34" charset="0"/>
                        </a:defRPr>
                      </a:lvl6pPr>
                      <a:lvl7pPr fontAlgn="base">
                        <a:spcBef>
                          <a:spcPct val="20000"/>
                        </a:spcBef>
                        <a:spcAft>
                          <a:spcPct val="0"/>
                        </a:spcAft>
                        <a:buClr>
                          <a:schemeClr val="folHlink"/>
                        </a:buClr>
                        <a:buSzPct val="60000"/>
                        <a:buFont typeface="Wingdings" panose="05000000000000000000" pitchFamily="2" charset="2"/>
                        <a:defRPr>
                          <a:solidFill>
                            <a:schemeClr val="tx1"/>
                          </a:solidFill>
                          <a:effectLst>
                            <a:outerShdw blurRad="38100" dist="38100" dir="2700000" algn="tl">
                              <a:srgbClr val="000000"/>
                            </a:outerShdw>
                          </a:effectLst>
                          <a:latin typeface="Verdana" pitchFamily="34" charset="0"/>
                          <a:cs typeface="Arial" pitchFamily="34" charset="0"/>
                        </a:defRPr>
                      </a:lvl7pPr>
                      <a:lvl8pPr fontAlgn="base">
                        <a:spcBef>
                          <a:spcPct val="20000"/>
                        </a:spcBef>
                        <a:spcAft>
                          <a:spcPct val="0"/>
                        </a:spcAft>
                        <a:buClr>
                          <a:schemeClr val="folHlink"/>
                        </a:buClr>
                        <a:buSzPct val="60000"/>
                        <a:buFont typeface="Wingdings" panose="05000000000000000000" pitchFamily="2" charset="2"/>
                        <a:defRPr>
                          <a:solidFill>
                            <a:schemeClr val="tx1"/>
                          </a:solidFill>
                          <a:effectLst>
                            <a:outerShdw blurRad="38100" dist="38100" dir="2700000" algn="tl">
                              <a:srgbClr val="000000"/>
                            </a:outerShdw>
                          </a:effectLst>
                          <a:latin typeface="Verdana" pitchFamily="34" charset="0"/>
                          <a:cs typeface="Arial" pitchFamily="34" charset="0"/>
                        </a:defRPr>
                      </a:lvl8pPr>
                      <a:lvl9pPr fontAlgn="base">
                        <a:spcBef>
                          <a:spcPct val="20000"/>
                        </a:spcBef>
                        <a:spcAft>
                          <a:spcPct val="0"/>
                        </a:spcAft>
                        <a:buClr>
                          <a:schemeClr val="folHlink"/>
                        </a:buClr>
                        <a:buSzPct val="60000"/>
                        <a:buFont typeface="Wingdings" panose="05000000000000000000" pitchFamily="2" charset="2"/>
                        <a:defRPr>
                          <a:solidFill>
                            <a:schemeClr val="tx1"/>
                          </a:solidFill>
                          <a:effectLst>
                            <a:outerShdw blurRad="38100" dist="38100" dir="2700000" algn="tl">
                              <a:srgbClr val="000000"/>
                            </a:outerShdw>
                          </a:effectLst>
                          <a:latin typeface="Verdana" pitchFamily="34" charset="0"/>
                          <a:cs typeface="Arial"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Pct val="60000"/>
                        <a:buFont typeface="Wingdings" panose="05000000000000000000" pitchFamily="2" charset="2"/>
                        <a:buNone/>
                      </a:pPr>
                      <a:r>
                        <a:rPr kumimoji="0" lang="cs-CZ" altLang="cs-CZ" sz="2400" b="1" i="0" u="none" strike="noStrike" cap="none" normalizeH="0" baseline="0">
                          <a:ln>
                            <a:noFill/>
                          </a:ln>
                          <a:solidFill>
                            <a:schemeClr val="tx1"/>
                          </a:solidFill>
                          <a:effectLst>
                            <a:outerShdw blurRad="38100" dist="38100" dir="2700000" algn="tl">
                              <a:srgbClr val="000000"/>
                            </a:outerShdw>
                          </a:effectLst>
                          <a:latin typeface="Source Sans Pro Semibold" panose="020b0604020202020204" charset="-18"/>
                          <a:cs typeface="Source Sans Pro Semibold" panose="020b0604020202020204" charset="0"/>
                        </a:rPr>
                        <a:t>0.44</a:t>
                      </a:r>
                    </a:p>
                  </a:txBody>
                  <a:tcPr marL="121920" marR="121920" anchor="ctr"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blipFill dpi="0" rotWithShape="1">
                      <a:blip r:embed="rId2">
                        <a:alphaModFix amt="15000"/>
                      </a:blip>
                      <a:tile tx="0" ty="0" sx="100000" sy="100000" flip="none" algn="tl"/>
                    </a:blipFill>
                  </a:tcPr>
                </a:tc>
                <a:tc>
                  <a:txBody>
                    <a:bodyPr vert="horz" wrap="square"/>
                    <a:lstStyle>
                      <a:lvl1pPr>
                        <a:spcBef>
                          <a:spcPct val="20000"/>
                        </a:spcBef>
                        <a:buClr>
                          <a:schemeClr val="hlink"/>
                        </a:buClr>
                        <a:buSzPct val="60000"/>
                        <a:buFont typeface="Wingdings" panose="05000000000000000000" pitchFamily="2" charset="2"/>
                        <a:defRPr sz="2800">
                          <a:solidFill>
                            <a:schemeClr val="tx1"/>
                          </a:solidFill>
                          <a:effectLst>
                            <a:outerShdw blurRad="38100" dist="38100" dir="2700000" algn="tl">
                              <a:srgbClr val="000000"/>
                            </a:outerShdw>
                          </a:effectLst>
                          <a:latin typeface="Verdana" pitchFamily="34" charset="0"/>
                          <a:cs typeface="Arial" pitchFamily="34" charset="0"/>
                        </a:defRPr>
                      </a:lvl1pPr>
                      <a:lvl2pPr>
                        <a:spcBef>
                          <a:spcPct val="20000"/>
                        </a:spcBef>
                        <a:buClr>
                          <a:schemeClr val="tx1"/>
                        </a:buClr>
                        <a:defRPr sz="2400">
                          <a:solidFill>
                            <a:schemeClr val="tx1"/>
                          </a:solidFill>
                          <a:effectLst>
                            <a:outerShdw blurRad="38100" dist="38100" dir="2700000" algn="tl">
                              <a:srgbClr val="000000"/>
                            </a:outerShdw>
                          </a:effectLst>
                          <a:latin typeface="Verdana" pitchFamily="34" charset="0"/>
                          <a:cs typeface="Arial" pitchFamily="34" charset="0"/>
                        </a:defRPr>
                      </a:lvl2pPr>
                      <a:lvl3pPr>
                        <a:spcBef>
                          <a:spcPct val="20000"/>
                        </a:spcBef>
                        <a:buClr>
                          <a:schemeClr val="accent2"/>
                        </a:buClr>
                        <a:buSzPct val="60000"/>
                        <a:buFont typeface="Wingdings" panose="05000000000000000000" pitchFamily="2" charset="2"/>
                        <a:defRPr sz="2000">
                          <a:solidFill>
                            <a:schemeClr val="tx1"/>
                          </a:solidFill>
                          <a:effectLst>
                            <a:outerShdw blurRad="38100" dist="38100" dir="2700000" algn="tl">
                              <a:srgbClr val="000000"/>
                            </a:outerShdw>
                          </a:effectLst>
                          <a:latin typeface="Verdana" pitchFamily="34" charset="0"/>
                          <a:cs typeface="Arial" pitchFamily="34" charset="0"/>
                        </a:defRPr>
                      </a:lvl3pPr>
                      <a:lvl4pPr>
                        <a:spcBef>
                          <a:spcPct val="20000"/>
                        </a:spcBef>
                        <a:buClr>
                          <a:schemeClr val="tx2"/>
                        </a:buClr>
                        <a:defRPr>
                          <a:solidFill>
                            <a:schemeClr val="tx1"/>
                          </a:solidFill>
                          <a:effectLst>
                            <a:outerShdw blurRad="38100" dist="38100" dir="2700000" algn="tl">
                              <a:srgbClr val="000000"/>
                            </a:outerShdw>
                          </a:effectLst>
                          <a:latin typeface="Verdana" pitchFamily="34" charset="0"/>
                          <a:cs typeface="Arial" pitchFamily="34" charset="0"/>
                        </a:defRPr>
                      </a:lvl4pPr>
                      <a:lvl5pPr>
                        <a:spcBef>
                          <a:spcPct val="20000"/>
                        </a:spcBef>
                        <a:buClr>
                          <a:schemeClr val="folHlink"/>
                        </a:buClr>
                        <a:buSzPct val="60000"/>
                        <a:buFont typeface="Wingdings" panose="05000000000000000000" pitchFamily="2" charset="2"/>
                        <a:defRPr>
                          <a:solidFill>
                            <a:schemeClr val="tx1"/>
                          </a:solidFill>
                          <a:effectLst>
                            <a:outerShdw blurRad="38100" dist="38100" dir="2700000" algn="tl">
                              <a:srgbClr val="000000"/>
                            </a:outerShdw>
                          </a:effectLst>
                          <a:latin typeface="Verdana" pitchFamily="34" charset="0"/>
                          <a:cs typeface="Arial" pitchFamily="34" charset="0"/>
                        </a:defRPr>
                      </a:lvl5pPr>
                      <a:lvl6pPr fontAlgn="base">
                        <a:spcBef>
                          <a:spcPct val="20000"/>
                        </a:spcBef>
                        <a:spcAft>
                          <a:spcPct val="0"/>
                        </a:spcAft>
                        <a:buClr>
                          <a:schemeClr val="folHlink"/>
                        </a:buClr>
                        <a:buSzPct val="60000"/>
                        <a:buFont typeface="Wingdings" panose="05000000000000000000" pitchFamily="2" charset="2"/>
                        <a:defRPr>
                          <a:solidFill>
                            <a:schemeClr val="tx1"/>
                          </a:solidFill>
                          <a:effectLst>
                            <a:outerShdw blurRad="38100" dist="38100" dir="2700000" algn="tl">
                              <a:srgbClr val="000000"/>
                            </a:outerShdw>
                          </a:effectLst>
                          <a:latin typeface="Verdana" pitchFamily="34" charset="0"/>
                          <a:cs typeface="Arial" pitchFamily="34" charset="0"/>
                        </a:defRPr>
                      </a:lvl6pPr>
                      <a:lvl7pPr fontAlgn="base">
                        <a:spcBef>
                          <a:spcPct val="20000"/>
                        </a:spcBef>
                        <a:spcAft>
                          <a:spcPct val="0"/>
                        </a:spcAft>
                        <a:buClr>
                          <a:schemeClr val="folHlink"/>
                        </a:buClr>
                        <a:buSzPct val="60000"/>
                        <a:buFont typeface="Wingdings" panose="05000000000000000000" pitchFamily="2" charset="2"/>
                        <a:defRPr>
                          <a:solidFill>
                            <a:schemeClr val="tx1"/>
                          </a:solidFill>
                          <a:effectLst>
                            <a:outerShdw blurRad="38100" dist="38100" dir="2700000" algn="tl">
                              <a:srgbClr val="000000"/>
                            </a:outerShdw>
                          </a:effectLst>
                          <a:latin typeface="Verdana" pitchFamily="34" charset="0"/>
                          <a:cs typeface="Arial" pitchFamily="34" charset="0"/>
                        </a:defRPr>
                      </a:lvl7pPr>
                      <a:lvl8pPr fontAlgn="base">
                        <a:spcBef>
                          <a:spcPct val="20000"/>
                        </a:spcBef>
                        <a:spcAft>
                          <a:spcPct val="0"/>
                        </a:spcAft>
                        <a:buClr>
                          <a:schemeClr val="folHlink"/>
                        </a:buClr>
                        <a:buSzPct val="60000"/>
                        <a:buFont typeface="Wingdings" panose="05000000000000000000" pitchFamily="2" charset="2"/>
                        <a:defRPr>
                          <a:solidFill>
                            <a:schemeClr val="tx1"/>
                          </a:solidFill>
                          <a:effectLst>
                            <a:outerShdw blurRad="38100" dist="38100" dir="2700000" algn="tl">
                              <a:srgbClr val="000000"/>
                            </a:outerShdw>
                          </a:effectLst>
                          <a:latin typeface="Verdana" pitchFamily="34" charset="0"/>
                          <a:cs typeface="Arial" pitchFamily="34" charset="0"/>
                        </a:defRPr>
                      </a:lvl8pPr>
                      <a:lvl9pPr fontAlgn="base">
                        <a:spcBef>
                          <a:spcPct val="20000"/>
                        </a:spcBef>
                        <a:spcAft>
                          <a:spcPct val="0"/>
                        </a:spcAft>
                        <a:buClr>
                          <a:schemeClr val="folHlink"/>
                        </a:buClr>
                        <a:buSzPct val="60000"/>
                        <a:buFont typeface="Wingdings" panose="05000000000000000000" pitchFamily="2" charset="2"/>
                        <a:defRPr>
                          <a:solidFill>
                            <a:schemeClr val="tx1"/>
                          </a:solidFill>
                          <a:effectLst>
                            <a:outerShdw blurRad="38100" dist="38100" dir="2700000" algn="tl">
                              <a:srgbClr val="000000"/>
                            </a:outerShdw>
                          </a:effectLst>
                          <a:latin typeface="Verdana" pitchFamily="34" charset="0"/>
                          <a:cs typeface="Arial"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Pct val="60000"/>
                        <a:buFont typeface="Wingdings" panose="05000000000000000000" pitchFamily="2" charset="2"/>
                        <a:buNone/>
                      </a:pPr>
                      <a:r>
                        <a:rPr kumimoji="0" lang="cs-CZ" altLang="cs-CZ" sz="2400" b="1" i="0" u="none" strike="noStrike" cap="none" normalizeH="0" baseline="0">
                          <a:ln>
                            <a:noFill/>
                          </a:ln>
                          <a:solidFill>
                            <a:schemeClr val="tx1"/>
                          </a:solidFill>
                          <a:effectLst>
                            <a:outerShdw blurRad="38100" dist="38100" dir="2700000" algn="tl">
                              <a:srgbClr val="000000"/>
                            </a:outerShdw>
                          </a:effectLst>
                          <a:latin typeface="Source Sans Pro Semibold" panose="020b0604020202020204" charset="-18"/>
                          <a:cs typeface="Source Sans Pro Semibold" panose="020b0604020202020204" charset="0"/>
                        </a:rPr>
                        <a:t>0.2</a:t>
                      </a:r>
                    </a:p>
                  </a:txBody>
                  <a:tcPr marL="121920" marR="121920" anchor="ctr"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vert="horz" wrap="square"/>
                    <a:lstStyle>
                      <a:lvl1pPr>
                        <a:spcBef>
                          <a:spcPct val="20000"/>
                        </a:spcBef>
                        <a:buClr>
                          <a:schemeClr val="hlink"/>
                        </a:buClr>
                        <a:buSzPct val="60000"/>
                        <a:buFont typeface="Wingdings" panose="05000000000000000000" pitchFamily="2" charset="2"/>
                        <a:defRPr sz="2800">
                          <a:solidFill>
                            <a:schemeClr val="tx1"/>
                          </a:solidFill>
                          <a:effectLst>
                            <a:outerShdw blurRad="38100" dist="38100" dir="2700000" algn="tl">
                              <a:srgbClr val="000000"/>
                            </a:outerShdw>
                          </a:effectLst>
                          <a:latin typeface="Verdana" pitchFamily="34" charset="0"/>
                          <a:cs typeface="Arial" pitchFamily="34" charset="0"/>
                        </a:defRPr>
                      </a:lvl1pPr>
                      <a:lvl2pPr>
                        <a:spcBef>
                          <a:spcPct val="20000"/>
                        </a:spcBef>
                        <a:buClr>
                          <a:schemeClr val="tx1"/>
                        </a:buClr>
                        <a:defRPr sz="2400">
                          <a:solidFill>
                            <a:schemeClr val="tx1"/>
                          </a:solidFill>
                          <a:effectLst>
                            <a:outerShdw blurRad="38100" dist="38100" dir="2700000" algn="tl">
                              <a:srgbClr val="000000"/>
                            </a:outerShdw>
                          </a:effectLst>
                          <a:latin typeface="Verdana" pitchFamily="34" charset="0"/>
                          <a:cs typeface="Arial" pitchFamily="34" charset="0"/>
                        </a:defRPr>
                      </a:lvl2pPr>
                      <a:lvl3pPr>
                        <a:spcBef>
                          <a:spcPct val="20000"/>
                        </a:spcBef>
                        <a:buClr>
                          <a:schemeClr val="accent2"/>
                        </a:buClr>
                        <a:buSzPct val="60000"/>
                        <a:buFont typeface="Wingdings" panose="05000000000000000000" pitchFamily="2" charset="2"/>
                        <a:defRPr sz="2000">
                          <a:solidFill>
                            <a:schemeClr val="tx1"/>
                          </a:solidFill>
                          <a:effectLst>
                            <a:outerShdw blurRad="38100" dist="38100" dir="2700000" algn="tl">
                              <a:srgbClr val="000000"/>
                            </a:outerShdw>
                          </a:effectLst>
                          <a:latin typeface="Verdana" pitchFamily="34" charset="0"/>
                          <a:cs typeface="Arial" pitchFamily="34" charset="0"/>
                        </a:defRPr>
                      </a:lvl3pPr>
                      <a:lvl4pPr>
                        <a:spcBef>
                          <a:spcPct val="20000"/>
                        </a:spcBef>
                        <a:buClr>
                          <a:schemeClr val="tx2"/>
                        </a:buClr>
                        <a:defRPr>
                          <a:solidFill>
                            <a:schemeClr val="tx1"/>
                          </a:solidFill>
                          <a:effectLst>
                            <a:outerShdw blurRad="38100" dist="38100" dir="2700000" algn="tl">
                              <a:srgbClr val="000000"/>
                            </a:outerShdw>
                          </a:effectLst>
                          <a:latin typeface="Verdana" pitchFamily="34" charset="0"/>
                          <a:cs typeface="Arial" pitchFamily="34" charset="0"/>
                        </a:defRPr>
                      </a:lvl4pPr>
                      <a:lvl5pPr>
                        <a:spcBef>
                          <a:spcPct val="20000"/>
                        </a:spcBef>
                        <a:buClr>
                          <a:schemeClr val="folHlink"/>
                        </a:buClr>
                        <a:buSzPct val="60000"/>
                        <a:buFont typeface="Wingdings" panose="05000000000000000000" pitchFamily="2" charset="2"/>
                        <a:defRPr>
                          <a:solidFill>
                            <a:schemeClr val="tx1"/>
                          </a:solidFill>
                          <a:effectLst>
                            <a:outerShdw blurRad="38100" dist="38100" dir="2700000" algn="tl">
                              <a:srgbClr val="000000"/>
                            </a:outerShdw>
                          </a:effectLst>
                          <a:latin typeface="Verdana" pitchFamily="34" charset="0"/>
                          <a:cs typeface="Arial" pitchFamily="34" charset="0"/>
                        </a:defRPr>
                      </a:lvl5pPr>
                      <a:lvl6pPr fontAlgn="base">
                        <a:spcBef>
                          <a:spcPct val="20000"/>
                        </a:spcBef>
                        <a:spcAft>
                          <a:spcPct val="0"/>
                        </a:spcAft>
                        <a:buClr>
                          <a:schemeClr val="folHlink"/>
                        </a:buClr>
                        <a:buSzPct val="60000"/>
                        <a:buFont typeface="Wingdings" panose="05000000000000000000" pitchFamily="2" charset="2"/>
                        <a:defRPr>
                          <a:solidFill>
                            <a:schemeClr val="tx1"/>
                          </a:solidFill>
                          <a:effectLst>
                            <a:outerShdw blurRad="38100" dist="38100" dir="2700000" algn="tl">
                              <a:srgbClr val="000000"/>
                            </a:outerShdw>
                          </a:effectLst>
                          <a:latin typeface="Verdana" pitchFamily="34" charset="0"/>
                          <a:cs typeface="Arial" pitchFamily="34" charset="0"/>
                        </a:defRPr>
                      </a:lvl6pPr>
                      <a:lvl7pPr fontAlgn="base">
                        <a:spcBef>
                          <a:spcPct val="20000"/>
                        </a:spcBef>
                        <a:spcAft>
                          <a:spcPct val="0"/>
                        </a:spcAft>
                        <a:buClr>
                          <a:schemeClr val="folHlink"/>
                        </a:buClr>
                        <a:buSzPct val="60000"/>
                        <a:buFont typeface="Wingdings" panose="05000000000000000000" pitchFamily="2" charset="2"/>
                        <a:defRPr>
                          <a:solidFill>
                            <a:schemeClr val="tx1"/>
                          </a:solidFill>
                          <a:effectLst>
                            <a:outerShdw blurRad="38100" dist="38100" dir="2700000" algn="tl">
                              <a:srgbClr val="000000"/>
                            </a:outerShdw>
                          </a:effectLst>
                          <a:latin typeface="Verdana" pitchFamily="34" charset="0"/>
                          <a:cs typeface="Arial" pitchFamily="34" charset="0"/>
                        </a:defRPr>
                      </a:lvl7pPr>
                      <a:lvl8pPr fontAlgn="base">
                        <a:spcBef>
                          <a:spcPct val="20000"/>
                        </a:spcBef>
                        <a:spcAft>
                          <a:spcPct val="0"/>
                        </a:spcAft>
                        <a:buClr>
                          <a:schemeClr val="folHlink"/>
                        </a:buClr>
                        <a:buSzPct val="60000"/>
                        <a:buFont typeface="Wingdings" panose="05000000000000000000" pitchFamily="2" charset="2"/>
                        <a:defRPr>
                          <a:solidFill>
                            <a:schemeClr val="tx1"/>
                          </a:solidFill>
                          <a:effectLst>
                            <a:outerShdw blurRad="38100" dist="38100" dir="2700000" algn="tl">
                              <a:srgbClr val="000000"/>
                            </a:outerShdw>
                          </a:effectLst>
                          <a:latin typeface="Verdana" pitchFamily="34" charset="0"/>
                          <a:cs typeface="Arial" pitchFamily="34" charset="0"/>
                        </a:defRPr>
                      </a:lvl8pPr>
                      <a:lvl9pPr fontAlgn="base">
                        <a:spcBef>
                          <a:spcPct val="20000"/>
                        </a:spcBef>
                        <a:spcAft>
                          <a:spcPct val="0"/>
                        </a:spcAft>
                        <a:buClr>
                          <a:schemeClr val="folHlink"/>
                        </a:buClr>
                        <a:buSzPct val="60000"/>
                        <a:buFont typeface="Wingdings" panose="05000000000000000000" pitchFamily="2" charset="2"/>
                        <a:defRPr>
                          <a:solidFill>
                            <a:schemeClr val="tx1"/>
                          </a:solidFill>
                          <a:effectLst>
                            <a:outerShdw blurRad="38100" dist="38100" dir="2700000" algn="tl">
                              <a:srgbClr val="000000"/>
                            </a:outerShdw>
                          </a:effectLst>
                          <a:latin typeface="Verdana" pitchFamily="34" charset="0"/>
                          <a:cs typeface="Arial"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Pct val="60000"/>
                        <a:buFont typeface="Wingdings" panose="05000000000000000000" pitchFamily="2" charset="2"/>
                        <a:buNone/>
                      </a:pPr>
                      <a:r>
                        <a:rPr kumimoji="0" lang="cs-CZ" altLang="cs-CZ" sz="2400" b="1" i="0" u="none" strike="noStrike" cap="none" normalizeH="0" baseline="0">
                          <a:ln>
                            <a:noFill/>
                          </a:ln>
                          <a:solidFill>
                            <a:schemeClr val="tx1"/>
                          </a:solidFill>
                          <a:effectLst>
                            <a:outerShdw blurRad="38100" dist="38100" dir="2700000" algn="tl">
                              <a:srgbClr val="000000"/>
                            </a:outerShdw>
                          </a:effectLst>
                          <a:latin typeface="Source Sans Pro Semibold" panose="020b0604020202020204" charset="-18"/>
                          <a:cs typeface="Source Sans Pro Semibold" panose="020b0604020202020204" charset="0"/>
                        </a:rPr>
                        <a:t>0.36</a:t>
                      </a:r>
                    </a:p>
                  </a:txBody>
                  <a:tcPr marL="121920" marR="121920" anchor="ctr" horzOverflow="overflow">
                    <a:lnL>
                      <a:noFill/>
                    </a:lnL>
                    <a:lnR w="28575" cap="flat" cmpd="sng" algn="ctr">
                      <a:solidFill>
                        <a:schemeClr val="tx1"/>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5"/>
                  </a:ext>
                </a:extLst>
              </a:tr>
              <a:tr h="695325">
                <a:tc>
                  <a:txBody>
                    <a:bodyPr vert="horz" wrap="square"/>
                    <a:lstStyle>
                      <a:lvl1pPr>
                        <a:spcBef>
                          <a:spcPct val="20000"/>
                        </a:spcBef>
                        <a:buClr>
                          <a:schemeClr val="hlink"/>
                        </a:buClr>
                        <a:buSzPct val="60000"/>
                        <a:buFont typeface="Wingdings" panose="05000000000000000000" pitchFamily="2" charset="2"/>
                        <a:defRPr sz="2800">
                          <a:solidFill>
                            <a:schemeClr val="tx1"/>
                          </a:solidFill>
                          <a:effectLst>
                            <a:outerShdw blurRad="38100" dist="38100" dir="2700000" algn="tl">
                              <a:srgbClr val="000000"/>
                            </a:outerShdw>
                          </a:effectLst>
                          <a:latin typeface="Verdana" pitchFamily="34" charset="0"/>
                          <a:cs typeface="Arial" pitchFamily="34" charset="0"/>
                        </a:defRPr>
                      </a:lvl1pPr>
                      <a:lvl2pPr>
                        <a:spcBef>
                          <a:spcPct val="20000"/>
                        </a:spcBef>
                        <a:buClr>
                          <a:schemeClr val="tx1"/>
                        </a:buClr>
                        <a:defRPr sz="2400">
                          <a:solidFill>
                            <a:schemeClr val="tx1"/>
                          </a:solidFill>
                          <a:effectLst>
                            <a:outerShdw blurRad="38100" dist="38100" dir="2700000" algn="tl">
                              <a:srgbClr val="000000"/>
                            </a:outerShdw>
                          </a:effectLst>
                          <a:latin typeface="Verdana" pitchFamily="34" charset="0"/>
                          <a:cs typeface="Arial" pitchFamily="34" charset="0"/>
                        </a:defRPr>
                      </a:lvl2pPr>
                      <a:lvl3pPr>
                        <a:spcBef>
                          <a:spcPct val="20000"/>
                        </a:spcBef>
                        <a:buClr>
                          <a:schemeClr val="accent2"/>
                        </a:buClr>
                        <a:buSzPct val="60000"/>
                        <a:buFont typeface="Wingdings" panose="05000000000000000000" pitchFamily="2" charset="2"/>
                        <a:defRPr sz="2000">
                          <a:solidFill>
                            <a:schemeClr val="tx1"/>
                          </a:solidFill>
                          <a:effectLst>
                            <a:outerShdw blurRad="38100" dist="38100" dir="2700000" algn="tl">
                              <a:srgbClr val="000000"/>
                            </a:outerShdw>
                          </a:effectLst>
                          <a:latin typeface="Verdana" pitchFamily="34" charset="0"/>
                          <a:cs typeface="Arial" pitchFamily="34" charset="0"/>
                        </a:defRPr>
                      </a:lvl3pPr>
                      <a:lvl4pPr>
                        <a:spcBef>
                          <a:spcPct val="20000"/>
                        </a:spcBef>
                        <a:buClr>
                          <a:schemeClr val="tx2"/>
                        </a:buClr>
                        <a:defRPr>
                          <a:solidFill>
                            <a:schemeClr val="tx1"/>
                          </a:solidFill>
                          <a:effectLst>
                            <a:outerShdw blurRad="38100" dist="38100" dir="2700000" algn="tl">
                              <a:srgbClr val="000000"/>
                            </a:outerShdw>
                          </a:effectLst>
                          <a:latin typeface="Verdana" pitchFamily="34" charset="0"/>
                          <a:cs typeface="Arial" pitchFamily="34" charset="0"/>
                        </a:defRPr>
                      </a:lvl4pPr>
                      <a:lvl5pPr>
                        <a:spcBef>
                          <a:spcPct val="20000"/>
                        </a:spcBef>
                        <a:buClr>
                          <a:schemeClr val="folHlink"/>
                        </a:buClr>
                        <a:buSzPct val="60000"/>
                        <a:buFont typeface="Wingdings" panose="05000000000000000000" pitchFamily="2" charset="2"/>
                        <a:defRPr>
                          <a:solidFill>
                            <a:schemeClr val="tx1"/>
                          </a:solidFill>
                          <a:effectLst>
                            <a:outerShdw blurRad="38100" dist="38100" dir="2700000" algn="tl">
                              <a:srgbClr val="000000"/>
                            </a:outerShdw>
                          </a:effectLst>
                          <a:latin typeface="Verdana" pitchFamily="34" charset="0"/>
                          <a:cs typeface="Arial" pitchFamily="34" charset="0"/>
                        </a:defRPr>
                      </a:lvl5pPr>
                      <a:lvl6pPr fontAlgn="base">
                        <a:spcBef>
                          <a:spcPct val="20000"/>
                        </a:spcBef>
                        <a:spcAft>
                          <a:spcPct val="0"/>
                        </a:spcAft>
                        <a:buClr>
                          <a:schemeClr val="folHlink"/>
                        </a:buClr>
                        <a:buSzPct val="60000"/>
                        <a:buFont typeface="Wingdings" panose="05000000000000000000" pitchFamily="2" charset="2"/>
                        <a:defRPr>
                          <a:solidFill>
                            <a:schemeClr val="tx1"/>
                          </a:solidFill>
                          <a:effectLst>
                            <a:outerShdw blurRad="38100" dist="38100" dir="2700000" algn="tl">
                              <a:srgbClr val="000000"/>
                            </a:outerShdw>
                          </a:effectLst>
                          <a:latin typeface="Verdana" pitchFamily="34" charset="0"/>
                          <a:cs typeface="Arial" pitchFamily="34" charset="0"/>
                        </a:defRPr>
                      </a:lvl6pPr>
                      <a:lvl7pPr fontAlgn="base">
                        <a:spcBef>
                          <a:spcPct val="20000"/>
                        </a:spcBef>
                        <a:spcAft>
                          <a:spcPct val="0"/>
                        </a:spcAft>
                        <a:buClr>
                          <a:schemeClr val="folHlink"/>
                        </a:buClr>
                        <a:buSzPct val="60000"/>
                        <a:buFont typeface="Wingdings" panose="05000000000000000000" pitchFamily="2" charset="2"/>
                        <a:defRPr>
                          <a:solidFill>
                            <a:schemeClr val="tx1"/>
                          </a:solidFill>
                          <a:effectLst>
                            <a:outerShdw blurRad="38100" dist="38100" dir="2700000" algn="tl">
                              <a:srgbClr val="000000"/>
                            </a:outerShdw>
                          </a:effectLst>
                          <a:latin typeface="Verdana" pitchFamily="34" charset="0"/>
                          <a:cs typeface="Arial" pitchFamily="34" charset="0"/>
                        </a:defRPr>
                      </a:lvl7pPr>
                      <a:lvl8pPr fontAlgn="base">
                        <a:spcBef>
                          <a:spcPct val="20000"/>
                        </a:spcBef>
                        <a:spcAft>
                          <a:spcPct val="0"/>
                        </a:spcAft>
                        <a:buClr>
                          <a:schemeClr val="folHlink"/>
                        </a:buClr>
                        <a:buSzPct val="60000"/>
                        <a:buFont typeface="Wingdings" panose="05000000000000000000" pitchFamily="2" charset="2"/>
                        <a:defRPr>
                          <a:solidFill>
                            <a:schemeClr val="tx1"/>
                          </a:solidFill>
                          <a:effectLst>
                            <a:outerShdw blurRad="38100" dist="38100" dir="2700000" algn="tl">
                              <a:srgbClr val="000000"/>
                            </a:outerShdw>
                          </a:effectLst>
                          <a:latin typeface="Verdana" pitchFamily="34" charset="0"/>
                          <a:cs typeface="Arial" pitchFamily="34" charset="0"/>
                        </a:defRPr>
                      </a:lvl8pPr>
                      <a:lvl9pPr fontAlgn="base">
                        <a:spcBef>
                          <a:spcPct val="20000"/>
                        </a:spcBef>
                        <a:spcAft>
                          <a:spcPct val="0"/>
                        </a:spcAft>
                        <a:buClr>
                          <a:schemeClr val="folHlink"/>
                        </a:buClr>
                        <a:buSzPct val="60000"/>
                        <a:buFont typeface="Wingdings" panose="05000000000000000000" pitchFamily="2" charset="2"/>
                        <a:defRPr>
                          <a:solidFill>
                            <a:schemeClr val="tx1"/>
                          </a:solidFill>
                          <a:effectLst>
                            <a:outerShdw blurRad="38100" dist="38100" dir="2700000" algn="tl">
                              <a:srgbClr val="000000"/>
                            </a:outerShdw>
                          </a:effectLst>
                          <a:latin typeface="Verdana" pitchFamily="34" charset="0"/>
                          <a:cs typeface="Arial"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Pct val="60000"/>
                        <a:buFont typeface="Wingdings" panose="05000000000000000000" pitchFamily="2" charset="2"/>
                        <a:buNone/>
                      </a:pPr>
                      <a:r>
                        <a:rPr kumimoji="0" lang="cs-CZ" altLang="cs-CZ" sz="2400" b="1" i="0" u="none" strike="noStrike" cap="none" normalizeH="0" baseline="0">
                          <a:ln>
                            <a:noFill/>
                          </a:ln>
                          <a:solidFill>
                            <a:schemeClr val="tx1"/>
                          </a:solidFill>
                          <a:effectLst>
                            <a:outerShdw blurRad="38100" dist="38100" dir="2700000" algn="tl">
                              <a:srgbClr val="000000"/>
                            </a:outerShdw>
                          </a:effectLst>
                          <a:latin typeface="Source Sans Pro Semibold" panose="020b0604020202020204" charset="-18"/>
                          <a:cs typeface="Source Sans Pro Semibold" panose="020b0604020202020204" charset="0"/>
                        </a:rPr>
                        <a:t>1</a:t>
                      </a:r>
                    </a:p>
                  </a:txBody>
                  <a:tcPr marL="121920" marR="12192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lvl1pPr>
                        <a:spcBef>
                          <a:spcPct val="20000"/>
                        </a:spcBef>
                        <a:buClr>
                          <a:schemeClr val="hlink"/>
                        </a:buClr>
                        <a:buSzPct val="60000"/>
                        <a:buFont typeface="Wingdings" panose="05000000000000000000" pitchFamily="2" charset="2"/>
                        <a:defRPr sz="2800">
                          <a:solidFill>
                            <a:schemeClr val="tx1"/>
                          </a:solidFill>
                          <a:effectLst>
                            <a:outerShdw blurRad="38100" dist="38100" dir="2700000" algn="tl">
                              <a:srgbClr val="000000"/>
                            </a:outerShdw>
                          </a:effectLst>
                          <a:latin typeface="Verdana" pitchFamily="34" charset="0"/>
                          <a:cs typeface="Arial" pitchFamily="34" charset="0"/>
                        </a:defRPr>
                      </a:lvl1pPr>
                      <a:lvl2pPr>
                        <a:spcBef>
                          <a:spcPct val="20000"/>
                        </a:spcBef>
                        <a:buClr>
                          <a:schemeClr val="tx1"/>
                        </a:buClr>
                        <a:defRPr sz="2400">
                          <a:solidFill>
                            <a:schemeClr val="tx1"/>
                          </a:solidFill>
                          <a:effectLst>
                            <a:outerShdw blurRad="38100" dist="38100" dir="2700000" algn="tl">
                              <a:srgbClr val="000000"/>
                            </a:outerShdw>
                          </a:effectLst>
                          <a:latin typeface="Verdana" pitchFamily="34" charset="0"/>
                          <a:cs typeface="Arial" pitchFamily="34" charset="0"/>
                        </a:defRPr>
                      </a:lvl2pPr>
                      <a:lvl3pPr>
                        <a:spcBef>
                          <a:spcPct val="20000"/>
                        </a:spcBef>
                        <a:buClr>
                          <a:schemeClr val="accent2"/>
                        </a:buClr>
                        <a:buSzPct val="60000"/>
                        <a:buFont typeface="Wingdings" panose="05000000000000000000" pitchFamily="2" charset="2"/>
                        <a:defRPr sz="2000">
                          <a:solidFill>
                            <a:schemeClr val="tx1"/>
                          </a:solidFill>
                          <a:effectLst>
                            <a:outerShdw blurRad="38100" dist="38100" dir="2700000" algn="tl">
                              <a:srgbClr val="000000"/>
                            </a:outerShdw>
                          </a:effectLst>
                          <a:latin typeface="Verdana" pitchFamily="34" charset="0"/>
                          <a:cs typeface="Arial" pitchFamily="34" charset="0"/>
                        </a:defRPr>
                      </a:lvl3pPr>
                      <a:lvl4pPr>
                        <a:spcBef>
                          <a:spcPct val="20000"/>
                        </a:spcBef>
                        <a:buClr>
                          <a:schemeClr val="tx2"/>
                        </a:buClr>
                        <a:defRPr>
                          <a:solidFill>
                            <a:schemeClr val="tx1"/>
                          </a:solidFill>
                          <a:effectLst>
                            <a:outerShdw blurRad="38100" dist="38100" dir="2700000" algn="tl">
                              <a:srgbClr val="000000"/>
                            </a:outerShdw>
                          </a:effectLst>
                          <a:latin typeface="Verdana" pitchFamily="34" charset="0"/>
                          <a:cs typeface="Arial" pitchFamily="34" charset="0"/>
                        </a:defRPr>
                      </a:lvl4pPr>
                      <a:lvl5pPr>
                        <a:spcBef>
                          <a:spcPct val="20000"/>
                        </a:spcBef>
                        <a:buClr>
                          <a:schemeClr val="folHlink"/>
                        </a:buClr>
                        <a:buSzPct val="60000"/>
                        <a:buFont typeface="Wingdings" panose="05000000000000000000" pitchFamily="2" charset="2"/>
                        <a:defRPr>
                          <a:solidFill>
                            <a:schemeClr val="tx1"/>
                          </a:solidFill>
                          <a:effectLst>
                            <a:outerShdw blurRad="38100" dist="38100" dir="2700000" algn="tl">
                              <a:srgbClr val="000000"/>
                            </a:outerShdw>
                          </a:effectLst>
                          <a:latin typeface="Verdana" pitchFamily="34" charset="0"/>
                          <a:cs typeface="Arial" pitchFamily="34" charset="0"/>
                        </a:defRPr>
                      </a:lvl5pPr>
                      <a:lvl6pPr fontAlgn="base">
                        <a:spcBef>
                          <a:spcPct val="20000"/>
                        </a:spcBef>
                        <a:spcAft>
                          <a:spcPct val="0"/>
                        </a:spcAft>
                        <a:buClr>
                          <a:schemeClr val="folHlink"/>
                        </a:buClr>
                        <a:buSzPct val="60000"/>
                        <a:buFont typeface="Wingdings" panose="05000000000000000000" pitchFamily="2" charset="2"/>
                        <a:defRPr>
                          <a:solidFill>
                            <a:schemeClr val="tx1"/>
                          </a:solidFill>
                          <a:effectLst>
                            <a:outerShdw blurRad="38100" dist="38100" dir="2700000" algn="tl">
                              <a:srgbClr val="000000"/>
                            </a:outerShdw>
                          </a:effectLst>
                          <a:latin typeface="Verdana" pitchFamily="34" charset="0"/>
                          <a:cs typeface="Arial" pitchFamily="34" charset="0"/>
                        </a:defRPr>
                      </a:lvl6pPr>
                      <a:lvl7pPr fontAlgn="base">
                        <a:spcBef>
                          <a:spcPct val="20000"/>
                        </a:spcBef>
                        <a:spcAft>
                          <a:spcPct val="0"/>
                        </a:spcAft>
                        <a:buClr>
                          <a:schemeClr val="folHlink"/>
                        </a:buClr>
                        <a:buSzPct val="60000"/>
                        <a:buFont typeface="Wingdings" panose="05000000000000000000" pitchFamily="2" charset="2"/>
                        <a:defRPr>
                          <a:solidFill>
                            <a:schemeClr val="tx1"/>
                          </a:solidFill>
                          <a:effectLst>
                            <a:outerShdw blurRad="38100" dist="38100" dir="2700000" algn="tl">
                              <a:srgbClr val="000000"/>
                            </a:outerShdw>
                          </a:effectLst>
                          <a:latin typeface="Verdana" pitchFamily="34" charset="0"/>
                          <a:cs typeface="Arial" pitchFamily="34" charset="0"/>
                        </a:defRPr>
                      </a:lvl7pPr>
                      <a:lvl8pPr fontAlgn="base">
                        <a:spcBef>
                          <a:spcPct val="20000"/>
                        </a:spcBef>
                        <a:spcAft>
                          <a:spcPct val="0"/>
                        </a:spcAft>
                        <a:buClr>
                          <a:schemeClr val="folHlink"/>
                        </a:buClr>
                        <a:buSzPct val="60000"/>
                        <a:buFont typeface="Wingdings" panose="05000000000000000000" pitchFamily="2" charset="2"/>
                        <a:defRPr>
                          <a:solidFill>
                            <a:schemeClr val="tx1"/>
                          </a:solidFill>
                          <a:effectLst>
                            <a:outerShdw blurRad="38100" dist="38100" dir="2700000" algn="tl">
                              <a:srgbClr val="000000"/>
                            </a:outerShdw>
                          </a:effectLst>
                          <a:latin typeface="Verdana" pitchFamily="34" charset="0"/>
                          <a:cs typeface="Arial" pitchFamily="34" charset="0"/>
                        </a:defRPr>
                      </a:lvl8pPr>
                      <a:lvl9pPr fontAlgn="base">
                        <a:spcBef>
                          <a:spcPct val="20000"/>
                        </a:spcBef>
                        <a:spcAft>
                          <a:spcPct val="0"/>
                        </a:spcAft>
                        <a:buClr>
                          <a:schemeClr val="folHlink"/>
                        </a:buClr>
                        <a:buSzPct val="60000"/>
                        <a:buFont typeface="Wingdings" panose="05000000000000000000" pitchFamily="2" charset="2"/>
                        <a:defRPr>
                          <a:solidFill>
                            <a:schemeClr val="tx1"/>
                          </a:solidFill>
                          <a:effectLst>
                            <a:outerShdw blurRad="38100" dist="38100" dir="2700000" algn="tl">
                              <a:srgbClr val="000000"/>
                            </a:outerShdw>
                          </a:effectLst>
                          <a:latin typeface="Verdana" pitchFamily="34" charset="0"/>
                          <a:cs typeface="Arial"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Pct val="60000"/>
                        <a:buFont typeface="Wingdings" panose="05000000000000000000" pitchFamily="2" charset="2"/>
                        <a:buNone/>
                      </a:pPr>
                      <a:r>
                        <a:rPr kumimoji="0" lang="cs-CZ" altLang="cs-CZ" sz="2400" b="1" i="0" u="none" strike="noStrike" cap="none" normalizeH="0" baseline="0">
                          <a:ln>
                            <a:noFill/>
                          </a:ln>
                          <a:solidFill>
                            <a:schemeClr val="tx1"/>
                          </a:solidFill>
                          <a:effectLst>
                            <a:outerShdw blurRad="38100" dist="38100" dir="2700000" algn="tl">
                              <a:srgbClr val="000000"/>
                            </a:outerShdw>
                          </a:effectLst>
                          <a:latin typeface="Source Sans Pro Semibold" panose="020b0604020202020204" charset="-18"/>
                          <a:cs typeface="Source Sans Pro Semibold" panose="020b0604020202020204" charset="0"/>
                        </a:rPr>
                        <a:t>1</a:t>
                      </a:r>
                    </a:p>
                  </a:txBody>
                  <a:tcPr marL="121920" marR="121920" anchor="ctr" horzOverflow="overflow">
                    <a:lnL w="12700"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lvl1pPr>
                        <a:spcBef>
                          <a:spcPct val="20000"/>
                        </a:spcBef>
                        <a:buClr>
                          <a:schemeClr val="hlink"/>
                        </a:buClr>
                        <a:buSzPct val="60000"/>
                        <a:buFont typeface="Wingdings" panose="05000000000000000000" pitchFamily="2" charset="2"/>
                        <a:defRPr sz="2800">
                          <a:solidFill>
                            <a:schemeClr val="tx1"/>
                          </a:solidFill>
                          <a:effectLst>
                            <a:outerShdw blurRad="38100" dist="38100" dir="2700000" algn="tl">
                              <a:srgbClr val="000000"/>
                            </a:outerShdw>
                          </a:effectLst>
                          <a:latin typeface="Verdana" pitchFamily="34" charset="0"/>
                          <a:cs typeface="Arial" pitchFamily="34" charset="0"/>
                        </a:defRPr>
                      </a:lvl1pPr>
                      <a:lvl2pPr>
                        <a:spcBef>
                          <a:spcPct val="20000"/>
                        </a:spcBef>
                        <a:buClr>
                          <a:schemeClr val="tx1"/>
                        </a:buClr>
                        <a:defRPr sz="2400">
                          <a:solidFill>
                            <a:schemeClr val="tx1"/>
                          </a:solidFill>
                          <a:effectLst>
                            <a:outerShdw blurRad="38100" dist="38100" dir="2700000" algn="tl">
                              <a:srgbClr val="000000"/>
                            </a:outerShdw>
                          </a:effectLst>
                          <a:latin typeface="Verdana" pitchFamily="34" charset="0"/>
                          <a:cs typeface="Arial" pitchFamily="34" charset="0"/>
                        </a:defRPr>
                      </a:lvl2pPr>
                      <a:lvl3pPr>
                        <a:spcBef>
                          <a:spcPct val="20000"/>
                        </a:spcBef>
                        <a:buClr>
                          <a:schemeClr val="accent2"/>
                        </a:buClr>
                        <a:buSzPct val="60000"/>
                        <a:buFont typeface="Wingdings" panose="05000000000000000000" pitchFamily="2" charset="2"/>
                        <a:defRPr sz="2000">
                          <a:solidFill>
                            <a:schemeClr val="tx1"/>
                          </a:solidFill>
                          <a:effectLst>
                            <a:outerShdw blurRad="38100" dist="38100" dir="2700000" algn="tl">
                              <a:srgbClr val="000000"/>
                            </a:outerShdw>
                          </a:effectLst>
                          <a:latin typeface="Verdana" pitchFamily="34" charset="0"/>
                          <a:cs typeface="Arial" pitchFamily="34" charset="0"/>
                        </a:defRPr>
                      </a:lvl3pPr>
                      <a:lvl4pPr>
                        <a:spcBef>
                          <a:spcPct val="20000"/>
                        </a:spcBef>
                        <a:buClr>
                          <a:schemeClr val="tx2"/>
                        </a:buClr>
                        <a:defRPr>
                          <a:solidFill>
                            <a:schemeClr val="tx1"/>
                          </a:solidFill>
                          <a:effectLst>
                            <a:outerShdw blurRad="38100" dist="38100" dir="2700000" algn="tl">
                              <a:srgbClr val="000000"/>
                            </a:outerShdw>
                          </a:effectLst>
                          <a:latin typeface="Verdana" pitchFamily="34" charset="0"/>
                          <a:cs typeface="Arial" pitchFamily="34" charset="0"/>
                        </a:defRPr>
                      </a:lvl4pPr>
                      <a:lvl5pPr>
                        <a:spcBef>
                          <a:spcPct val="20000"/>
                        </a:spcBef>
                        <a:buClr>
                          <a:schemeClr val="folHlink"/>
                        </a:buClr>
                        <a:buSzPct val="60000"/>
                        <a:buFont typeface="Wingdings" panose="05000000000000000000" pitchFamily="2" charset="2"/>
                        <a:defRPr>
                          <a:solidFill>
                            <a:schemeClr val="tx1"/>
                          </a:solidFill>
                          <a:effectLst>
                            <a:outerShdw blurRad="38100" dist="38100" dir="2700000" algn="tl">
                              <a:srgbClr val="000000"/>
                            </a:outerShdw>
                          </a:effectLst>
                          <a:latin typeface="Verdana" pitchFamily="34" charset="0"/>
                          <a:cs typeface="Arial" pitchFamily="34" charset="0"/>
                        </a:defRPr>
                      </a:lvl5pPr>
                      <a:lvl6pPr fontAlgn="base">
                        <a:spcBef>
                          <a:spcPct val="20000"/>
                        </a:spcBef>
                        <a:spcAft>
                          <a:spcPct val="0"/>
                        </a:spcAft>
                        <a:buClr>
                          <a:schemeClr val="folHlink"/>
                        </a:buClr>
                        <a:buSzPct val="60000"/>
                        <a:buFont typeface="Wingdings" panose="05000000000000000000" pitchFamily="2" charset="2"/>
                        <a:defRPr>
                          <a:solidFill>
                            <a:schemeClr val="tx1"/>
                          </a:solidFill>
                          <a:effectLst>
                            <a:outerShdw blurRad="38100" dist="38100" dir="2700000" algn="tl">
                              <a:srgbClr val="000000"/>
                            </a:outerShdw>
                          </a:effectLst>
                          <a:latin typeface="Verdana" pitchFamily="34" charset="0"/>
                          <a:cs typeface="Arial" pitchFamily="34" charset="0"/>
                        </a:defRPr>
                      </a:lvl6pPr>
                      <a:lvl7pPr fontAlgn="base">
                        <a:spcBef>
                          <a:spcPct val="20000"/>
                        </a:spcBef>
                        <a:spcAft>
                          <a:spcPct val="0"/>
                        </a:spcAft>
                        <a:buClr>
                          <a:schemeClr val="folHlink"/>
                        </a:buClr>
                        <a:buSzPct val="60000"/>
                        <a:buFont typeface="Wingdings" panose="05000000000000000000" pitchFamily="2" charset="2"/>
                        <a:defRPr>
                          <a:solidFill>
                            <a:schemeClr val="tx1"/>
                          </a:solidFill>
                          <a:effectLst>
                            <a:outerShdw blurRad="38100" dist="38100" dir="2700000" algn="tl">
                              <a:srgbClr val="000000"/>
                            </a:outerShdw>
                          </a:effectLst>
                          <a:latin typeface="Verdana" pitchFamily="34" charset="0"/>
                          <a:cs typeface="Arial" pitchFamily="34" charset="0"/>
                        </a:defRPr>
                      </a:lvl7pPr>
                      <a:lvl8pPr fontAlgn="base">
                        <a:spcBef>
                          <a:spcPct val="20000"/>
                        </a:spcBef>
                        <a:spcAft>
                          <a:spcPct val="0"/>
                        </a:spcAft>
                        <a:buClr>
                          <a:schemeClr val="folHlink"/>
                        </a:buClr>
                        <a:buSzPct val="60000"/>
                        <a:buFont typeface="Wingdings" panose="05000000000000000000" pitchFamily="2" charset="2"/>
                        <a:defRPr>
                          <a:solidFill>
                            <a:schemeClr val="tx1"/>
                          </a:solidFill>
                          <a:effectLst>
                            <a:outerShdw blurRad="38100" dist="38100" dir="2700000" algn="tl">
                              <a:srgbClr val="000000"/>
                            </a:outerShdw>
                          </a:effectLst>
                          <a:latin typeface="Verdana" pitchFamily="34" charset="0"/>
                          <a:cs typeface="Arial" pitchFamily="34" charset="0"/>
                        </a:defRPr>
                      </a:lvl8pPr>
                      <a:lvl9pPr fontAlgn="base">
                        <a:spcBef>
                          <a:spcPct val="20000"/>
                        </a:spcBef>
                        <a:spcAft>
                          <a:spcPct val="0"/>
                        </a:spcAft>
                        <a:buClr>
                          <a:schemeClr val="folHlink"/>
                        </a:buClr>
                        <a:buSzPct val="60000"/>
                        <a:buFont typeface="Wingdings" panose="05000000000000000000" pitchFamily="2" charset="2"/>
                        <a:defRPr>
                          <a:solidFill>
                            <a:schemeClr val="tx1"/>
                          </a:solidFill>
                          <a:effectLst>
                            <a:outerShdw blurRad="38100" dist="38100" dir="2700000" algn="tl">
                              <a:srgbClr val="000000"/>
                            </a:outerShdw>
                          </a:effectLst>
                          <a:latin typeface="Verdana" pitchFamily="34" charset="0"/>
                          <a:cs typeface="Arial"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Pct val="60000"/>
                        <a:buFont typeface="Wingdings" panose="05000000000000000000" pitchFamily="2" charset="2"/>
                        <a:buNone/>
                      </a:pPr>
                      <a:r>
                        <a:rPr kumimoji="0" lang="cs-CZ" altLang="cs-CZ" sz="2400" b="1" i="0" u="none" strike="noStrike" cap="none" normalizeH="0" baseline="0">
                          <a:ln>
                            <a:noFill/>
                          </a:ln>
                          <a:solidFill>
                            <a:schemeClr val="tx1"/>
                          </a:solidFill>
                          <a:effectLst>
                            <a:outerShdw blurRad="38100" dist="38100" dir="2700000" algn="tl">
                              <a:srgbClr val="000000"/>
                            </a:outerShdw>
                          </a:effectLst>
                          <a:latin typeface="Source Sans Pro Semibold" panose="020b0604020202020204" charset="-18"/>
                          <a:cs typeface="Source Sans Pro Semibold" panose="020b0604020202020204" charset="0"/>
                        </a:rPr>
                        <a:t>1</a:t>
                      </a:r>
                    </a:p>
                  </a:txBody>
                  <a:tcPr marL="121920" marR="121920" anchor="ctr" horzOverflow="overflow">
                    <a:lnL>
                      <a:noFill/>
                    </a:lnL>
                    <a:lnR w="12700"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lvl1pPr>
                        <a:spcBef>
                          <a:spcPct val="20000"/>
                        </a:spcBef>
                        <a:buClr>
                          <a:schemeClr val="hlink"/>
                        </a:buClr>
                        <a:buSzPct val="60000"/>
                        <a:buFont typeface="Wingdings" panose="05000000000000000000" pitchFamily="2" charset="2"/>
                        <a:defRPr sz="2800">
                          <a:solidFill>
                            <a:schemeClr val="tx1"/>
                          </a:solidFill>
                          <a:effectLst>
                            <a:outerShdw blurRad="38100" dist="38100" dir="2700000" algn="tl">
                              <a:srgbClr val="000000"/>
                            </a:outerShdw>
                          </a:effectLst>
                          <a:latin typeface="Verdana" pitchFamily="34" charset="0"/>
                          <a:cs typeface="Arial" pitchFamily="34" charset="0"/>
                        </a:defRPr>
                      </a:lvl1pPr>
                      <a:lvl2pPr>
                        <a:spcBef>
                          <a:spcPct val="20000"/>
                        </a:spcBef>
                        <a:buClr>
                          <a:schemeClr val="tx1"/>
                        </a:buClr>
                        <a:defRPr sz="2400">
                          <a:solidFill>
                            <a:schemeClr val="tx1"/>
                          </a:solidFill>
                          <a:effectLst>
                            <a:outerShdw blurRad="38100" dist="38100" dir="2700000" algn="tl">
                              <a:srgbClr val="000000"/>
                            </a:outerShdw>
                          </a:effectLst>
                          <a:latin typeface="Verdana" pitchFamily="34" charset="0"/>
                          <a:cs typeface="Arial" pitchFamily="34" charset="0"/>
                        </a:defRPr>
                      </a:lvl2pPr>
                      <a:lvl3pPr>
                        <a:spcBef>
                          <a:spcPct val="20000"/>
                        </a:spcBef>
                        <a:buClr>
                          <a:schemeClr val="accent2"/>
                        </a:buClr>
                        <a:buSzPct val="60000"/>
                        <a:buFont typeface="Wingdings" panose="05000000000000000000" pitchFamily="2" charset="2"/>
                        <a:defRPr sz="2000">
                          <a:solidFill>
                            <a:schemeClr val="tx1"/>
                          </a:solidFill>
                          <a:effectLst>
                            <a:outerShdw blurRad="38100" dist="38100" dir="2700000" algn="tl">
                              <a:srgbClr val="000000"/>
                            </a:outerShdw>
                          </a:effectLst>
                          <a:latin typeface="Verdana" pitchFamily="34" charset="0"/>
                          <a:cs typeface="Arial" pitchFamily="34" charset="0"/>
                        </a:defRPr>
                      </a:lvl3pPr>
                      <a:lvl4pPr>
                        <a:spcBef>
                          <a:spcPct val="20000"/>
                        </a:spcBef>
                        <a:buClr>
                          <a:schemeClr val="tx2"/>
                        </a:buClr>
                        <a:defRPr>
                          <a:solidFill>
                            <a:schemeClr val="tx1"/>
                          </a:solidFill>
                          <a:effectLst>
                            <a:outerShdw blurRad="38100" dist="38100" dir="2700000" algn="tl">
                              <a:srgbClr val="000000"/>
                            </a:outerShdw>
                          </a:effectLst>
                          <a:latin typeface="Verdana" pitchFamily="34" charset="0"/>
                          <a:cs typeface="Arial" pitchFamily="34" charset="0"/>
                        </a:defRPr>
                      </a:lvl4pPr>
                      <a:lvl5pPr>
                        <a:spcBef>
                          <a:spcPct val="20000"/>
                        </a:spcBef>
                        <a:buClr>
                          <a:schemeClr val="folHlink"/>
                        </a:buClr>
                        <a:buSzPct val="60000"/>
                        <a:buFont typeface="Wingdings" panose="05000000000000000000" pitchFamily="2" charset="2"/>
                        <a:defRPr>
                          <a:solidFill>
                            <a:schemeClr val="tx1"/>
                          </a:solidFill>
                          <a:effectLst>
                            <a:outerShdw blurRad="38100" dist="38100" dir="2700000" algn="tl">
                              <a:srgbClr val="000000"/>
                            </a:outerShdw>
                          </a:effectLst>
                          <a:latin typeface="Verdana" pitchFamily="34" charset="0"/>
                          <a:cs typeface="Arial" pitchFamily="34" charset="0"/>
                        </a:defRPr>
                      </a:lvl5pPr>
                      <a:lvl6pPr fontAlgn="base">
                        <a:spcBef>
                          <a:spcPct val="20000"/>
                        </a:spcBef>
                        <a:spcAft>
                          <a:spcPct val="0"/>
                        </a:spcAft>
                        <a:buClr>
                          <a:schemeClr val="folHlink"/>
                        </a:buClr>
                        <a:buSzPct val="60000"/>
                        <a:buFont typeface="Wingdings" panose="05000000000000000000" pitchFamily="2" charset="2"/>
                        <a:defRPr>
                          <a:solidFill>
                            <a:schemeClr val="tx1"/>
                          </a:solidFill>
                          <a:effectLst>
                            <a:outerShdw blurRad="38100" dist="38100" dir="2700000" algn="tl">
                              <a:srgbClr val="000000"/>
                            </a:outerShdw>
                          </a:effectLst>
                          <a:latin typeface="Verdana" pitchFamily="34" charset="0"/>
                          <a:cs typeface="Arial" pitchFamily="34" charset="0"/>
                        </a:defRPr>
                      </a:lvl6pPr>
                      <a:lvl7pPr fontAlgn="base">
                        <a:spcBef>
                          <a:spcPct val="20000"/>
                        </a:spcBef>
                        <a:spcAft>
                          <a:spcPct val="0"/>
                        </a:spcAft>
                        <a:buClr>
                          <a:schemeClr val="folHlink"/>
                        </a:buClr>
                        <a:buSzPct val="60000"/>
                        <a:buFont typeface="Wingdings" panose="05000000000000000000" pitchFamily="2" charset="2"/>
                        <a:defRPr>
                          <a:solidFill>
                            <a:schemeClr val="tx1"/>
                          </a:solidFill>
                          <a:effectLst>
                            <a:outerShdw blurRad="38100" dist="38100" dir="2700000" algn="tl">
                              <a:srgbClr val="000000"/>
                            </a:outerShdw>
                          </a:effectLst>
                          <a:latin typeface="Verdana" pitchFamily="34" charset="0"/>
                          <a:cs typeface="Arial" pitchFamily="34" charset="0"/>
                        </a:defRPr>
                      </a:lvl7pPr>
                      <a:lvl8pPr fontAlgn="base">
                        <a:spcBef>
                          <a:spcPct val="20000"/>
                        </a:spcBef>
                        <a:spcAft>
                          <a:spcPct val="0"/>
                        </a:spcAft>
                        <a:buClr>
                          <a:schemeClr val="folHlink"/>
                        </a:buClr>
                        <a:buSzPct val="60000"/>
                        <a:buFont typeface="Wingdings" panose="05000000000000000000" pitchFamily="2" charset="2"/>
                        <a:defRPr>
                          <a:solidFill>
                            <a:schemeClr val="tx1"/>
                          </a:solidFill>
                          <a:effectLst>
                            <a:outerShdw blurRad="38100" dist="38100" dir="2700000" algn="tl">
                              <a:srgbClr val="000000"/>
                            </a:outerShdw>
                          </a:effectLst>
                          <a:latin typeface="Verdana" pitchFamily="34" charset="0"/>
                          <a:cs typeface="Arial" pitchFamily="34" charset="0"/>
                        </a:defRPr>
                      </a:lvl8pPr>
                      <a:lvl9pPr fontAlgn="base">
                        <a:spcBef>
                          <a:spcPct val="20000"/>
                        </a:spcBef>
                        <a:spcAft>
                          <a:spcPct val="0"/>
                        </a:spcAft>
                        <a:buClr>
                          <a:schemeClr val="folHlink"/>
                        </a:buClr>
                        <a:buSzPct val="60000"/>
                        <a:buFont typeface="Wingdings" panose="05000000000000000000" pitchFamily="2" charset="2"/>
                        <a:defRPr>
                          <a:solidFill>
                            <a:schemeClr val="tx1"/>
                          </a:solidFill>
                          <a:effectLst>
                            <a:outerShdw blurRad="38100" dist="38100" dir="2700000" algn="tl">
                              <a:srgbClr val="000000"/>
                            </a:outerShdw>
                          </a:effectLst>
                          <a:latin typeface="Verdana" pitchFamily="34" charset="0"/>
                          <a:cs typeface="Arial"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Pct val="60000"/>
                        <a:buFont typeface="Wingdings" panose="05000000000000000000" pitchFamily="2" charset="2"/>
                        <a:buNone/>
                      </a:pPr>
                      <a:r>
                        <a:rPr kumimoji="0" lang="cs-CZ" altLang="cs-CZ" sz="2400" b="1" i="0" u="none" strike="noStrike" cap="none" normalizeH="0" baseline="0">
                          <a:ln>
                            <a:noFill/>
                          </a:ln>
                          <a:solidFill>
                            <a:schemeClr val="tx1"/>
                          </a:solidFill>
                          <a:effectLst>
                            <a:outerShdw blurRad="38100" dist="38100" dir="2700000" algn="tl">
                              <a:srgbClr val="000000"/>
                            </a:outerShdw>
                          </a:effectLst>
                          <a:latin typeface="Source Sans Pro Semibold" panose="020b0604020202020204" charset="-18"/>
                          <a:cs typeface="Source Sans Pro Semibold" panose="020b0604020202020204" charset="0"/>
                        </a:rPr>
                        <a:t>0.4</a:t>
                      </a:r>
                    </a:p>
                  </a:txBody>
                  <a:tcPr marL="121920" marR="121920" anchor="ctr" horzOverflow="overflow">
                    <a:lnL w="12700"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lvl1pPr>
                        <a:spcBef>
                          <a:spcPct val="20000"/>
                        </a:spcBef>
                        <a:buClr>
                          <a:schemeClr val="hlink"/>
                        </a:buClr>
                        <a:buSzPct val="60000"/>
                        <a:buFont typeface="Wingdings" panose="05000000000000000000" pitchFamily="2" charset="2"/>
                        <a:defRPr sz="2800">
                          <a:solidFill>
                            <a:schemeClr val="tx1"/>
                          </a:solidFill>
                          <a:effectLst>
                            <a:outerShdw blurRad="38100" dist="38100" dir="2700000" algn="tl">
                              <a:srgbClr val="000000"/>
                            </a:outerShdw>
                          </a:effectLst>
                          <a:latin typeface="Verdana" pitchFamily="34" charset="0"/>
                          <a:cs typeface="Arial" pitchFamily="34" charset="0"/>
                        </a:defRPr>
                      </a:lvl1pPr>
                      <a:lvl2pPr>
                        <a:spcBef>
                          <a:spcPct val="20000"/>
                        </a:spcBef>
                        <a:buClr>
                          <a:schemeClr val="tx1"/>
                        </a:buClr>
                        <a:defRPr sz="2400">
                          <a:solidFill>
                            <a:schemeClr val="tx1"/>
                          </a:solidFill>
                          <a:effectLst>
                            <a:outerShdw blurRad="38100" dist="38100" dir="2700000" algn="tl">
                              <a:srgbClr val="000000"/>
                            </a:outerShdw>
                          </a:effectLst>
                          <a:latin typeface="Verdana" pitchFamily="34" charset="0"/>
                          <a:cs typeface="Arial" pitchFamily="34" charset="0"/>
                        </a:defRPr>
                      </a:lvl2pPr>
                      <a:lvl3pPr>
                        <a:spcBef>
                          <a:spcPct val="20000"/>
                        </a:spcBef>
                        <a:buClr>
                          <a:schemeClr val="accent2"/>
                        </a:buClr>
                        <a:buSzPct val="60000"/>
                        <a:buFont typeface="Wingdings" panose="05000000000000000000" pitchFamily="2" charset="2"/>
                        <a:defRPr sz="2000">
                          <a:solidFill>
                            <a:schemeClr val="tx1"/>
                          </a:solidFill>
                          <a:effectLst>
                            <a:outerShdw blurRad="38100" dist="38100" dir="2700000" algn="tl">
                              <a:srgbClr val="000000"/>
                            </a:outerShdw>
                          </a:effectLst>
                          <a:latin typeface="Verdana" pitchFamily="34" charset="0"/>
                          <a:cs typeface="Arial" pitchFamily="34" charset="0"/>
                        </a:defRPr>
                      </a:lvl3pPr>
                      <a:lvl4pPr>
                        <a:spcBef>
                          <a:spcPct val="20000"/>
                        </a:spcBef>
                        <a:buClr>
                          <a:schemeClr val="tx2"/>
                        </a:buClr>
                        <a:defRPr>
                          <a:solidFill>
                            <a:schemeClr val="tx1"/>
                          </a:solidFill>
                          <a:effectLst>
                            <a:outerShdw blurRad="38100" dist="38100" dir="2700000" algn="tl">
                              <a:srgbClr val="000000"/>
                            </a:outerShdw>
                          </a:effectLst>
                          <a:latin typeface="Verdana" pitchFamily="34" charset="0"/>
                          <a:cs typeface="Arial" pitchFamily="34" charset="0"/>
                        </a:defRPr>
                      </a:lvl4pPr>
                      <a:lvl5pPr>
                        <a:spcBef>
                          <a:spcPct val="20000"/>
                        </a:spcBef>
                        <a:buClr>
                          <a:schemeClr val="folHlink"/>
                        </a:buClr>
                        <a:buSzPct val="60000"/>
                        <a:buFont typeface="Wingdings" panose="05000000000000000000" pitchFamily="2" charset="2"/>
                        <a:defRPr>
                          <a:solidFill>
                            <a:schemeClr val="tx1"/>
                          </a:solidFill>
                          <a:effectLst>
                            <a:outerShdw blurRad="38100" dist="38100" dir="2700000" algn="tl">
                              <a:srgbClr val="000000"/>
                            </a:outerShdw>
                          </a:effectLst>
                          <a:latin typeface="Verdana" pitchFamily="34" charset="0"/>
                          <a:cs typeface="Arial" pitchFamily="34" charset="0"/>
                        </a:defRPr>
                      </a:lvl5pPr>
                      <a:lvl6pPr fontAlgn="base">
                        <a:spcBef>
                          <a:spcPct val="20000"/>
                        </a:spcBef>
                        <a:spcAft>
                          <a:spcPct val="0"/>
                        </a:spcAft>
                        <a:buClr>
                          <a:schemeClr val="folHlink"/>
                        </a:buClr>
                        <a:buSzPct val="60000"/>
                        <a:buFont typeface="Wingdings" panose="05000000000000000000" pitchFamily="2" charset="2"/>
                        <a:defRPr>
                          <a:solidFill>
                            <a:schemeClr val="tx1"/>
                          </a:solidFill>
                          <a:effectLst>
                            <a:outerShdw blurRad="38100" dist="38100" dir="2700000" algn="tl">
                              <a:srgbClr val="000000"/>
                            </a:outerShdw>
                          </a:effectLst>
                          <a:latin typeface="Verdana" pitchFamily="34" charset="0"/>
                          <a:cs typeface="Arial" pitchFamily="34" charset="0"/>
                        </a:defRPr>
                      </a:lvl6pPr>
                      <a:lvl7pPr fontAlgn="base">
                        <a:spcBef>
                          <a:spcPct val="20000"/>
                        </a:spcBef>
                        <a:spcAft>
                          <a:spcPct val="0"/>
                        </a:spcAft>
                        <a:buClr>
                          <a:schemeClr val="folHlink"/>
                        </a:buClr>
                        <a:buSzPct val="60000"/>
                        <a:buFont typeface="Wingdings" panose="05000000000000000000" pitchFamily="2" charset="2"/>
                        <a:defRPr>
                          <a:solidFill>
                            <a:schemeClr val="tx1"/>
                          </a:solidFill>
                          <a:effectLst>
                            <a:outerShdw blurRad="38100" dist="38100" dir="2700000" algn="tl">
                              <a:srgbClr val="000000"/>
                            </a:outerShdw>
                          </a:effectLst>
                          <a:latin typeface="Verdana" pitchFamily="34" charset="0"/>
                          <a:cs typeface="Arial" pitchFamily="34" charset="0"/>
                        </a:defRPr>
                      </a:lvl7pPr>
                      <a:lvl8pPr fontAlgn="base">
                        <a:spcBef>
                          <a:spcPct val="20000"/>
                        </a:spcBef>
                        <a:spcAft>
                          <a:spcPct val="0"/>
                        </a:spcAft>
                        <a:buClr>
                          <a:schemeClr val="folHlink"/>
                        </a:buClr>
                        <a:buSzPct val="60000"/>
                        <a:buFont typeface="Wingdings" panose="05000000000000000000" pitchFamily="2" charset="2"/>
                        <a:defRPr>
                          <a:solidFill>
                            <a:schemeClr val="tx1"/>
                          </a:solidFill>
                          <a:effectLst>
                            <a:outerShdw blurRad="38100" dist="38100" dir="2700000" algn="tl">
                              <a:srgbClr val="000000"/>
                            </a:outerShdw>
                          </a:effectLst>
                          <a:latin typeface="Verdana" pitchFamily="34" charset="0"/>
                          <a:cs typeface="Arial" pitchFamily="34" charset="0"/>
                        </a:defRPr>
                      </a:lvl8pPr>
                      <a:lvl9pPr fontAlgn="base">
                        <a:spcBef>
                          <a:spcPct val="20000"/>
                        </a:spcBef>
                        <a:spcAft>
                          <a:spcPct val="0"/>
                        </a:spcAft>
                        <a:buClr>
                          <a:schemeClr val="folHlink"/>
                        </a:buClr>
                        <a:buSzPct val="60000"/>
                        <a:buFont typeface="Wingdings" panose="05000000000000000000" pitchFamily="2" charset="2"/>
                        <a:defRPr>
                          <a:solidFill>
                            <a:schemeClr val="tx1"/>
                          </a:solidFill>
                          <a:effectLst>
                            <a:outerShdw blurRad="38100" dist="38100" dir="2700000" algn="tl">
                              <a:srgbClr val="000000"/>
                            </a:outerShdw>
                          </a:effectLst>
                          <a:latin typeface="Verdana" pitchFamily="34" charset="0"/>
                          <a:cs typeface="Arial"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Pct val="60000"/>
                        <a:buFont typeface="Wingdings" panose="05000000000000000000" pitchFamily="2" charset="2"/>
                        <a:buNone/>
                      </a:pPr>
                      <a:r>
                        <a:rPr kumimoji="0" lang="cs-CZ" altLang="cs-CZ" sz="2400" b="1" i="0" u="none" strike="noStrike" cap="none" normalizeH="0" baseline="0">
                          <a:ln>
                            <a:noFill/>
                          </a:ln>
                          <a:solidFill>
                            <a:schemeClr val="tx1"/>
                          </a:solidFill>
                          <a:effectLst>
                            <a:outerShdw blurRad="38100" dist="38100" dir="2700000" algn="tl">
                              <a:srgbClr val="000000"/>
                            </a:outerShdw>
                          </a:effectLst>
                          <a:latin typeface="Source Sans Pro Semibold" panose="020b0604020202020204" charset="-18"/>
                          <a:cs typeface="Source Sans Pro Semibold" panose="020b0604020202020204" charset="0"/>
                        </a:rPr>
                        <a:t>0.68</a:t>
                      </a:r>
                    </a:p>
                  </a:txBody>
                  <a:tcPr marL="121920" marR="121920" anchor="ctr" horzOverflow="overflow">
                    <a:lnL>
                      <a:noFill/>
                    </a:lnL>
                    <a:lnR w="12700"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lvl1pPr>
                        <a:spcBef>
                          <a:spcPct val="20000"/>
                        </a:spcBef>
                        <a:buClr>
                          <a:schemeClr val="hlink"/>
                        </a:buClr>
                        <a:buSzPct val="60000"/>
                        <a:buFont typeface="Wingdings" panose="05000000000000000000" pitchFamily="2" charset="2"/>
                        <a:defRPr sz="2800">
                          <a:solidFill>
                            <a:schemeClr val="tx1"/>
                          </a:solidFill>
                          <a:effectLst>
                            <a:outerShdw blurRad="38100" dist="38100" dir="2700000" algn="tl">
                              <a:srgbClr val="000000"/>
                            </a:outerShdw>
                          </a:effectLst>
                          <a:latin typeface="Verdana" pitchFamily="34" charset="0"/>
                          <a:cs typeface="Arial" pitchFamily="34" charset="0"/>
                        </a:defRPr>
                      </a:lvl1pPr>
                      <a:lvl2pPr>
                        <a:spcBef>
                          <a:spcPct val="20000"/>
                        </a:spcBef>
                        <a:buClr>
                          <a:schemeClr val="tx1"/>
                        </a:buClr>
                        <a:defRPr sz="2400">
                          <a:solidFill>
                            <a:schemeClr val="tx1"/>
                          </a:solidFill>
                          <a:effectLst>
                            <a:outerShdw blurRad="38100" dist="38100" dir="2700000" algn="tl">
                              <a:srgbClr val="000000"/>
                            </a:outerShdw>
                          </a:effectLst>
                          <a:latin typeface="Verdana" pitchFamily="34" charset="0"/>
                          <a:cs typeface="Arial" pitchFamily="34" charset="0"/>
                        </a:defRPr>
                      </a:lvl2pPr>
                      <a:lvl3pPr>
                        <a:spcBef>
                          <a:spcPct val="20000"/>
                        </a:spcBef>
                        <a:buClr>
                          <a:schemeClr val="accent2"/>
                        </a:buClr>
                        <a:buSzPct val="60000"/>
                        <a:buFont typeface="Wingdings" panose="05000000000000000000" pitchFamily="2" charset="2"/>
                        <a:defRPr sz="2000">
                          <a:solidFill>
                            <a:schemeClr val="tx1"/>
                          </a:solidFill>
                          <a:effectLst>
                            <a:outerShdw blurRad="38100" dist="38100" dir="2700000" algn="tl">
                              <a:srgbClr val="000000"/>
                            </a:outerShdw>
                          </a:effectLst>
                          <a:latin typeface="Verdana" pitchFamily="34" charset="0"/>
                          <a:cs typeface="Arial" pitchFamily="34" charset="0"/>
                        </a:defRPr>
                      </a:lvl3pPr>
                      <a:lvl4pPr>
                        <a:spcBef>
                          <a:spcPct val="20000"/>
                        </a:spcBef>
                        <a:buClr>
                          <a:schemeClr val="tx2"/>
                        </a:buClr>
                        <a:defRPr>
                          <a:solidFill>
                            <a:schemeClr val="tx1"/>
                          </a:solidFill>
                          <a:effectLst>
                            <a:outerShdw blurRad="38100" dist="38100" dir="2700000" algn="tl">
                              <a:srgbClr val="000000"/>
                            </a:outerShdw>
                          </a:effectLst>
                          <a:latin typeface="Verdana" pitchFamily="34" charset="0"/>
                          <a:cs typeface="Arial" pitchFamily="34" charset="0"/>
                        </a:defRPr>
                      </a:lvl4pPr>
                      <a:lvl5pPr>
                        <a:spcBef>
                          <a:spcPct val="20000"/>
                        </a:spcBef>
                        <a:buClr>
                          <a:schemeClr val="folHlink"/>
                        </a:buClr>
                        <a:buSzPct val="60000"/>
                        <a:buFont typeface="Wingdings" panose="05000000000000000000" pitchFamily="2" charset="2"/>
                        <a:defRPr>
                          <a:solidFill>
                            <a:schemeClr val="tx1"/>
                          </a:solidFill>
                          <a:effectLst>
                            <a:outerShdw blurRad="38100" dist="38100" dir="2700000" algn="tl">
                              <a:srgbClr val="000000"/>
                            </a:outerShdw>
                          </a:effectLst>
                          <a:latin typeface="Verdana" pitchFamily="34" charset="0"/>
                          <a:cs typeface="Arial" pitchFamily="34" charset="0"/>
                        </a:defRPr>
                      </a:lvl5pPr>
                      <a:lvl6pPr fontAlgn="base">
                        <a:spcBef>
                          <a:spcPct val="20000"/>
                        </a:spcBef>
                        <a:spcAft>
                          <a:spcPct val="0"/>
                        </a:spcAft>
                        <a:buClr>
                          <a:schemeClr val="folHlink"/>
                        </a:buClr>
                        <a:buSzPct val="60000"/>
                        <a:buFont typeface="Wingdings" panose="05000000000000000000" pitchFamily="2" charset="2"/>
                        <a:defRPr>
                          <a:solidFill>
                            <a:schemeClr val="tx1"/>
                          </a:solidFill>
                          <a:effectLst>
                            <a:outerShdw blurRad="38100" dist="38100" dir="2700000" algn="tl">
                              <a:srgbClr val="000000"/>
                            </a:outerShdw>
                          </a:effectLst>
                          <a:latin typeface="Verdana" pitchFamily="34" charset="0"/>
                          <a:cs typeface="Arial" pitchFamily="34" charset="0"/>
                        </a:defRPr>
                      </a:lvl6pPr>
                      <a:lvl7pPr fontAlgn="base">
                        <a:spcBef>
                          <a:spcPct val="20000"/>
                        </a:spcBef>
                        <a:spcAft>
                          <a:spcPct val="0"/>
                        </a:spcAft>
                        <a:buClr>
                          <a:schemeClr val="folHlink"/>
                        </a:buClr>
                        <a:buSzPct val="60000"/>
                        <a:buFont typeface="Wingdings" panose="05000000000000000000" pitchFamily="2" charset="2"/>
                        <a:defRPr>
                          <a:solidFill>
                            <a:schemeClr val="tx1"/>
                          </a:solidFill>
                          <a:effectLst>
                            <a:outerShdw blurRad="38100" dist="38100" dir="2700000" algn="tl">
                              <a:srgbClr val="000000"/>
                            </a:outerShdw>
                          </a:effectLst>
                          <a:latin typeface="Verdana" pitchFamily="34" charset="0"/>
                          <a:cs typeface="Arial" pitchFamily="34" charset="0"/>
                        </a:defRPr>
                      </a:lvl7pPr>
                      <a:lvl8pPr fontAlgn="base">
                        <a:spcBef>
                          <a:spcPct val="20000"/>
                        </a:spcBef>
                        <a:spcAft>
                          <a:spcPct val="0"/>
                        </a:spcAft>
                        <a:buClr>
                          <a:schemeClr val="folHlink"/>
                        </a:buClr>
                        <a:buSzPct val="60000"/>
                        <a:buFont typeface="Wingdings" panose="05000000000000000000" pitchFamily="2" charset="2"/>
                        <a:defRPr>
                          <a:solidFill>
                            <a:schemeClr val="tx1"/>
                          </a:solidFill>
                          <a:effectLst>
                            <a:outerShdw blurRad="38100" dist="38100" dir="2700000" algn="tl">
                              <a:srgbClr val="000000"/>
                            </a:outerShdw>
                          </a:effectLst>
                          <a:latin typeface="Verdana" pitchFamily="34" charset="0"/>
                          <a:cs typeface="Arial" pitchFamily="34" charset="0"/>
                        </a:defRPr>
                      </a:lvl8pPr>
                      <a:lvl9pPr fontAlgn="base">
                        <a:spcBef>
                          <a:spcPct val="20000"/>
                        </a:spcBef>
                        <a:spcAft>
                          <a:spcPct val="0"/>
                        </a:spcAft>
                        <a:buClr>
                          <a:schemeClr val="folHlink"/>
                        </a:buClr>
                        <a:buSzPct val="60000"/>
                        <a:buFont typeface="Wingdings" panose="05000000000000000000" pitchFamily="2" charset="2"/>
                        <a:defRPr>
                          <a:solidFill>
                            <a:schemeClr val="tx1"/>
                          </a:solidFill>
                          <a:effectLst>
                            <a:outerShdw blurRad="38100" dist="38100" dir="2700000" algn="tl">
                              <a:srgbClr val="000000"/>
                            </a:outerShdw>
                          </a:effectLst>
                          <a:latin typeface="Verdana" pitchFamily="34" charset="0"/>
                          <a:cs typeface="Arial"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Pct val="60000"/>
                        <a:buFont typeface="Wingdings" panose="05000000000000000000" pitchFamily="2" charset="2"/>
                        <a:buNone/>
                      </a:pPr>
                      <a:r>
                        <a:rPr kumimoji="0" lang="cs-CZ" altLang="cs-CZ" sz="2400" b="1" i="0" u="none" strike="noStrike" cap="none" normalizeH="0" baseline="0">
                          <a:ln>
                            <a:noFill/>
                          </a:ln>
                          <a:solidFill>
                            <a:schemeClr val="tx1"/>
                          </a:solidFill>
                          <a:effectLst>
                            <a:outerShdw blurRad="38100" dist="38100" dir="2700000" algn="tl">
                              <a:srgbClr val="000000"/>
                            </a:outerShdw>
                          </a:effectLst>
                          <a:latin typeface="Source Sans Pro Semibold" panose="020b0604020202020204" charset="-18"/>
                          <a:cs typeface="Source Sans Pro Semibold" panose="020b0604020202020204" charset="0"/>
                        </a:rPr>
                        <a:t>0.2</a:t>
                      </a:r>
                    </a:p>
                  </a:txBody>
                  <a:tcPr marL="121920" marR="121920" anchor="ctr" horzOverflow="overflow">
                    <a:lnL w="12700"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lnTlToBr>
                      <a:noFill/>
                    </a:lnTlToBr>
                    <a:lnBlToTr>
                      <a:noFill/>
                    </a:lnBlToTr>
                    <a:blipFill dpi="0" rotWithShape="1">
                      <a:blip r:embed="rId2">
                        <a:alphaModFix amt="17000"/>
                      </a:blip>
                      <a:tile tx="0" ty="0" sx="100000" sy="100000" flip="none" algn="tl"/>
                    </a:blipFill>
                  </a:tcPr>
                </a:tc>
                <a:tc>
                  <a:txBody>
                    <a:bodyPr vert="horz" wrap="square"/>
                    <a:lstStyle>
                      <a:lvl1pPr>
                        <a:spcBef>
                          <a:spcPct val="20000"/>
                        </a:spcBef>
                        <a:buClr>
                          <a:schemeClr val="hlink"/>
                        </a:buClr>
                        <a:buSzPct val="60000"/>
                        <a:buFont typeface="Wingdings" panose="05000000000000000000" pitchFamily="2" charset="2"/>
                        <a:defRPr sz="2800">
                          <a:solidFill>
                            <a:schemeClr val="tx1"/>
                          </a:solidFill>
                          <a:effectLst>
                            <a:outerShdw blurRad="38100" dist="38100" dir="2700000" algn="tl">
                              <a:srgbClr val="000000"/>
                            </a:outerShdw>
                          </a:effectLst>
                          <a:latin typeface="Verdana" pitchFamily="34" charset="0"/>
                          <a:cs typeface="Arial" pitchFamily="34" charset="0"/>
                        </a:defRPr>
                      </a:lvl1pPr>
                      <a:lvl2pPr>
                        <a:spcBef>
                          <a:spcPct val="20000"/>
                        </a:spcBef>
                        <a:buClr>
                          <a:schemeClr val="tx1"/>
                        </a:buClr>
                        <a:defRPr sz="2400">
                          <a:solidFill>
                            <a:schemeClr val="tx1"/>
                          </a:solidFill>
                          <a:effectLst>
                            <a:outerShdw blurRad="38100" dist="38100" dir="2700000" algn="tl">
                              <a:srgbClr val="000000"/>
                            </a:outerShdw>
                          </a:effectLst>
                          <a:latin typeface="Verdana" pitchFamily="34" charset="0"/>
                          <a:cs typeface="Arial" pitchFamily="34" charset="0"/>
                        </a:defRPr>
                      </a:lvl2pPr>
                      <a:lvl3pPr>
                        <a:spcBef>
                          <a:spcPct val="20000"/>
                        </a:spcBef>
                        <a:buClr>
                          <a:schemeClr val="accent2"/>
                        </a:buClr>
                        <a:buSzPct val="60000"/>
                        <a:buFont typeface="Wingdings" panose="05000000000000000000" pitchFamily="2" charset="2"/>
                        <a:defRPr sz="2000">
                          <a:solidFill>
                            <a:schemeClr val="tx1"/>
                          </a:solidFill>
                          <a:effectLst>
                            <a:outerShdw blurRad="38100" dist="38100" dir="2700000" algn="tl">
                              <a:srgbClr val="000000"/>
                            </a:outerShdw>
                          </a:effectLst>
                          <a:latin typeface="Verdana" pitchFamily="34" charset="0"/>
                          <a:cs typeface="Arial" pitchFamily="34" charset="0"/>
                        </a:defRPr>
                      </a:lvl3pPr>
                      <a:lvl4pPr>
                        <a:spcBef>
                          <a:spcPct val="20000"/>
                        </a:spcBef>
                        <a:buClr>
                          <a:schemeClr val="tx2"/>
                        </a:buClr>
                        <a:defRPr>
                          <a:solidFill>
                            <a:schemeClr val="tx1"/>
                          </a:solidFill>
                          <a:effectLst>
                            <a:outerShdw blurRad="38100" dist="38100" dir="2700000" algn="tl">
                              <a:srgbClr val="000000"/>
                            </a:outerShdw>
                          </a:effectLst>
                          <a:latin typeface="Verdana" pitchFamily="34" charset="0"/>
                          <a:cs typeface="Arial" pitchFamily="34" charset="0"/>
                        </a:defRPr>
                      </a:lvl4pPr>
                      <a:lvl5pPr>
                        <a:spcBef>
                          <a:spcPct val="20000"/>
                        </a:spcBef>
                        <a:buClr>
                          <a:schemeClr val="folHlink"/>
                        </a:buClr>
                        <a:buSzPct val="60000"/>
                        <a:buFont typeface="Wingdings" panose="05000000000000000000" pitchFamily="2" charset="2"/>
                        <a:defRPr>
                          <a:solidFill>
                            <a:schemeClr val="tx1"/>
                          </a:solidFill>
                          <a:effectLst>
                            <a:outerShdw blurRad="38100" dist="38100" dir="2700000" algn="tl">
                              <a:srgbClr val="000000"/>
                            </a:outerShdw>
                          </a:effectLst>
                          <a:latin typeface="Verdana" pitchFamily="34" charset="0"/>
                          <a:cs typeface="Arial" pitchFamily="34" charset="0"/>
                        </a:defRPr>
                      </a:lvl5pPr>
                      <a:lvl6pPr fontAlgn="base">
                        <a:spcBef>
                          <a:spcPct val="20000"/>
                        </a:spcBef>
                        <a:spcAft>
                          <a:spcPct val="0"/>
                        </a:spcAft>
                        <a:buClr>
                          <a:schemeClr val="folHlink"/>
                        </a:buClr>
                        <a:buSzPct val="60000"/>
                        <a:buFont typeface="Wingdings" panose="05000000000000000000" pitchFamily="2" charset="2"/>
                        <a:defRPr>
                          <a:solidFill>
                            <a:schemeClr val="tx1"/>
                          </a:solidFill>
                          <a:effectLst>
                            <a:outerShdw blurRad="38100" dist="38100" dir="2700000" algn="tl">
                              <a:srgbClr val="000000"/>
                            </a:outerShdw>
                          </a:effectLst>
                          <a:latin typeface="Verdana" pitchFamily="34" charset="0"/>
                          <a:cs typeface="Arial" pitchFamily="34" charset="0"/>
                        </a:defRPr>
                      </a:lvl6pPr>
                      <a:lvl7pPr fontAlgn="base">
                        <a:spcBef>
                          <a:spcPct val="20000"/>
                        </a:spcBef>
                        <a:spcAft>
                          <a:spcPct val="0"/>
                        </a:spcAft>
                        <a:buClr>
                          <a:schemeClr val="folHlink"/>
                        </a:buClr>
                        <a:buSzPct val="60000"/>
                        <a:buFont typeface="Wingdings" panose="05000000000000000000" pitchFamily="2" charset="2"/>
                        <a:defRPr>
                          <a:solidFill>
                            <a:schemeClr val="tx1"/>
                          </a:solidFill>
                          <a:effectLst>
                            <a:outerShdw blurRad="38100" dist="38100" dir="2700000" algn="tl">
                              <a:srgbClr val="000000"/>
                            </a:outerShdw>
                          </a:effectLst>
                          <a:latin typeface="Verdana" pitchFamily="34" charset="0"/>
                          <a:cs typeface="Arial" pitchFamily="34" charset="0"/>
                        </a:defRPr>
                      </a:lvl7pPr>
                      <a:lvl8pPr fontAlgn="base">
                        <a:spcBef>
                          <a:spcPct val="20000"/>
                        </a:spcBef>
                        <a:spcAft>
                          <a:spcPct val="0"/>
                        </a:spcAft>
                        <a:buClr>
                          <a:schemeClr val="folHlink"/>
                        </a:buClr>
                        <a:buSzPct val="60000"/>
                        <a:buFont typeface="Wingdings" panose="05000000000000000000" pitchFamily="2" charset="2"/>
                        <a:defRPr>
                          <a:solidFill>
                            <a:schemeClr val="tx1"/>
                          </a:solidFill>
                          <a:effectLst>
                            <a:outerShdw blurRad="38100" dist="38100" dir="2700000" algn="tl">
                              <a:srgbClr val="000000"/>
                            </a:outerShdw>
                          </a:effectLst>
                          <a:latin typeface="Verdana" pitchFamily="34" charset="0"/>
                          <a:cs typeface="Arial" pitchFamily="34" charset="0"/>
                        </a:defRPr>
                      </a:lvl8pPr>
                      <a:lvl9pPr fontAlgn="base">
                        <a:spcBef>
                          <a:spcPct val="20000"/>
                        </a:spcBef>
                        <a:spcAft>
                          <a:spcPct val="0"/>
                        </a:spcAft>
                        <a:buClr>
                          <a:schemeClr val="folHlink"/>
                        </a:buClr>
                        <a:buSzPct val="60000"/>
                        <a:buFont typeface="Wingdings" panose="05000000000000000000" pitchFamily="2" charset="2"/>
                        <a:defRPr>
                          <a:solidFill>
                            <a:schemeClr val="tx1"/>
                          </a:solidFill>
                          <a:effectLst>
                            <a:outerShdw blurRad="38100" dist="38100" dir="2700000" algn="tl">
                              <a:srgbClr val="000000"/>
                            </a:outerShdw>
                          </a:effectLst>
                          <a:latin typeface="Verdana" pitchFamily="34" charset="0"/>
                          <a:cs typeface="Arial"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Pct val="60000"/>
                        <a:buFont typeface="Wingdings" panose="05000000000000000000" pitchFamily="2" charset="2"/>
                        <a:buNone/>
                      </a:pPr>
                      <a:r>
                        <a:rPr kumimoji="0" lang="cs-CZ" altLang="cs-CZ" sz="2400" b="1" i="0" u="none" strike="noStrike" cap="none" normalizeH="0" baseline="0">
                          <a:ln>
                            <a:noFill/>
                          </a:ln>
                          <a:solidFill>
                            <a:schemeClr val="tx1"/>
                          </a:solidFill>
                          <a:effectLst>
                            <a:outerShdw blurRad="38100" dist="38100" dir="2700000" algn="tl">
                              <a:srgbClr val="000000"/>
                            </a:outerShdw>
                          </a:effectLst>
                          <a:latin typeface="Source Sans Pro Semibold" panose="020b0604020202020204" charset="-18"/>
                          <a:cs typeface="Source Sans Pro Semibold" panose="020b0604020202020204" charset="0"/>
                        </a:rPr>
                        <a:t>0.56</a:t>
                      </a:r>
                    </a:p>
                  </a:txBody>
                  <a:tcPr marL="121920" marR="121920" anchor="ctr"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3071534090"/>
      </p:ext>
    </p:extLst>
  </p:cSld>
  <p:clrMapOvr>
    <a:masterClrMapping/>
  </p:clrMapOvr>
  <p:transition/>
  <p:timing/>
</p:sld>
</file>

<file path=ppt/slides/slide12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Nadpis 1"/>
          <p:cNvSpPr>
            <a:spLocks noGrp="1"/>
          </p:cNvSpPr>
          <p:nvPr>
            <p:ph type="title"/>
          </p:nvPr>
        </p:nvSpPr>
        <p:spPr/>
        <p:txBody>
          <a:bodyPr>
            <a:normAutofit/>
          </a:bodyPr>
          <a:lstStyle/>
          <a:p>
            <a:r>
              <a:rPr lang="cs-CZ" b="1">
                <a:solidFill>
                  <a:srgbClr val="C00000"/>
                </a:solidFill>
              </a:rPr>
              <a:t>Tabulková forma DP – odečtení řešení</a:t>
            </a:r>
            <a:endParaRPr lang="en-US">
              <a:solidFill>
                <a:srgbClr val="C00000"/>
              </a:solidFill>
            </a:endParaRPr>
          </a:p>
        </p:txBody>
      </p:sp>
      <p:sp>
        <p:nvSpPr>
          <p:cNvPr id="4" name="Zástupný symbol pro číslo snímku 3"/>
          <p:cNvSpPr>
            <a:spLocks noGrp="1"/>
          </p:cNvSpPr>
          <p:nvPr>
            <p:ph type="sldNum" sz="quarter" idx="12"/>
          </p:nvPr>
        </p:nvSpPr>
        <p:spPr/>
        <p:txBody>
          <a:bodyPr/>
          <a:lstStyle/>
          <a:p>
            <a:fld id="{58ACF089-6BD9-4FF9-8F05-3BF27D933551}" type="slidenum">
              <a:rPr lang="cs-CZ" smtClean="0"/>
              <a:t>121</a:t>
            </a:fld>
            <a:endParaRPr lang="cs-CZ"/>
          </a:p>
        </p:txBody>
      </p:sp>
      <mc:AlternateContent>
        <mc:Choice Requires="a14">
          <p:sp>
            <p:nvSpPr>
              <p:cNvPr id="5" name="TextovéPole 4"/>
              <p:cNvSpPr txBox="1"/>
              <p:nvPr/>
            </p:nvSpPr>
            <p:spPr>
              <a:xfrm>
                <a:off x="1768736" y="1361478"/>
                <a:ext cx="7279592" cy="4401205"/>
              </a:xfrm>
              <a:prstGeom prst="rect">
                <a:avLst/>
              </a:prstGeom>
              <a:noFill/>
            </p:spPr>
            <p:txBody>
              <a:bodyPr wrap="square" rtlCol="0">
                <a:spAutoFit/>
              </a:bodyPr>
              <a:lstStyle>
                <a:defPPr>
                  <a:defRPr lang="cs-CZ"/>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cs-CZ" altLang="cs-CZ" sz="2000"/>
                  <a:t>Odečtení řešení se děje zpětným chodem DP z finální tabulky.</a:t>
                </a:r>
              </a:p>
              <a:p>
                <a:pPr>
                  <a:defRPr/>
                </a:pPr>
                <a:endParaRPr lang="cs-CZ" altLang="cs-CZ" sz="2000"/>
              </a:p>
              <a:p>
                <a:pPr>
                  <a:defRPr/>
                </a:pPr>
                <a:r>
                  <a:rPr lang="cs-CZ" altLang="cs-CZ" sz="2000"/>
                  <a:t> V posledním sloupci se odečte v nejnižším řádku (označeno modře) hodnota minima a odpovídající </a:t>
                </a:r>
                <a14:m>
                  <m:oMathPara>
                    <m:oMathParaPr>
                      <m:jc/>
                    </m:oMathParaPr>
                    <m:oMath>
                      <m:sSub>
                        <m:sSubPr>
                          <m:ctrlPr>
                            <a:rPr lang="en-US" sz="2000" i="1">
                              <a:latin typeface="Cambria Math" panose="02040503050406030204" pitchFamily="18" charset="0"/>
                            </a:rPr>
                          </m:ctrlPr>
                        </m:sSubPr>
                        <m:e>
                          <m:r>
                            <a:rPr lang="en-US" sz="2000" i="1">
                              <a:latin typeface="Cambria Math"/>
                            </a:rPr>
                            <m:t>𝑥</m:t>
                          </m:r>
                        </m:e>
                        <m:sub>
                          <m:r>
                            <m:rPr>
                              <m:sty m:val="p"/>
                            </m:rPr>
                            <a:rPr lang="en-US" sz="2000">
                              <a:latin typeface="Cambria Math"/>
                            </a:rPr>
                            <m:t>3</m:t>
                          </m:r>
                        </m:sub>
                      </m:sSub>
                    </m:oMath>
                  </m:oMathPara>
                </a14:m>
                <a:r>
                  <a:rPr lang="cs-CZ" altLang="cs-CZ" sz="2000"/>
                  <a:t> (zde  </a:t>
                </a:r>
                <a14:m>
                  <m:oMathPara>
                    <m:oMathParaPr>
                      <m:jc/>
                    </m:oMathParaPr>
                    <m:oMath>
                      <m:sSub>
                        <m:sSubPr>
                          <m:ctrlPr>
                            <a:rPr lang="en-US" sz="2000" i="1">
                              <a:latin typeface="Cambria Math" panose="02040503050406030204" pitchFamily="18" charset="0"/>
                            </a:rPr>
                          </m:ctrlPr>
                        </m:sSubPr>
                        <m:e>
                          <m:r>
                            <a:rPr lang="en-US" sz="2000" i="1">
                              <a:latin typeface="Cambria Math"/>
                            </a:rPr>
                            <m:t>𝑥</m:t>
                          </m:r>
                        </m:e>
                        <m:sub>
                          <m:r>
                            <a:rPr lang="en-US" sz="2000" i="1">
                              <a:latin typeface="Cambria Math"/>
                            </a:rPr>
                            <m:t>3</m:t>
                          </m:r>
                        </m:sub>
                      </m:sSub>
                      <m:r>
                        <a:rPr lang="en-US" sz="2000" i="1">
                          <a:latin typeface="Cambria Math"/>
                        </a:rPr>
                        <m:t>=</m:t>
                      </m:r>
                    </m:oMath>
                  </m:oMathPara>
                </a14:m>
                <a:r>
                  <a:rPr lang="cs-CZ" altLang="cs-CZ" sz="2000" i="1"/>
                  <a:t> 0.2 </a:t>
                </a:r>
                <a:r>
                  <a:rPr lang="cs-CZ" altLang="cs-CZ" sz="2000"/>
                  <a:t>a </a:t>
                </a:r>
                <a:r>
                  <a:rPr lang="cs-CZ" altLang="cs-CZ" sz="2000" i="1"/>
                  <a:t>f=0.56</a:t>
                </a:r>
                <a:r>
                  <a:rPr lang="cs-CZ" altLang="cs-CZ" sz="2000"/>
                  <a:t>).</a:t>
                </a:r>
              </a:p>
              <a:p>
                <a:pPr>
                  <a:defRPr/>
                </a:pPr>
                <a:endParaRPr lang="cs-CZ" altLang="cs-CZ" sz="2000"/>
              </a:p>
              <a:p>
                <a:pPr>
                  <a:defRPr/>
                </a:pPr>
                <a:r>
                  <a:rPr lang="cs-CZ" altLang="cs-CZ" sz="2000"/>
                  <a:t>Pro součet </a:t>
                </a:r>
                <a14:m>
                  <m:oMathPara>
                    <m:oMathParaPr>
                      <m:jc/>
                    </m:oMathParaPr>
                    <m:oMath>
                      <m:sSub>
                        <m:sSubPr>
                          <m:ctrlPr>
                            <a:rPr lang="en-US" sz="2000" i="1">
                              <a:latin typeface="Cambria Math" panose="02040503050406030204" pitchFamily="18" charset="0"/>
                            </a:rPr>
                          </m:ctrlPr>
                        </m:sSubPr>
                        <m:e>
                          <m:r>
                            <a:rPr lang="en-US" sz="2000" i="1">
                              <a:latin typeface="Cambria Math"/>
                            </a:rPr>
                            <m:t>𝑥</m:t>
                          </m:r>
                        </m:e>
                        <m:sub>
                          <m:r>
                            <m:rPr>
                              <m:sty m:val="p"/>
                            </m:rPr>
                            <a:rPr lang="cs-CZ" sz="2000">
                              <a:latin typeface="Cambria Math"/>
                            </a:rPr>
                            <m:t>1</m:t>
                          </m:r>
                        </m:sub>
                      </m:sSub>
                      <m:r>
                        <m:rPr>
                          <m:sty m:val="p"/>
                        </m:rPr>
                        <a:rPr lang="cs-CZ" sz="2000">
                          <a:latin typeface="Cambria Math"/>
                        </a:rPr>
                        <m:t>+</m:t>
                      </m:r>
                      <m:sSub>
                        <m:sSubPr>
                          <m:ctrlPr>
                            <a:rPr lang="en-US" sz="2000" i="1">
                              <a:latin typeface="Cambria Math" panose="02040503050406030204" pitchFamily="18" charset="0"/>
                            </a:rPr>
                          </m:ctrlPr>
                        </m:sSubPr>
                        <m:e>
                          <m:r>
                            <a:rPr lang="en-US" sz="2000" i="1">
                              <a:latin typeface="Cambria Math"/>
                            </a:rPr>
                            <m:t>𝑥</m:t>
                          </m:r>
                        </m:e>
                        <m:sub>
                          <m:r>
                            <m:rPr>
                              <m:sty m:val="p"/>
                            </m:rPr>
                            <a:rPr lang="cs-CZ" sz="2000">
                              <a:latin typeface="Cambria Math"/>
                            </a:rPr>
                            <m:t>2</m:t>
                          </m:r>
                        </m:sub>
                      </m:sSub>
                    </m:oMath>
                  </m:oMathPara>
                </a14:m>
                <a:r>
                  <a:rPr lang="cs-CZ" altLang="cs-CZ" sz="2000"/>
                  <a:t> zbývá tedy </a:t>
                </a:r>
                <a:r>
                  <a:rPr lang="cs-CZ" altLang="cs-CZ" sz="2000" i="1"/>
                  <a:t>0.8</a:t>
                </a:r>
                <a:r>
                  <a:rPr lang="cs-CZ" altLang="cs-CZ" sz="2000"/>
                  <a:t>, postoupí se tedy do prostředního sloupce a řádku </a:t>
                </a:r>
                <a14:m>
                  <m:oMathPara>
                    <m:oMathParaPr>
                      <m:jc/>
                    </m:oMathParaPr>
                    <m:oMath>
                      <m:sSub>
                        <m:sSubPr>
                          <m:ctrlPr>
                            <a:rPr lang="en-US" sz="2000" i="1">
                              <a:latin typeface="Cambria Math" panose="02040503050406030204" pitchFamily="18" charset="0"/>
                            </a:rPr>
                          </m:ctrlPr>
                        </m:sSubPr>
                        <m:e>
                          <m:r>
                            <a:rPr lang="cs-CZ" sz="2000" i="1">
                              <a:latin typeface="Cambria Math"/>
                            </a:rPr>
                            <m:t>𝑏</m:t>
                          </m:r>
                        </m:e>
                        <m:sub>
                          <m:r>
                            <a:rPr lang="cs-CZ" sz="2000" i="1">
                              <a:latin typeface="Cambria Math"/>
                            </a:rPr>
                            <m:t>𝑘</m:t>
                          </m:r>
                        </m:sub>
                      </m:sSub>
                      <m:r>
                        <a:rPr lang="en-US" sz="2000" i="1">
                          <a:latin typeface="Cambria Math"/>
                        </a:rPr>
                        <m:t>=</m:t>
                      </m:r>
                      <m:r>
                        <a:rPr lang="cs-CZ" altLang="cs-CZ" sz="2000" i="1"/>
                        <m:t>0.8</m:t>
                      </m:r>
                    </m:oMath>
                  </m:oMathPara>
                </a14:m>
                <a:r>
                  <a:rPr lang="cs-CZ" altLang="cs-CZ" sz="2000"/>
                  <a:t> (označeno modře) , odečte se hodnota </a:t>
                </a:r>
                <a14:m>
                  <m:oMathPara>
                    <m:oMathParaPr>
                      <m:jc/>
                    </m:oMathParaPr>
                    <m:oMath>
                      <m:sSub>
                        <m:sSubPr>
                          <m:ctrlPr>
                            <a:rPr lang="en-US" sz="2000" i="1">
                              <a:latin typeface="Cambria Math" panose="02040503050406030204" pitchFamily="18" charset="0"/>
                            </a:rPr>
                          </m:ctrlPr>
                        </m:sSubPr>
                        <m:e>
                          <m:r>
                            <a:rPr lang="en-US" sz="2000" i="1">
                              <a:latin typeface="Cambria Math"/>
                            </a:rPr>
                            <m:t>𝑥</m:t>
                          </m:r>
                        </m:e>
                        <m:sub>
                          <m:r>
                            <a:rPr lang="cs-CZ" sz="2000" i="1">
                              <a:latin typeface="Cambria Math"/>
                            </a:rPr>
                            <m:t>2</m:t>
                          </m:r>
                        </m:sub>
                      </m:sSub>
                      <m:r>
                        <a:rPr lang="en-US" sz="2000" i="1">
                          <a:latin typeface="Cambria Math"/>
                        </a:rPr>
                        <m:t>=</m:t>
                      </m:r>
                    </m:oMath>
                  </m:oMathPara>
                </a14:m>
                <a:r>
                  <a:rPr lang="cs-CZ" altLang="cs-CZ" sz="2000" i="1"/>
                  <a:t> 0.2 .</a:t>
                </a:r>
              </a:p>
              <a:p>
                <a:pPr>
                  <a:defRPr/>
                </a:pPr>
                <a:endParaRPr lang="cs-CZ" altLang="cs-CZ" sz="2000" i="1"/>
              </a:p>
              <a:p>
                <a:pPr>
                  <a:defRPr/>
                </a:pPr>
                <a:r>
                  <a:rPr lang="cs-CZ" altLang="cs-CZ" sz="2000"/>
                  <a:t>Pro hodnotu </a:t>
                </a:r>
                <a14:m>
                  <m:oMathPara>
                    <m:oMathParaPr>
                      <m:jc/>
                    </m:oMathParaPr>
                    <m:oMath>
                      <m:sSub>
                        <m:sSubPr>
                          <m:ctrlPr>
                            <a:rPr lang="en-US" sz="2000" i="1">
                              <a:latin typeface="Cambria Math" panose="02040503050406030204" pitchFamily="18" charset="0"/>
                            </a:rPr>
                          </m:ctrlPr>
                        </m:sSubPr>
                        <m:e>
                          <m:r>
                            <a:rPr lang="en-US" sz="2000" i="1">
                              <a:latin typeface="Cambria Math"/>
                            </a:rPr>
                            <m:t>𝑥</m:t>
                          </m:r>
                        </m:e>
                        <m:sub>
                          <m:r>
                            <m:rPr>
                              <m:sty m:val="p"/>
                            </m:rPr>
                            <a:rPr lang="cs-CZ" sz="2000">
                              <a:latin typeface="Cambria Math"/>
                            </a:rPr>
                            <m:t>1</m:t>
                          </m:r>
                        </m:sub>
                      </m:sSub>
                      <m:r>
                        <m:rPr>
                          <m:sty m:val="p"/>
                        </m:rPr>
                        <a:rPr lang="cs-CZ" sz="2000">
                          <a:latin typeface="Cambria Math"/>
                        </a:rPr>
                        <m:t> </m:t>
                      </m:r>
                      <m:r>
                        <m:rPr>
                          <m:sty m:val="p"/>
                        </m:rPr>
                        <a:rPr lang="cs-CZ" sz="2000">
                          <a:latin typeface="Cambria Math"/>
                        </a:rPr>
                        <m:t>zb</m:t>
                      </m:r>
                      <m:r>
                        <m:rPr>
                          <m:sty m:val="p"/>
                        </m:rPr>
                        <a:rPr lang="cs-CZ" sz="2000">
                          <a:latin typeface="Cambria Math"/>
                        </a:rPr>
                        <m:t>ý</m:t>
                      </m:r>
                      <m:r>
                        <m:rPr>
                          <m:sty m:val="p"/>
                        </m:rPr>
                        <a:rPr lang="cs-CZ" sz="2000">
                          <a:latin typeface="Cambria Math"/>
                        </a:rPr>
                        <m:t>v</m:t>
                      </m:r>
                      <m:r>
                        <m:rPr>
                          <m:sty m:val="p"/>
                        </m:rPr>
                        <a:rPr lang="cs-CZ" sz="2000">
                          <a:latin typeface="Cambria Math"/>
                        </a:rPr>
                        <m:t>á </m:t>
                      </m:r>
                      <m:r>
                        <m:rPr>
                          <m:sty m:val="p"/>
                        </m:rPr>
                        <a:rPr lang="cs-CZ" sz="2000">
                          <a:latin typeface="Cambria Math"/>
                        </a:rPr>
                        <m:t>tedy</m:t>
                      </m:r>
                      <m:r>
                        <m:rPr>
                          <m:sty m:val="p"/>
                        </m:rPr>
                        <a:rPr lang="cs-CZ" sz="2000">
                          <a:latin typeface="Cambria Math"/>
                        </a:rPr>
                        <m:t> </m:t>
                      </m:r>
                    </m:oMath>
                  </m:oMathPara>
                </a14:m>
                <a:r>
                  <a:rPr lang="cs-CZ" altLang="cs-CZ" sz="2000"/>
                  <a:t>0.6, což odpovídá modrému poli v prvním dvousloupci.</a:t>
                </a:r>
              </a:p>
              <a:p>
                <a:pPr>
                  <a:defRPr/>
                </a:pPr>
                <a:endParaRPr lang="cs-CZ" altLang="cs-CZ" sz="2000"/>
              </a:p>
              <a:p>
                <a:pPr>
                  <a:defRPr/>
                </a:pPr>
                <a:r>
                  <a:rPr lang="cs-CZ" altLang="cs-CZ" sz="2000"/>
                  <a:t>Kontrola výpočtu spočívá v sečtení příslušných </a:t>
                </a:r>
                <a14:m>
                  <m:oMathPara>
                    <m:oMathParaPr>
                      <m:jc/>
                    </m:oMathParaPr>
                    <m:oMath>
                      <m:sSub>
                        <m:sSubPr>
                          <m:ctrlPr>
                            <a:rPr lang="en-US" sz="2000" i="1">
                              <a:latin typeface="Cambria Math" panose="02040503050406030204" pitchFamily="18" charset="0"/>
                            </a:rPr>
                          </m:ctrlPr>
                        </m:sSubPr>
                        <m:e>
                          <m:r>
                            <a:rPr lang="en-US" sz="2000" i="1">
                              <a:latin typeface="Cambria Math"/>
                            </a:rPr>
                            <m:t>𝑥</m:t>
                          </m:r>
                        </m:e>
                        <m:sub>
                          <m:r>
                            <m:rPr>
                              <m:sty m:val="p"/>
                            </m:rPr>
                            <a:rPr lang="cs-CZ" sz="2000">
                              <a:latin typeface="Cambria Math"/>
                            </a:rPr>
                            <m:t>i</m:t>
                          </m:r>
                        </m:sub>
                      </m:sSub>
                    </m:oMath>
                  </m:oMathPara>
                </a14:m>
                <a:r>
                  <a:rPr lang="cs-CZ" altLang="cs-CZ" sz="2000"/>
                  <a:t> hodnot v účelové funkci, tedy 0.6</a:t>
                </a:r>
                <a:r>
                  <a:rPr lang="cs-CZ" altLang="cs-CZ" sz="2000" baseline="30000"/>
                  <a:t>2</a:t>
                </a:r>
                <a:r>
                  <a:rPr lang="cs-CZ" altLang="cs-CZ" sz="2000"/>
                  <a:t>  +2x0.2</a:t>
                </a:r>
                <a:r>
                  <a:rPr lang="cs-CZ" altLang="cs-CZ" sz="2000" baseline="30000"/>
                  <a:t>2</a:t>
                </a:r>
                <a:r>
                  <a:rPr lang="cs-CZ" altLang="cs-CZ" sz="2000"/>
                  <a:t> +3x0.2</a:t>
                </a:r>
                <a:r>
                  <a:rPr lang="cs-CZ" altLang="cs-CZ" sz="2000" baseline="30000"/>
                  <a:t>2</a:t>
                </a:r>
                <a:r>
                  <a:rPr lang="cs-CZ" altLang="cs-CZ" sz="2000"/>
                  <a:t>  = 0.36 + 0.08 + 0.12 = 0.56.</a:t>
                </a:r>
              </a:p>
            </p:txBody>
          </p:sp>
        </mc:Choice>
        <mc:Fallback>
          <p:sp>
            <p:nvSpPr>
              <p:cNvPr id="5" name="TextovéPole 4"/>
              <p:cNvSpPr txBox="1">
                <a:spLocks noRot="1" noChangeAspect="1" noMove="1" noResize="1" noEditPoints="1" noAdjustHandles="1" noChangeArrowheads="1" noChangeShapeType="1" noTextEdit="1"/>
              </p:cNvSpPr>
              <p:nvPr/>
            </p:nvSpPr>
            <p:spPr>
              <a:xfrm>
                <a:off x="1768736" y="1361478"/>
                <a:ext cx="7279592" cy="4401205"/>
              </a:xfrm>
              <a:prstGeom prst="rect">
                <a:avLst/>
              </a:prstGeom>
              <a:blipFill rotWithShape="1">
                <a:blip r:embed="rId2"/>
                <a:stretch>
                  <a:fillRect l="-838" t="-831" r="-1256" b="-1385"/>
                </a:stretch>
              </a:blipFill>
            </p:spPr>
            <p:txBody>
              <a:bodyPr/>
              <a:lstStyle/>
              <a:p>
                <a:r>
                  <a:rPr lang="en-US">
                    <a:noFill/>
                  </a:rPr>
                  <a:t> </a:t>
                </a:r>
              </a:p>
            </p:txBody>
          </p:sp>
        </mc:Fallback>
      </mc:AlternateContent>
      <p:graphicFrame>
        <p:nvGraphicFramePr>
          <p:cNvPr id="6" name="Objekt 5"/>
          <p:cNvGraphicFramePr>
            <a:graphicFrameLocks noChangeAspect="1"/>
          </p:cNvGraphicFramePr>
          <p:nvPr>
            <p:extLst>
              <p:ext uri="{D42A27DB-BD31-4B8C-83A1-F6EECF244321}">
                <p14:modId xmlns:p14="http://schemas.microsoft.com/office/powerpoint/2010/main" val="3982478813"/>
              </p:ext>
            </p:extLst>
          </p:nvPr>
        </p:nvGraphicFramePr>
        <p:xfrm>
          <a:off x="9552384" y="2060848"/>
          <a:ext cx="1962150" cy="2808288"/>
        </p:xfrm>
        <a:graphic>
          <a:graphicData uri="http://schemas.openxmlformats.org/presentationml/2006/ole">
            <mc:AlternateContent>
              <mc:Choice xmlns:v="urn:schemas-microsoft-com:vml" Requires="v">
                <p:oleObj spid="_x0000_s1092" name="Equation" r:id="rId3" imgW="799920" imgH="1054080" progId="Equation.DSMT4">
                  <p:embed/>
                </p:oleObj>
              </mc:Choice>
              <mc:Fallback>
                <p:oleObj name="Equation" r:id="rId3" imgW="799920" imgH="1054080" progId="Equation.DSMT4">
                  <p:embed/>
                  <p:pic>
                    <p:nvPicPr>
                      <p:cNvPr id="0" name="OLE substitute image"/>
                      <p:cNvPicPr/>
                      <p:nvPr/>
                    </p:nvPicPr>
                    <p:blipFill>
                      <a:blip r:embed="rId4">
                        <a:extLst>
                          <a:ext uri="{28A0092B-C50C-407E-A947-70E740481C1C}">
                            <a14:useLocalDpi xmlns:a14="http://schemas.microsoft.com/office/drawing/2010/main" val="0"/>
                          </a:ext>
                        </a:extLst>
                      </a:blip>
                      <a:stretch>
                        <a:fillRect/>
                      </a:stretch>
                    </p:blipFill>
                    <p:spPr>
                      <a:xfrm>
                        <a:off x="9552384" y="2060848"/>
                        <a:ext cx="1962150" cy="2808288"/>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1204611213"/>
      </p:ext>
    </p:extLst>
  </p:cSld>
  <p:clrMapOvr>
    <a:masterClrMapping/>
  </p:clrMapOvr>
  <p:transition/>
  <p:timing/>
</p:sld>
</file>

<file path=ppt/slides/slide12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Nadpis 1"/>
          <p:cNvSpPr>
            <a:spLocks noGrp="1"/>
          </p:cNvSpPr>
          <p:nvPr>
            <p:ph type="title"/>
          </p:nvPr>
        </p:nvSpPr>
        <p:spPr/>
        <p:txBody>
          <a:bodyPr>
            <a:normAutofit fontScale="90000"/>
          </a:bodyPr>
          <a:lstStyle/>
          <a:p>
            <a:r>
              <a:rPr lang="cs-CZ" b="1">
                <a:solidFill>
                  <a:srgbClr val="C00000"/>
                </a:solidFill>
              </a:rPr>
              <a:t>Dynamické programování – analytická formulace</a:t>
            </a:r>
            <a:endParaRPr lang="en-US">
              <a:solidFill>
                <a:srgbClr val="C00000"/>
              </a:solidFill>
            </a:endParaRPr>
          </a:p>
        </p:txBody>
      </p:sp>
      <p:sp>
        <p:nvSpPr>
          <p:cNvPr id="4" name="Zástupný symbol pro číslo snímku 3"/>
          <p:cNvSpPr>
            <a:spLocks noGrp="1"/>
          </p:cNvSpPr>
          <p:nvPr>
            <p:ph type="sldNum" sz="quarter" idx="12"/>
          </p:nvPr>
        </p:nvSpPr>
        <p:spPr/>
        <p:txBody>
          <a:bodyPr/>
          <a:lstStyle/>
          <a:p>
            <a:fld id="{58ACF089-6BD9-4FF9-8F05-3BF27D933551}" type="slidenum">
              <a:rPr lang="cs-CZ" smtClean="0"/>
              <a:t>122</a:t>
            </a:fld>
            <a:endParaRPr lang="cs-CZ"/>
          </a:p>
        </p:txBody>
      </p:sp>
      <p:sp>
        <p:nvSpPr>
          <p:cNvPr id="5" name="TextovéPole 4"/>
          <p:cNvSpPr txBox="1"/>
          <p:nvPr/>
        </p:nvSpPr>
        <p:spPr>
          <a:xfrm>
            <a:off x="1768736" y="1361478"/>
            <a:ext cx="9007784" cy="4062651"/>
          </a:xfrm>
          <a:prstGeom prst="rect">
            <a:avLst/>
          </a:prstGeom>
          <a:noFill/>
        </p:spPr>
        <p:txBody>
          <a:bodyPr wrap="square" rtlCol="0">
            <a:spAutoFit/>
          </a:bodyPr>
          <a:lstStyle>
            <a:defPPr>
              <a:defRPr lang="cs-CZ"/>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Clr>
                <a:schemeClr val="accent3">
                  <a:lumMod val="50000"/>
                </a:schemeClr>
              </a:buClr>
              <a:defRPr/>
            </a:pPr>
            <a:endParaRPr lang="cs-CZ" altLang="cs-CZ" sz="2000">
              <a:solidFill>
                <a:schemeClr val="accent1">
                  <a:lumMod val="50000"/>
                </a:schemeClr>
              </a:solidFill>
            </a:endParaRPr>
          </a:p>
          <a:p>
            <a:pPr>
              <a:buClr>
                <a:schemeClr val="accent3">
                  <a:lumMod val="50000"/>
                </a:schemeClr>
              </a:buClr>
              <a:tabLst>
                <a:tab pos="1793875"/>
              </a:tabLst>
              <a:defRPr/>
            </a:pPr>
            <a:r>
              <a:rPr lang="cs-CZ" altLang="cs-CZ" sz="2000">
                <a:solidFill>
                  <a:schemeClr val="accent1">
                    <a:lumMod val="50000"/>
                  </a:schemeClr>
                </a:solidFill>
              </a:rPr>
              <a:t>Příklad: 	</a:t>
            </a:r>
          </a:p>
          <a:p>
            <a:pPr>
              <a:buClr>
                <a:schemeClr val="accent3">
                  <a:lumMod val="50000"/>
                </a:schemeClr>
              </a:buClr>
              <a:tabLst>
                <a:tab pos="1793875"/>
              </a:tabLst>
              <a:defRPr/>
            </a:pPr>
            <a:endParaRPr lang="cs-CZ" altLang="cs-CZ" sz="2000">
              <a:solidFill>
                <a:schemeClr val="accent1">
                  <a:lumMod val="50000"/>
                </a:schemeClr>
              </a:solidFill>
            </a:endParaRPr>
          </a:p>
          <a:p>
            <a:pPr>
              <a:buClr>
                <a:schemeClr val="accent3">
                  <a:lumMod val="50000"/>
                </a:schemeClr>
              </a:buClr>
              <a:tabLst>
                <a:tab pos="1793875"/>
              </a:tabLst>
              <a:defRPr/>
            </a:pPr>
            <a:endParaRPr lang="cs-CZ" altLang="cs-CZ" sz="2000">
              <a:solidFill>
                <a:schemeClr val="accent1">
                  <a:lumMod val="50000"/>
                </a:schemeClr>
              </a:solidFill>
            </a:endParaRPr>
          </a:p>
          <a:p>
            <a:pPr>
              <a:buClr>
                <a:schemeClr val="accent3">
                  <a:lumMod val="50000"/>
                </a:schemeClr>
              </a:buClr>
              <a:tabLst>
                <a:tab pos="1793875"/>
              </a:tabLst>
              <a:defRPr/>
            </a:pPr>
            <a:r>
              <a:rPr lang="cs-CZ" altLang="cs-CZ" sz="2000"/>
              <a:t>min </a:t>
            </a:r>
            <a:r>
              <a:rPr lang="cs-CZ" altLang="cs-CZ" sz="2000" i="1"/>
              <a:t>f</a:t>
            </a:r>
            <a:r>
              <a:rPr lang="cs-CZ" altLang="cs-CZ" sz="2000"/>
              <a:t>(</a:t>
            </a:r>
            <a:r>
              <a:rPr lang="cs-CZ" altLang="cs-CZ" sz="2000" i="1"/>
              <a:t>x</a:t>
            </a:r>
            <a:r>
              <a:rPr lang="cs-CZ" altLang="cs-CZ" sz="2000" baseline="-25000"/>
              <a:t>1</a:t>
            </a:r>
            <a:r>
              <a:rPr lang="cs-CZ" altLang="cs-CZ" sz="2000"/>
              <a:t>, </a:t>
            </a:r>
            <a:r>
              <a:rPr lang="cs-CZ" altLang="cs-CZ" sz="2000" i="1"/>
              <a:t>x</a:t>
            </a:r>
            <a:r>
              <a:rPr lang="cs-CZ" altLang="cs-CZ" sz="2000" baseline="-25000"/>
              <a:t>2</a:t>
            </a:r>
            <a:r>
              <a:rPr lang="cs-CZ" altLang="cs-CZ" sz="2000"/>
              <a:t>, </a:t>
            </a:r>
            <a:r>
              <a:rPr lang="cs-CZ" altLang="cs-CZ" sz="2000" i="1"/>
              <a:t>x</a:t>
            </a:r>
            <a:r>
              <a:rPr lang="cs-CZ" altLang="cs-CZ" sz="2000" baseline="-25000"/>
              <a:t>3</a:t>
            </a:r>
            <a:r>
              <a:rPr lang="cs-CZ" altLang="cs-CZ" sz="2000"/>
              <a:t>) =</a:t>
            </a:r>
            <a:br>
              <a:rPr lang="cs-CZ" altLang="cs-CZ" sz="2000"/>
            </a:br>
            <a:r>
              <a:rPr lang="cs-CZ" altLang="cs-CZ" sz="2000"/>
              <a:t>	</a:t>
            </a:r>
          </a:p>
          <a:p>
            <a:pPr>
              <a:buClr>
                <a:schemeClr val="accent3">
                  <a:lumMod val="50000"/>
                </a:schemeClr>
              </a:buClr>
              <a:tabLst>
                <a:tab pos="1793875"/>
              </a:tabLst>
              <a:defRPr/>
            </a:pPr>
            <a:endParaRPr lang="cs-CZ" altLang="cs-CZ" sz="2000"/>
          </a:p>
          <a:p>
            <a:pPr>
              <a:buClr>
                <a:schemeClr val="accent3">
                  <a:lumMod val="50000"/>
                </a:schemeClr>
              </a:buClr>
              <a:tabLst>
                <a:tab pos="1793875"/>
              </a:tabLst>
              <a:defRPr/>
            </a:pPr>
            <a:r>
              <a:rPr lang="cs-CZ" altLang="cs-CZ" sz="2000"/>
              <a:t>omezení: </a:t>
            </a:r>
            <a:r>
              <a:rPr lang="cs-CZ" altLang="cs-CZ" sz="2000" i="1"/>
              <a:t>x</a:t>
            </a:r>
            <a:r>
              <a:rPr lang="cs-CZ" altLang="cs-CZ" sz="2000" baseline="-25000"/>
              <a:t>1 </a:t>
            </a:r>
            <a:r>
              <a:rPr lang="cs-CZ" altLang="cs-CZ" sz="2000"/>
              <a:t>+ </a:t>
            </a:r>
            <a:r>
              <a:rPr lang="cs-CZ" altLang="cs-CZ" sz="2000" i="1"/>
              <a:t>x</a:t>
            </a:r>
            <a:r>
              <a:rPr lang="cs-CZ" altLang="cs-CZ" sz="2000" baseline="-25000"/>
              <a:t>2 </a:t>
            </a:r>
            <a:r>
              <a:rPr lang="cs-CZ" altLang="cs-CZ" sz="2000"/>
              <a:t>+ </a:t>
            </a:r>
            <a:r>
              <a:rPr lang="cs-CZ" altLang="cs-CZ" sz="2000" i="1"/>
              <a:t>x</a:t>
            </a:r>
            <a:r>
              <a:rPr lang="cs-CZ" altLang="cs-CZ" sz="2000" baseline="-25000"/>
              <a:t>3 </a:t>
            </a:r>
            <a:r>
              <a:rPr lang="cs-CZ" altLang="cs-CZ" sz="2000"/>
              <a:t>= 5,  </a:t>
            </a:r>
            <a:r>
              <a:rPr lang="cs-CZ" altLang="cs-CZ" sz="2000" i="1" err="1"/>
              <a:t>x</a:t>
            </a:r>
            <a:r>
              <a:rPr lang="cs-CZ" altLang="cs-CZ" sz="2000" i="1" baseline="-25000" err="1"/>
              <a:t>i  </a:t>
            </a:r>
            <a:r>
              <a:rPr lang="cs-CZ" altLang="cs-CZ" sz="2000">
                <a:sym typeface="Symbol Tiger Expert"/>
              </a:rPr>
              <a:t> </a:t>
            </a:r>
            <a:r>
              <a:rPr lang="cs-CZ" altLang="cs-CZ" sz="2000"/>
              <a:t>0.</a:t>
            </a:r>
          </a:p>
          <a:p>
            <a:pPr>
              <a:buClr>
                <a:schemeClr val="accent3">
                  <a:lumMod val="50000"/>
                </a:schemeClr>
              </a:buClr>
              <a:defRPr/>
            </a:pPr>
            <a:endParaRPr lang="cs-CZ" altLang="cs-CZ" sz="2000"/>
          </a:p>
          <a:p>
            <a:pPr>
              <a:buClr>
                <a:schemeClr val="accent3">
                  <a:lumMod val="50000"/>
                </a:schemeClr>
              </a:buClr>
              <a:defRPr/>
            </a:pPr>
            <a:endParaRPr lang="cs-CZ" altLang="cs-CZ" sz="2000"/>
          </a:p>
          <a:p>
            <a:pPr>
              <a:buClr>
                <a:schemeClr val="accent3">
                  <a:lumMod val="50000"/>
                </a:schemeClr>
              </a:buClr>
              <a:defRPr/>
            </a:pPr>
            <a:r>
              <a:rPr lang="cs-CZ" altLang="cs-CZ" sz="2000"/>
              <a:t>Úlohy se řeší podobně – diskrétní </a:t>
            </a:r>
            <a:r>
              <a:rPr lang="cs-CZ" altLang="cs-CZ" sz="2000" i="1"/>
              <a:t>b</a:t>
            </a:r>
            <a:r>
              <a:rPr lang="cs-CZ" altLang="cs-CZ" sz="2000"/>
              <a:t> pomocí principu dělení zdrojů. Bellman. Princip se uplatňuje podle proměnných </a:t>
            </a:r>
            <a:r>
              <a:rPr lang="cs-CZ" altLang="cs-CZ" sz="2000" i="1"/>
              <a:t>x</a:t>
            </a:r>
            <a:r>
              <a:rPr lang="cs-CZ" altLang="cs-CZ" sz="2000" baseline="-25000"/>
              <a:t>1</a:t>
            </a:r>
            <a:r>
              <a:rPr lang="cs-CZ" altLang="cs-CZ" sz="2000"/>
              <a:t>, </a:t>
            </a:r>
            <a:r>
              <a:rPr lang="cs-CZ" altLang="cs-CZ" sz="2000" i="1"/>
              <a:t>x</a:t>
            </a:r>
            <a:r>
              <a:rPr lang="cs-CZ" altLang="cs-CZ" sz="2000" baseline="-25000"/>
              <a:t>2</a:t>
            </a:r>
            <a:r>
              <a:rPr lang="cs-CZ" altLang="cs-CZ" sz="2000"/>
              <a:t>, …, </a:t>
            </a:r>
            <a:r>
              <a:rPr lang="cs-CZ" altLang="cs-CZ" sz="2000" i="1" err="1"/>
              <a:t>x</a:t>
            </a:r>
            <a:r>
              <a:rPr lang="cs-CZ" altLang="cs-CZ" sz="2000" i="1" baseline="-25000" err="1"/>
              <a:t>N</a:t>
            </a:r>
            <a:r>
              <a:rPr lang="cs-CZ" altLang="cs-CZ" sz="2000"/>
              <a:t>.</a:t>
            </a:r>
          </a:p>
          <a:p>
            <a:pPr>
              <a:lnSpc>
                <a:spcPct val="90000"/>
              </a:lnSpc>
              <a:defRPr/>
            </a:pPr>
            <a:endParaRPr lang="cs-CZ" altLang="cs-CZ" sz="2000"/>
          </a:p>
        </p:txBody>
      </p:sp>
      <p:graphicFrame>
        <p:nvGraphicFramePr>
          <p:cNvPr id="6" name="Objekt 5"/>
          <p:cNvGraphicFramePr>
            <a:graphicFrameLocks noChangeAspect="1"/>
          </p:cNvGraphicFramePr>
          <p:nvPr>
            <p:extLst>
              <p:ext uri="{D42A27DB-BD31-4B8C-83A1-F6EECF244321}">
                <p14:modId xmlns:p14="http://schemas.microsoft.com/office/powerpoint/2010/main" val="2734232608"/>
              </p:ext>
            </p:extLst>
          </p:nvPr>
        </p:nvGraphicFramePr>
        <p:xfrm>
          <a:off x="3647728" y="2492896"/>
          <a:ext cx="2235200" cy="571500"/>
        </p:xfrm>
        <a:graphic>
          <a:graphicData uri="http://schemas.openxmlformats.org/presentationml/2006/ole">
            <mc:AlternateContent>
              <mc:Choice xmlns:v="urn:schemas-microsoft-com:vml" Requires="v">
                <p:oleObj spid="_x0000_s1093" name="Equation" r:id="rId2" imgW="1155700" imgH="393700" progId="Equation.DSMT4">
                  <p:embed/>
                </p:oleObj>
              </mc:Choice>
              <mc:Fallback>
                <p:oleObj name="Equation" r:id="rId2" imgW="1155700" imgH="393700" progId="Equation.DSMT4">
                  <p:embed/>
                  <p:pic>
                    <p:nvPicPr>
                      <p:cNvPr id="0" name="OLE substitute image"/>
                      <p:cNvPicPr/>
                      <p:nvPr/>
                    </p:nvPicPr>
                    <p:blipFill>
                      <a:blip r:embed="rId3">
                        <a:extLst>
                          <a:ext uri="{28A0092B-C50C-407E-A947-70E740481C1C}">
                            <a14:useLocalDpi xmlns:a14="http://schemas.microsoft.com/office/drawing/2010/main" val="0"/>
                          </a:ext>
                        </a:extLst>
                      </a:blip>
                      <a:stretch>
                        <a:fillRect/>
                      </a:stretch>
                    </p:blipFill>
                    <p:spPr>
                      <a:xfrm>
                        <a:off x="3647728" y="2492896"/>
                        <a:ext cx="2235200" cy="571500"/>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3741252431"/>
      </p:ext>
    </p:extLst>
  </p:cSld>
  <p:clrMapOvr>
    <a:masterClrMapping/>
  </p:clrMapOvr>
  <p:transition/>
  <p:timing/>
</p:sld>
</file>

<file path=ppt/slides/slide12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Nadpis 1"/>
          <p:cNvSpPr>
            <a:spLocks noGrp="1"/>
          </p:cNvSpPr>
          <p:nvPr>
            <p:ph type="title"/>
          </p:nvPr>
        </p:nvSpPr>
        <p:spPr/>
        <p:txBody>
          <a:bodyPr>
            <a:normAutofit fontScale="90000"/>
          </a:bodyPr>
          <a:lstStyle/>
          <a:p>
            <a:r>
              <a:rPr lang="cs-CZ" b="1">
                <a:solidFill>
                  <a:srgbClr val="C00000"/>
                </a:solidFill>
              </a:rPr>
              <a:t>Dynamické programování – analytická formulace</a:t>
            </a:r>
            <a:endParaRPr lang="en-US">
              <a:solidFill>
                <a:srgbClr val="C00000"/>
              </a:solidFill>
            </a:endParaRPr>
          </a:p>
        </p:txBody>
      </p:sp>
      <p:sp>
        <p:nvSpPr>
          <p:cNvPr id="4" name="Zástupný symbol pro číslo snímku 3"/>
          <p:cNvSpPr>
            <a:spLocks noGrp="1"/>
          </p:cNvSpPr>
          <p:nvPr>
            <p:ph type="sldNum" sz="quarter" idx="12"/>
          </p:nvPr>
        </p:nvSpPr>
        <p:spPr/>
        <p:txBody>
          <a:bodyPr/>
          <a:lstStyle/>
          <a:p>
            <a:fld id="{58ACF089-6BD9-4FF9-8F05-3BF27D933551}" type="slidenum">
              <a:rPr lang="cs-CZ" smtClean="0"/>
              <a:t>123</a:t>
            </a:fld>
            <a:endParaRPr lang="cs-CZ"/>
          </a:p>
        </p:txBody>
      </p:sp>
      <p:sp>
        <p:nvSpPr>
          <p:cNvPr id="5" name="TextovéPole 4"/>
          <p:cNvSpPr txBox="1"/>
          <p:nvPr/>
        </p:nvSpPr>
        <p:spPr>
          <a:xfrm>
            <a:off x="1768736" y="1361478"/>
            <a:ext cx="9007784" cy="3477875"/>
          </a:xfrm>
          <a:prstGeom prst="rect">
            <a:avLst/>
          </a:prstGeom>
          <a:noFill/>
        </p:spPr>
        <p:txBody>
          <a:bodyPr wrap="square" rtlCol="0">
            <a:spAutoFit/>
          </a:bodyPr>
          <a:lstStyle>
            <a:defPPr>
              <a:defRPr lang="cs-CZ"/>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Clr>
                <a:schemeClr val="accent3">
                  <a:lumMod val="50000"/>
                </a:schemeClr>
              </a:buClr>
              <a:defRPr/>
            </a:pPr>
            <a:endParaRPr lang="cs-CZ" altLang="cs-CZ" sz="2000">
              <a:solidFill>
                <a:schemeClr val="accent1">
                  <a:lumMod val="50000"/>
                </a:schemeClr>
              </a:solidFill>
            </a:endParaRPr>
          </a:p>
          <a:p>
            <a:pPr>
              <a:buClr>
                <a:schemeClr val="accent3">
                  <a:lumMod val="50000"/>
                </a:schemeClr>
              </a:buClr>
              <a:defRPr/>
            </a:pPr>
            <a:r>
              <a:rPr lang="cs-CZ" altLang="cs-CZ" sz="2000">
                <a:solidFill>
                  <a:schemeClr val="accent3">
                    <a:lumMod val="50000"/>
                  </a:schemeClr>
                </a:solidFill>
              </a:rPr>
              <a:t>Pozn.:</a:t>
            </a:r>
          </a:p>
          <a:p>
            <a:pPr marL="360363" indent="-360363">
              <a:buClr>
                <a:schemeClr val="accent3">
                  <a:lumMod val="50000"/>
                </a:schemeClr>
              </a:buClr>
              <a:buFont typeface="+mj-lt"/>
              <a:buAutoNum type="arabicPeriod"/>
              <a:defRPr/>
            </a:pPr>
            <a:r>
              <a:rPr lang="cs-CZ" altLang="cs-CZ" sz="2000"/>
              <a:t>Úloha má opět vždy řešení.</a:t>
            </a:r>
          </a:p>
          <a:p>
            <a:pPr marL="360363" indent="-360363">
              <a:buClr>
                <a:schemeClr val="accent3">
                  <a:lumMod val="50000"/>
                </a:schemeClr>
              </a:buClr>
              <a:buFont typeface="+mj-lt"/>
              <a:buAutoNum type="arabicPeriod"/>
              <a:tabLst>
                <a:tab pos="5113338"/>
              </a:tabLst>
              <a:defRPr/>
            </a:pPr>
            <a:endParaRPr lang="cs-CZ" altLang="cs-CZ" sz="2000"/>
          </a:p>
          <a:p>
            <a:pPr marL="360363" indent="-360363">
              <a:buClr>
                <a:schemeClr val="accent3">
                  <a:lumMod val="50000"/>
                </a:schemeClr>
              </a:buClr>
              <a:buFont typeface="+mj-lt"/>
              <a:buAutoNum type="arabicPeriod"/>
              <a:tabLst>
                <a:tab pos="5113338"/>
              </a:tabLst>
              <a:defRPr/>
            </a:pPr>
            <a:r>
              <a:rPr lang="cs-CZ" altLang="cs-CZ" sz="2000"/>
              <a:t>Jednotkové váhy v omezení jsou podstatné.</a:t>
            </a:r>
            <a:br>
              <a:rPr lang="cs-CZ" altLang="cs-CZ" sz="2000"/>
            </a:br>
            <a:r>
              <a:rPr lang="cs-CZ" altLang="cs-CZ" sz="2000"/>
              <a:t>např.  pro 2</a:t>
            </a:r>
            <a:r>
              <a:rPr lang="cs-CZ" altLang="cs-CZ" sz="2000" i="1"/>
              <a:t>x</a:t>
            </a:r>
            <a:r>
              <a:rPr lang="cs-CZ" altLang="cs-CZ" sz="2000" baseline="-25000"/>
              <a:t>1 </a:t>
            </a:r>
            <a:r>
              <a:rPr lang="cs-CZ" altLang="cs-CZ" sz="2000"/>
              <a:t>+ 3</a:t>
            </a:r>
            <a:r>
              <a:rPr lang="cs-CZ" altLang="cs-CZ" sz="2000" i="1"/>
              <a:t>x</a:t>
            </a:r>
            <a:r>
              <a:rPr lang="cs-CZ" altLang="cs-CZ" sz="2000" baseline="-25000"/>
              <a:t>2 </a:t>
            </a:r>
            <a:r>
              <a:rPr lang="cs-CZ" altLang="cs-CZ" sz="2000"/>
              <a:t>+ 1.5</a:t>
            </a:r>
            <a:r>
              <a:rPr lang="cs-CZ" altLang="cs-CZ" sz="2000" i="1"/>
              <a:t>x</a:t>
            </a:r>
            <a:r>
              <a:rPr lang="cs-CZ" altLang="cs-CZ" sz="2000" baseline="-25000"/>
              <a:t>3 </a:t>
            </a:r>
            <a:r>
              <a:rPr lang="cs-CZ" altLang="cs-CZ" sz="2000"/>
              <a:t>= 5</a:t>
            </a:r>
            <a:br>
              <a:rPr lang="cs-CZ" altLang="cs-CZ" sz="2000"/>
            </a:br>
            <a:r>
              <a:rPr lang="cs-CZ" altLang="cs-CZ" sz="2000"/>
              <a:t>nutno použít substituci </a:t>
            </a:r>
            <a:r>
              <a:rPr lang="cs-CZ" altLang="cs-CZ" sz="2000" i="1"/>
              <a:t>z</a:t>
            </a:r>
            <a:r>
              <a:rPr lang="cs-CZ" altLang="cs-CZ" sz="2000" baseline="-25000"/>
              <a:t>1</a:t>
            </a:r>
            <a:r>
              <a:rPr lang="cs-CZ" altLang="cs-CZ" sz="2000"/>
              <a:t> = 2</a:t>
            </a:r>
            <a:r>
              <a:rPr lang="cs-CZ" altLang="cs-CZ" sz="2000" i="1"/>
              <a:t>x</a:t>
            </a:r>
            <a:r>
              <a:rPr lang="cs-CZ" altLang="cs-CZ" sz="2000" baseline="-25000"/>
              <a:t>1</a:t>
            </a:r>
            <a:r>
              <a:rPr lang="cs-CZ" altLang="cs-CZ" sz="2000"/>
              <a:t>,  </a:t>
            </a:r>
            <a:r>
              <a:rPr lang="cs-CZ" altLang="cs-CZ" sz="2000" baseline="-25000"/>
              <a:t> </a:t>
            </a:r>
            <a:r>
              <a:rPr lang="cs-CZ" altLang="cs-CZ" sz="2000"/>
              <a:t>z</a:t>
            </a:r>
            <a:r>
              <a:rPr lang="cs-CZ" altLang="cs-CZ" sz="2000" baseline="-25000"/>
              <a:t>2</a:t>
            </a:r>
            <a:r>
              <a:rPr lang="cs-CZ" altLang="cs-CZ" sz="2000"/>
              <a:t> =3</a:t>
            </a:r>
            <a:r>
              <a:rPr lang="cs-CZ" altLang="cs-CZ" sz="2000" i="1"/>
              <a:t>x</a:t>
            </a:r>
            <a:r>
              <a:rPr lang="cs-CZ" altLang="cs-CZ" sz="2000" baseline="-25000"/>
              <a:t>2 </a:t>
            </a:r>
            <a:r>
              <a:rPr lang="cs-CZ" altLang="cs-CZ" sz="2000"/>
              <a:t>, z</a:t>
            </a:r>
            <a:r>
              <a:rPr lang="cs-CZ" altLang="cs-CZ" sz="2000" baseline="-25000"/>
              <a:t>3</a:t>
            </a:r>
            <a:r>
              <a:rPr lang="cs-CZ" altLang="cs-CZ" sz="2000"/>
              <a:t> = 1.5</a:t>
            </a:r>
            <a:r>
              <a:rPr lang="cs-CZ" altLang="cs-CZ" sz="2000" i="1"/>
              <a:t>x</a:t>
            </a:r>
            <a:r>
              <a:rPr lang="cs-CZ" altLang="cs-CZ" sz="2000" baseline="-25000"/>
              <a:t>3 </a:t>
            </a:r>
            <a:r>
              <a:rPr lang="cs-CZ" altLang="cs-CZ" sz="2000"/>
              <a:t>a dosadit do </a:t>
            </a:r>
            <a:r>
              <a:rPr lang="cs-CZ" altLang="cs-CZ" sz="2000" i="1"/>
              <a:t>f</a:t>
            </a:r>
            <a:r>
              <a:rPr lang="cs-CZ" altLang="cs-CZ" sz="2000"/>
              <a:t>(</a:t>
            </a:r>
            <a:r>
              <a:rPr lang="cs-CZ" altLang="cs-CZ" sz="2000" i="1"/>
              <a:t>x</a:t>
            </a:r>
            <a:r>
              <a:rPr lang="cs-CZ" altLang="cs-CZ" sz="2000" baseline="-25000"/>
              <a:t>1</a:t>
            </a:r>
            <a:r>
              <a:rPr lang="cs-CZ" altLang="cs-CZ" sz="2000"/>
              <a:t>, </a:t>
            </a:r>
            <a:r>
              <a:rPr lang="cs-CZ" altLang="cs-CZ" sz="2000" i="1"/>
              <a:t>x</a:t>
            </a:r>
            <a:r>
              <a:rPr lang="cs-CZ" altLang="cs-CZ" sz="2000" baseline="-25000"/>
              <a:t>2</a:t>
            </a:r>
            <a:r>
              <a:rPr lang="cs-CZ" altLang="cs-CZ" sz="2000"/>
              <a:t>, </a:t>
            </a:r>
            <a:r>
              <a:rPr lang="cs-CZ" altLang="cs-CZ" sz="2000" i="1"/>
              <a:t>x</a:t>
            </a:r>
            <a:r>
              <a:rPr lang="cs-CZ" altLang="cs-CZ" sz="2000" baseline="-25000"/>
              <a:t>3</a:t>
            </a:r>
            <a:r>
              <a:rPr lang="cs-CZ" altLang="cs-CZ" sz="2000"/>
              <a:t>) .</a:t>
            </a:r>
          </a:p>
          <a:p>
            <a:pPr marL="360363" indent="-360363">
              <a:buClr>
                <a:schemeClr val="accent3">
                  <a:lumMod val="50000"/>
                </a:schemeClr>
              </a:buClr>
              <a:buFont typeface="+mj-lt"/>
              <a:buAutoNum type="arabicPeriod"/>
              <a:tabLst>
                <a:tab pos="5113338"/>
              </a:tabLst>
              <a:defRPr/>
            </a:pPr>
            <a:endParaRPr lang="cs-CZ" altLang="cs-CZ" sz="2000"/>
          </a:p>
          <a:p>
            <a:pPr marL="360363" indent="-360363">
              <a:buClr>
                <a:schemeClr val="accent3">
                  <a:lumMod val="50000"/>
                </a:schemeClr>
              </a:buClr>
              <a:buFont typeface="+mj-lt"/>
              <a:buAutoNum type="arabicPeriod"/>
              <a:tabLst>
                <a:tab pos="5113338"/>
              </a:tabLst>
              <a:defRPr/>
            </a:pPr>
            <a:r>
              <a:rPr lang="cs-CZ" altLang="cs-CZ" sz="2000"/>
              <a:t>Úlohy s omezením typu rovnost lze řešit i analyticky metodou Lagrangeovy funkce, toto řešení nezohledňuje nezápornost ani diskretizaci.</a:t>
            </a:r>
          </a:p>
          <a:p>
            <a:pPr>
              <a:buClr>
                <a:schemeClr val="accent3">
                  <a:lumMod val="50000"/>
                </a:schemeClr>
              </a:buClr>
              <a:defRPr/>
            </a:pPr>
            <a:endParaRPr lang="cs-CZ" altLang="cs-CZ" sz="2000">
              <a:solidFill>
                <a:schemeClr val="accent1">
                  <a:lumMod val="50000"/>
                </a:schemeClr>
              </a:solidFill>
            </a:endParaRPr>
          </a:p>
        </p:txBody>
      </p:sp>
      <p:graphicFrame>
        <p:nvGraphicFramePr>
          <p:cNvPr id="3" name="Objekt 2"/>
          <p:cNvGraphicFramePr>
            <a:graphicFrameLocks noChangeAspect="1"/>
          </p:cNvGraphicFramePr>
          <p:nvPr>
            <p:extLst>
              <p:ext uri="{D42A27DB-BD31-4B8C-83A1-F6EECF244321}">
                <p14:modId xmlns:p14="http://schemas.microsoft.com/office/powerpoint/2010/main" val="1080555233"/>
              </p:ext>
            </p:extLst>
          </p:nvPr>
        </p:nvGraphicFramePr>
        <p:xfrm>
          <a:off x="5231904" y="1772816"/>
          <a:ext cx="2447925" cy="692150"/>
        </p:xfrm>
        <a:graphic>
          <a:graphicData uri="http://schemas.openxmlformats.org/presentationml/2006/ole">
            <mc:AlternateContent>
              <mc:Choice xmlns:v="urn:schemas-microsoft-com:vml" Requires="v">
                <p:oleObj spid="_x0000_s1094" name="Equation" r:id="rId2" imgW="1143000" imgH="431800" progId="Equation.DSMT4">
                  <p:embed/>
                </p:oleObj>
              </mc:Choice>
              <mc:Fallback>
                <p:oleObj name="Equation" r:id="rId2" imgW="1143000" imgH="431800" progId="Equation.DSMT4">
                  <p:embed/>
                  <p:pic>
                    <p:nvPicPr>
                      <p:cNvPr id="0" name="OLE substitute image"/>
                      <p:cNvPicPr/>
                      <p:nvPr/>
                    </p:nvPicPr>
                    <p:blipFill>
                      <a:blip r:embed="rId3">
                        <a:extLst>
                          <a:ext uri="{28A0092B-C50C-407E-A947-70E740481C1C}">
                            <a14:useLocalDpi xmlns:a14="http://schemas.microsoft.com/office/drawing/2010/main" val="0"/>
                          </a:ext>
                        </a:extLst>
                      </a:blip>
                      <a:stretch>
                        <a:fillRect/>
                      </a:stretch>
                    </p:blipFill>
                    <p:spPr>
                      <a:xfrm>
                        <a:off x="5231904" y="1772816"/>
                        <a:ext cx="2447925" cy="692150"/>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419886999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53" presetClass="entr" presetSubtype="16" dur="50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anim calcmode="lin" valueType="num">
                                      <p:cBhvr>
                                        <p:cTn id="7" dur="500" fill="hold"/>
                                        <p:tgtEl>
                                          <p:spTgt spid="5">
                                            <p:txEl>
                                              <p:pRg st="2" end="2"/>
                                            </p:txEl>
                                          </p:spTgt>
                                        </p:tgtEl>
                                        <p:attrNameLst>
                                          <p:attrName>ppt_w</p:attrName>
                                        </p:attrNameLst>
                                      </p:cBhvr>
                                      <p:tavLst>
                                        <p:tav tm="0">
                                          <p:val>
                                            <p:fltVal val="0"/>
                                          </p:val>
                                        </p:tav>
                                        <p:tav tm="100000">
                                          <p:val>
                                            <p:strVal val="#ppt_w"/>
                                          </p:val>
                                        </p:tav>
                                      </p:tavLst>
                                    </p:anim>
                                    <p:anim calcmode="lin" valueType="num">
                                      <p:cBhvr>
                                        <p:cTn id="8" dur="500" fill="hold"/>
                                        <p:tgtEl>
                                          <p:spTgt spid="5">
                                            <p:txEl>
                                              <p:pRg st="2" end="2"/>
                                            </p:txEl>
                                          </p:spTgt>
                                        </p:tgtEl>
                                        <p:attrNameLst>
                                          <p:attrName>ppt_h</p:attrName>
                                        </p:attrNameLst>
                                      </p:cBhvr>
                                      <p:tavLst>
                                        <p:tav tm="0">
                                          <p:val>
                                            <p:fltVal val="0"/>
                                          </p:val>
                                        </p:tav>
                                        <p:tav tm="100000">
                                          <p:val>
                                            <p:strVal val="#ppt_h"/>
                                          </p:val>
                                        </p:tav>
                                      </p:tavLst>
                                    </p:anim>
                                    <p:animEffect transition="in" filter="fade">
                                      <p:cBhvr>
                                        <p:cTn id="9" dur="500"/>
                                        <p:tgtEl>
                                          <p:spTgt spid="5">
                                            <p:txEl>
                                              <p:pRg st="2" end="2"/>
                                            </p:txEl>
                                          </p:spTgt>
                                        </p:tgtEl>
                                      </p:cBhvr>
                                    </p:animEffect>
                                  </p:childTnLst>
                                </p:cTn>
                              </p:par>
                              <p:par>
                                <p:cTn id="10" presetID="53" presetClass="entr" presetSubtype="16" dur="500" fill="hold" nodeType="with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500" fill="hold"/>
                                        <p:tgtEl>
                                          <p:spTgt spid="3"/>
                                        </p:tgtEl>
                                        <p:attrNameLst>
                                          <p:attrName>ppt_w</p:attrName>
                                        </p:attrNameLst>
                                      </p:cBhvr>
                                      <p:tavLst>
                                        <p:tav tm="0">
                                          <p:val>
                                            <p:fltVal val="0"/>
                                          </p:val>
                                        </p:tav>
                                        <p:tav tm="100000">
                                          <p:val>
                                            <p:strVal val="#ppt_w"/>
                                          </p:val>
                                        </p:tav>
                                      </p:tavLst>
                                    </p:anim>
                                    <p:anim calcmode="lin" valueType="num">
                                      <p:cBhvr>
                                        <p:cTn id="13" dur="500" fill="hold"/>
                                        <p:tgtEl>
                                          <p:spTgt spid="3"/>
                                        </p:tgtEl>
                                        <p:attrNameLst>
                                          <p:attrName>ppt_h</p:attrName>
                                        </p:attrNameLst>
                                      </p:cBhvr>
                                      <p:tavLst>
                                        <p:tav tm="0">
                                          <p:val>
                                            <p:fltVal val="0"/>
                                          </p:val>
                                        </p:tav>
                                        <p:tav tm="100000">
                                          <p:val>
                                            <p:strVal val="#ppt_h"/>
                                          </p:val>
                                        </p:tav>
                                      </p:tavLst>
                                    </p:anim>
                                    <p:animEffect transition="in" filter="fade">
                                      <p:cBhvr>
                                        <p:cTn id="14" dur="500"/>
                                        <p:tgtEl>
                                          <p:spTgt spid="3"/>
                                        </p:tgtEl>
                                      </p:cBhvr>
                                    </p:animEffect>
                                  </p:childTnLst>
                                </p:cTn>
                              </p:par>
                            </p:childTnLst>
                          </p:cTn>
                        </p:par>
                      </p:childTnLst>
                    </p:cTn>
                  </p:par>
                  <p:par>
                    <p:cTn id="15" fill="hold" nodeType="clickPar">
                      <p:stCondLst>
                        <p:cond delay="indefinite"/>
                      </p:stCondLst>
                      <p:childTnLst>
                        <p:par>
                          <p:cTn id="16" fill="hold">
                            <p:stCondLst>
                              <p:cond delay="0"/>
                            </p:stCondLst>
                            <p:childTnLst>
                              <p:par>
                                <p:cTn id="17" presetID="53" presetClass="entr" presetSubtype="16" dur="50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anim calcmode="lin" valueType="num">
                                      <p:cBhvr>
                                        <p:cTn id="19" dur="500" fill="hold"/>
                                        <p:tgtEl>
                                          <p:spTgt spid="5">
                                            <p:txEl>
                                              <p:pRg st="4" end="4"/>
                                            </p:txEl>
                                          </p:spTgt>
                                        </p:tgtEl>
                                        <p:attrNameLst>
                                          <p:attrName>ppt_w</p:attrName>
                                        </p:attrNameLst>
                                      </p:cBhvr>
                                      <p:tavLst>
                                        <p:tav tm="0">
                                          <p:val>
                                            <p:fltVal val="0"/>
                                          </p:val>
                                        </p:tav>
                                        <p:tav tm="100000">
                                          <p:val>
                                            <p:strVal val="#ppt_w"/>
                                          </p:val>
                                        </p:tav>
                                      </p:tavLst>
                                    </p:anim>
                                    <p:anim calcmode="lin" valueType="num">
                                      <p:cBhvr>
                                        <p:cTn id="20" dur="500" fill="hold"/>
                                        <p:tgtEl>
                                          <p:spTgt spid="5">
                                            <p:txEl>
                                              <p:pRg st="4" end="4"/>
                                            </p:txEl>
                                          </p:spTgt>
                                        </p:tgtEl>
                                        <p:attrNameLst>
                                          <p:attrName>ppt_h</p:attrName>
                                        </p:attrNameLst>
                                      </p:cBhvr>
                                      <p:tavLst>
                                        <p:tav tm="0">
                                          <p:val>
                                            <p:fltVal val="0"/>
                                          </p:val>
                                        </p:tav>
                                        <p:tav tm="100000">
                                          <p:val>
                                            <p:strVal val="#ppt_h"/>
                                          </p:val>
                                        </p:tav>
                                      </p:tavLst>
                                    </p:anim>
                                    <p:animEffect transition="in" filter="fade">
                                      <p:cBhvr>
                                        <p:cTn id="21" dur="500"/>
                                        <p:tgtEl>
                                          <p:spTgt spid="5">
                                            <p:txEl>
                                              <p:pRg st="4" end="4"/>
                                            </p:txEl>
                                          </p:spTgt>
                                        </p:tgtEl>
                                      </p:cBhvr>
                                    </p:animEffect>
                                  </p:childTnLst>
                                </p:cTn>
                              </p:par>
                            </p:childTnLst>
                          </p:cTn>
                        </p:par>
                      </p:childTnLst>
                    </p:cTn>
                  </p:par>
                  <p:par>
                    <p:cTn id="22" fill="hold" nodeType="clickPar">
                      <p:stCondLst>
                        <p:cond delay="indefinite"/>
                      </p:stCondLst>
                      <p:childTnLst>
                        <p:par>
                          <p:cTn id="23" fill="hold">
                            <p:stCondLst>
                              <p:cond delay="0"/>
                            </p:stCondLst>
                            <p:childTnLst>
                              <p:par>
                                <p:cTn id="24" presetID="53" presetClass="entr" presetSubtype="16" dur="500" fill="hold" nodeType="clickEffect">
                                  <p:stCondLst>
                                    <p:cond delay="0"/>
                                  </p:stCondLst>
                                  <p:childTnLst>
                                    <p:set>
                                      <p:cBhvr>
                                        <p:cTn id="25" dur="1" fill="hold">
                                          <p:stCondLst>
                                            <p:cond delay="0"/>
                                          </p:stCondLst>
                                        </p:cTn>
                                        <p:tgtEl>
                                          <p:spTgt spid="5">
                                            <p:txEl>
                                              <p:pRg st="6" end="6"/>
                                            </p:txEl>
                                          </p:spTgt>
                                        </p:tgtEl>
                                        <p:attrNameLst>
                                          <p:attrName>style.visibility</p:attrName>
                                        </p:attrNameLst>
                                      </p:cBhvr>
                                      <p:to>
                                        <p:strVal val="visible"/>
                                      </p:to>
                                    </p:set>
                                    <p:anim calcmode="lin" valueType="num">
                                      <p:cBhvr>
                                        <p:cTn id="26" dur="500" fill="hold"/>
                                        <p:tgtEl>
                                          <p:spTgt spid="5">
                                            <p:txEl>
                                              <p:pRg st="6" end="6"/>
                                            </p:txEl>
                                          </p:spTgt>
                                        </p:tgtEl>
                                        <p:attrNameLst>
                                          <p:attrName>ppt_w</p:attrName>
                                        </p:attrNameLst>
                                      </p:cBhvr>
                                      <p:tavLst>
                                        <p:tav tm="0">
                                          <p:val>
                                            <p:fltVal val="0"/>
                                          </p:val>
                                        </p:tav>
                                        <p:tav tm="100000">
                                          <p:val>
                                            <p:strVal val="#ppt_w"/>
                                          </p:val>
                                        </p:tav>
                                      </p:tavLst>
                                    </p:anim>
                                    <p:anim calcmode="lin" valueType="num">
                                      <p:cBhvr>
                                        <p:cTn id="27" dur="500" fill="hold"/>
                                        <p:tgtEl>
                                          <p:spTgt spid="5">
                                            <p:txEl>
                                              <p:pRg st="6" end="6"/>
                                            </p:txEl>
                                          </p:spTgt>
                                        </p:tgtEl>
                                        <p:attrNameLst>
                                          <p:attrName>ppt_h</p:attrName>
                                        </p:attrNameLst>
                                      </p:cBhvr>
                                      <p:tavLst>
                                        <p:tav tm="0">
                                          <p:val>
                                            <p:fltVal val="0"/>
                                          </p:val>
                                        </p:tav>
                                        <p:tav tm="100000">
                                          <p:val>
                                            <p:strVal val="#ppt_h"/>
                                          </p:val>
                                        </p:tav>
                                      </p:tavLst>
                                    </p:anim>
                                    <p:animEffect transition="in" filter="fade">
                                      <p:cBhvr>
                                        <p:cTn id="28" dur="500"/>
                                        <p:tgtEl>
                                          <p:spTgt spid="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Nadpis 1"/>
          <p:cNvSpPr>
            <a:spLocks noGrp="1"/>
          </p:cNvSpPr>
          <p:nvPr>
            <p:ph type="title"/>
          </p:nvPr>
        </p:nvSpPr>
        <p:spPr/>
        <p:txBody>
          <a:bodyPr>
            <a:normAutofit/>
          </a:bodyPr>
          <a:lstStyle/>
          <a:p>
            <a:r>
              <a:rPr lang="cs-CZ" b="1">
                <a:solidFill>
                  <a:srgbClr val="C00000"/>
                </a:solidFill>
              </a:rPr>
              <a:t>Dynamické programování</a:t>
            </a:r>
            <a:endParaRPr lang="en-US">
              <a:solidFill>
                <a:srgbClr val="C00000"/>
              </a:solidFill>
            </a:endParaRPr>
          </a:p>
        </p:txBody>
      </p:sp>
      <p:sp>
        <p:nvSpPr>
          <p:cNvPr id="4" name="Zástupný symbol pro číslo snímku 3"/>
          <p:cNvSpPr>
            <a:spLocks noGrp="1"/>
          </p:cNvSpPr>
          <p:nvPr>
            <p:ph type="sldNum" sz="quarter" idx="12"/>
          </p:nvPr>
        </p:nvSpPr>
        <p:spPr/>
        <p:txBody>
          <a:bodyPr/>
          <a:lstStyle/>
          <a:p>
            <a:fld id="{58ACF089-6BD9-4FF9-8F05-3BF27D933551}" type="slidenum">
              <a:rPr lang="cs-CZ" smtClean="0"/>
              <a:t>124</a:t>
            </a:fld>
            <a:endParaRPr lang="cs-CZ"/>
          </a:p>
        </p:txBody>
      </p:sp>
      <p:sp>
        <p:nvSpPr>
          <p:cNvPr id="5" name="TextovéPole 4"/>
          <p:cNvSpPr txBox="1"/>
          <p:nvPr/>
        </p:nvSpPr>
        <p:spPr>
          <a:xfrm>
            <a:off x="1768736" y="1361478"/>
            <a:ext cx="9007784" cy="5324535"/>
          </a:xfrm>
          <a:prstGeom prst="rect">
            <a:avLst/>
          </a:prstGeom>
          <a:noFill/>
        </p:spPr>
        <p:txBody>
          <a:bodyPr wrap="square" rtlCol="0">
            <a:spAutoFit/>
          </a:bodyPr>
          <a:lstStyle>
            <a:defPPr>
              <a:defRPr lang="cs-CZ"/>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0"/>
              </a:spcBef>
              <a:tabLst>
                <a:tab pos="625475"/>
                <a:tab pos="2149475"/>
                <a:tab pos="4127500"/>
              </a:tabLst>
            </a:pPr>
            <a:r>
              <a:rPr lang="cs-CZ" altLang="cs-CZ" sz="2000">
                <a:solidFill>
                  <a:schemeClr val="accent1">
                    <a:lumMod val="50000"/>
                  </a:schemeClr>
                </a:solidFill>
              </a:rPr>
              <a:t>Ilustrativní příklad:	</a:t>
            </a:r>
            <a:r>
              <a:rPr lang="cs-CZ" altLang="cs-CZ" sz="2000" i="1"/>
              <a:t>f </a:t>
            </a:r>
            <a:r>
              <a:rPr lang="cs-CZ" altLang="cs-CZ" sz="2000"/>
              <a:t>=</a:t>
            </a:r>
            <a:br>
              <a:rPr lang="cs-CZ" altLang="cs-CZ" sz="2000"/>
            </a:br>
            <a:r>
              <a:rPr lang="cs-CZ" altLang="cs-CZ" sz="2000"/>
              <a:t>		</a:t>
            </a:r>
          </a:p>
          <a:p>
            <a:pPr>
              <a:spcBef>
                <a:spcPct val="0"/>
              </a:spcBef>
              <a:tabLst>
                <a:tab pos="625475"/>
                <a:tab pos="2149475"/>
                <a:tab pos="4127500"/>
              </a:tabLst>
            </a:pPr>
            <a:r>
              <a:rPr lang="cs-CZ" altLang="cs-CZ" sz="2000" i="1"/>
              <a:t>		x</a:t>
            </a:r>
            <a:r>
              <a:rPr lang="cs-CZ" altLang="cs-CZ" sz="2000" baseline="-25000"/>
              <a:t>1 </a:t>
            </a:r>
            <a:r>
              <a:rPr lang="cs-CZ" altLang="cs-CZ" sz="2000"/>
              <a:t>+ </a:t>
            </a:r>
            <a:r>
              <a:rPr lang="cs-CZ" altLang="cs-CZ" sz="2000" i="1"/>
              <a:t>x</a:t>
            </a:r>
            <a:r>
              <a:rPr lang="cs-CZ" altLang="cs-CZ" sz="2000" baseline="-25000"/>
              <a:t>2 </a:t>
            </a:r>
            <a:r>
              <a:rPr lang="cs-CZ" altLang="cs-CZ" sz="2000"/>
              <a:t>+ </a:t>
            </a:r>
            <a:r>
              <a:rPr lang="cs-CZ" altLang="cs-CZ" sz="2000" i="1"/>
              <a:t>x</a:t>
            </a:r>
            <a:r>
              <a:rPr lang="cs-CZ" altLang="cs-CZ" sz="2000" baseline="-25000"/>
              <a:t>3 </a:t>
            </a:r>
            <a:r>
              <a:rPr lang="cs-CZ" altLang="cs-CZ" sz="2000"/>
              <a:t>= 5 s krokem </a:t>
            </a:r>
            <a:r>
              <a:rPr lang="cs-CZ" altLang="cs-CZ" sz="2000" i="1"/>
              <a:t>h </a:t>
            </a:r>
            <a:r>
              <a:rPr lang="cs-CZ" altLang="cs-CZ" sz="2000"/>
              <a:t>= 1</a:t>
            </a:r>
            <a:br>
              <a:rPr lang="cs-CZ" altLang="cs-CZ" sz="2000"/>
            </a:br>
            <a:br>
              <a:rPr lang="cs-CZ" altLang="cs-CZ" sz="2000"/>
            </a:br>
            <a:br>
              <a:rPr lang="cs-CZ" altLang="cs-CZ" sz="2000"/>
            </a:br>
            <a:br>
              <a:rPr lang="cs-CZ" altLang="cs-CZ" sz="2000"/>
            </a:br>
            <a:br>
              <a:rPr lang="cs-CZ" altLang="cs-CZ" sz="2000"/>
            </a:br>
            <a:br>
              <a:rPr lang="cs-CZ" altLang="cs-CZ" sz="2000"/>
            </a:br>
            <a:br>
              <a:rPr lang="cs-CZ" altLang="cs-CZ" sz="2000"/>
            </a:br>
            <a:br>
              <a:rPr lang="cs-CZ" altLang="cs-CZ" sz="2000"/>
            </a:br>
            <a:br>
              <a:rPr lang="cs-CZ" altLang="cs-CZ" sz="2000"/>
            </a:br>
            <a:br>
              <a:rPr lang="cs-CZ" altLang="cs-CZ" sz="2000"/>
            </a:br>
            <a:r>
              <a:rPr lang="cs-CZ" altLang="cs-CZ" sz="2000"/>
              <a:t>		 </a:t>
            </a:r>
            <a:r>
              <a:rPr lang="cs-CZ" altLang="cs-CZ" sz="2000" i="1"/>
              <a:t>x</a:t>
            </a:r>
            <a:r>
              <a:rPr lang="cs-CZ" altLang="cs-CZ" sz="2000" baseline="-25000"/>
              <a:t>1</a:t>
            </a:r>
            <a:r>
              <a:rPr lang="cs-CZ" altLang="cs-CZ" sz="2000"/>
              <a:t> </a:t>
            </a:r>
            <a:r>
              <a:rPr lang="cs-CZ" altLang="cs-CZ" sz="2000" i="1"/>
              <a:t>x</a:t>
            </a:r>
            <a:r>
              <a:rPr lang="cs-CZ" altLang="cs-CZ" sz="2000" baseline="-25000"/>
              <a:t>2</a:t>
            </a:r>
            <a:br>
              <a:rPr lang="cs-CZ" altLang="cs-CZ" sz="2000"/>
            </a:br>
            <a:r>
              <a:rPr lang="cs-CZ" altLang="cs-CZ" sz="2000"/>
              <a:t>např.: </a:t>
            </a:r>
            <a:r>
              <a:rPr lang="cs-CZ" altLang="cs-CZ" sz="2000" i="1" err="1"/>
              <a:t>b</a:t>
            </a:r>
            <a:r>
              <a:rPr lang="cs-CZ" altLang="cs-CZ" sz="2000" i="1" baseline="-25000" err="1"/>
              <a:t>k </a:t>
            </a:r>
            <a:r>
              <a:rPr lang="cs-CZ" altLang="cs-CZ" sz="2000"/>
              <a:t>= 3	(3  0)  -&gt;  4.5	zpětný chod:  </a:t>
            </a:r>
            <a:r>
              <a:rPr lang="cs-CZ" altLang="cs-CZ" sz="2000" i="1"/>
              <a:t>x</a:t>
            </a:r>
            <a:r>
              <a:rPr lang="cs-CZ" altLang="cs-CZ" sz="2000" baseline="-25000"/>
              <a:t>3 </a:t>
            </a:r>
            <a:r>
              <a:rPr lang="cs-CZ" altLang="cs-CZ" sz="2000"/>
              <a:t>= 2  =&gt;</a:t>
            </a:r>
            <a:br>
              <a:rPr lang="cs-CZ" altLang="cs-CZ" sz="2000"/>
            </a:br>
            <a:r>
              <a:rPr lang="cs-CZ" altLang="cs-CZ" sz="2000"/>
              <a:t>           2. sl.	(2  1)  -&gt;  2.25	=&gt;  </a:t>
            </a:r>
            <a:r>
              <a:rPr lang="cs-CZ" altLang="cs-CZ" sz="2000" i="1"/>
              <a:t>x</a:t>
            </a:r>
            <a:r>
              <a:rPr lang="cs-CZ" altLang="cs-CZ" sz="2000" baseline="-25000"/>
              <a:t>1</a:t>
            </a:r>
            <a:r>
              <a:rPr lang="cs-CZ" altLang="cs-CZ" sz="2000"/>
              <a:t>+ </a:t>
            </a:r>
            <a:r>
              <a:rPr lang="cs-CZ" altLang="cs-CZ" sz="2000" i="1"/>
              <a:t>x</a:t>
            </a:r>
            <a:r>
              <a:rPr lang="cs-CZ" altLang="cs-CZ" sz="2000" baseline="-25000"/>
              <a:t>2 </a:t>
            </a:r>
            <a:r>
              <a:rPr lang="cs-CZ" altLang="cs-CZ" sz="2000"/>
              <a:t>= 3 =&gt; </a:t>
            </a:r>
            <a:r>
              <a:rPr lang="cs-CZ" altLang="cs-CZ" sz="2000" i="1" err="1"/>
              <a:t>b</a:t>
            </a:r>
            <a:r>
              <a:rPr lang="cs-CZ" altLang="cs-CZ" sz="2000" i="1" baseline="-25000" err="1"/>
              <a:t>k </a:t>
            </a:r>
            <a:r>
              <a:rPr lang="cs-CZ" altLang="cs-CZ" sz="2000"/>
              <a:t>= 3</a:t>
            </a:r>
            <a:br>
              <a:rPr lang="cs-CZ" altLang="cs-CZ" sz="2000"/>
            </a:br>
            <a:r>
              <a:rPr lang="cs-CZ" altLang="cs-CZ" sz="2000"/>
              <a:t>		(1  2)  -&gt;  1.5	=&gt;  </a:t>
            </a:r>
            <a:r>
              <a:rPr lang="cs-CZ" altLang="cs-CZ" sz="2000" i="1"/>
              <a:t>x</a:t>
            </a:r>
            <a:r>
              <a:rPr lang="cs-CZ" altLang="cs-CZ" sz="2000" baseline="-25000"/>
              <a:t>2 </a:t>
            </a:r>
            <a:r>
              <a:rPr lang="cs-CZ" altLang="cs-CZ" sz="2000"/>
              <a:t>= 2 =&gt; </a:t>
            </a:r>
            <a:r>
              <a:rPr lang="cs-CZ" altLang="cs-CZ" sz="2000" i="1"/>
              <a:t>x</a:t>
            </a:r>
            <a:r>
              <a:rPr lang="cs-CZ" altLang="cs-CZ" sz="2000" baseline="-25000"/>
              <a:t>1 </a:t>
            </a:r>
            <a:r>
              <a:rPr lang="cs-CZ" altLang="cs-CZ" sz="2000"/>
              <a:t>= 1 </a:t>
            </a:r>
            <a:br>
              <a:rPr lang="cs-CZ" altLang="cs-CZ" sz="2000"/>
            </a:br>
            <a:r>
              <a:rPr lang="cs-CZ" altLang="cs-CZ" sz="2000"/>
              <a:t>		(0  3)  -&gt;  2.25	kontrola: </a:t>
            </a:r>
            <a:r>
              <a:rPr lang="cs-CZ" altLang="cs-CZ" sz="2000" i="1"/>
              <a:t>f</a:t>
            </a:r>
            <a:r>
              <a:rPr lang="cs-CZ" altLang="cs-CZ" sz="2000" baseline="-25000"/>
              <a:t>1</a:t>
            </a:r>
            <a:r>
              <a:rPr lang="cs-CZ" altLang="cs-CZ" sz="2000"/>
              <a:t>(1) + </a:t>
            </a:r>
            <a:r>
              <a:rPr lang="cs-CZ" altLang="cs-CZ" sz="2000" i="1"/>
              <a:t>f</a:t>
            </a:r>
            <a:r>
              <a:rPr lang="cs-CZ" altLang="cs-CZ" sz="2000" baseline="-25000"/>
              <a:t>1</a:t>
            </a:r>
            <a:r>
              <a:rPr lang="cs-CZ" altLang="cs-CZ" sz="2000"/>
              <a:t>(2) + </a:t>
            </a:r>
            <a:r>
              <a:rPr lang="cs-CZ" altLang="cs-CZ" sz="2000" i="1"/>
              <a:t>f</a:t>
            </a:r>
            <a:r>
              <a:rPr lang="cs-CZ" altLang="cs-CZ" sz="2000" baseline="-25000"/>
              <a:t>3</a:t>
            </a:r>
            <a:r>
              <a:rPr lang="cs-CZ" altLang="cs-CZ" sz="2000"/>
              <a:t>(2) = 2.3</a:t>
            </a:r>
          </a:p>
        </p:txBody>
      </p:sp>
      <p:graphicFrame>
        <p:nvGraphicFramePr>
          <p:cNvPr id="6" name="Objekt 5"/>
          <p:cNvGraphicFramePr>
            <a:graphicFrameLocks noChangeAspect="1"/>
          </p:cNvGraphicFramePr>
          <p:nvPr>
            <p:extLst>
              <p:ext uri="{D42A27DB-BD31-4B8C-83A1-F6EECF244321}">
                <p14:modId xmlns:p14="http://schemas.microsoft.com/office/powerpoint/2010/main" val="2526365163"/>
              </p:ext>
            </p:extLst>
          </p:nvPr>
        </p:nvGraphicFramePr>
        <p:xfrm>
          <a:off x="4367808" y="1268760"/>
          <a:ext cx="2235200" cy="571500"/>
        </p:xfrm>
        <a:graphic>
          <a:graphicData uri="http://schemas.openxmlformats.org/presentationml/2006/ole">
            <mc:AlternateContent>
              <mc:Choice xmlns:v="urn:schemas-microsoft-com:vml" Requires="v">
                <p:oleObj spid="_x0000_s1095" name="Equation" r:id="rId2" imgW="1155700" imgH="393700" progId="Equation.DSMT4">
                  <p:embed/>
                </p:oleObj>
              </mc:Choice>
              <mc:Fallback>
                <p:oleObj name="Equation" r:id="rId2" imgW="1155700" imgH="393700" progId="Equation.DSMT4">
                  <p:embed/>
                  <p:pic>
                    <p:nvPicPr>
                      <p:cNvPr id="0" name="OLE substitute image"/>
                      <p:cNvPicPr/>
                      <p:nvPr/>
                    </p:nvPicPr>
                    <p:blipFill>
                      <a:blip r:embed="rId3">
                        <a:extLst>
                          <a:ext uri="{28A0092B-C50C-407E-A947-70E740481C1C}">
                            <a14:useLocalDpi xmlns:a14="http://schemas.microsoft.com/office/drawing/2010/main" val="0"/>
                          </a:ext>
                        </a:extLst>
                      </a:blip>
                      <a:stretch>
                        <a:fillRect/>
                      </a:stretch>
                    </p:blipFill>
                    <p:spPr>
                      <a:xfrm>
                        <a:off x="4367808" y="1268760"/>
                        <a:ext cx="2235200" cy="571500"/>
                      </a:xfrm>
                      <a:prstGeom prst="rect">
                        <a:avLst/>
                      </a:prstGeom>
                      <a:noFill/>
                      <a:ln>
                        <a:noFill/>
                      </a:ln>
                      <a:effectLst/>
                    </p:spPr>
                  </p:pic>
                </p:oleObj>
              </mc:Fallback>
            </mc:AlternateContent>
          </a:graphicData>
        </a:graphic>
      </p:graphicFrame>
      <p:graphicFrame>
        <p:nvGraphicFramePr>
          <p:cNvPr id="7" name="Group 336"/>
          <p:cNvGraphicFramePr>
            <a:graphicFrameLocks noGrp="1"/>
          </p:cNvGraphicFramePr>
          <p:nvPr>
            <p:extLst>
              <p:ext uri="{D42A27DB-BD31-4B8C-83A1-F6EECF244321}">
                <p14:modId xmlns:p14="http://schemas.microsoft.com/office/powerpoint/2010/main" val="2305213686"/>
              </p:ext>
            </p:extLst>
          </p:nvPr>
        </p:nvGraphicFramePr>
        <p:xfrm>
          <a:off x="1382959" y="2402312"/>
          <a:ext cx="9753601" cy="2682872"/>
        </p:xfrm>
        <a:graphic>
          <a:graphicData uri="http://schemas.openxmlformats.org/drawingml/2006/table">
            <a:tbl>
              <a:tblPr/>
              <a:tblGrid>
                <a:gridCol w="1394884">
                  <a:extLst>
                    <a:ext uri="{9D8B030D-6E8A-4147-A177-3AD203B41FA5}">
                      <a16:colId xmlns:a16="http://schemas.microsoft.com/office/drawing/2014/main" val="20000"/>
                    </a:ext>
                  </a:extLst>
                </a:gridCol>
                <a:gridCol w="1390649">
                  <a:extLst>
                    <a:ext uri="{9D8B030D-6E8A-4147-A177-3AD203B41FA5}">
                      <a16:colId xmlns:a16="http://schemas.microsoft.com/office/drawing/2014/main" val="20001"/>
                    </a:ext>
                  </a:extLst>
                </a:gridCol>
                <a:gridCol w="1394884">
                  <a:extLst>
                    <a:ext uri="{9D8B030D-6E8A-4147-A177-3AD203B41FA5}">
                      <a16:colId xmlns:a16="http://schemas.microsoft.com/office/drawing/2014/main" val="20002"/>
                    </a:ext>
                  </a:extLst>
                </a:gridCol>
                <a:gridCol w="1392767">
                  <a:extLst>
                    <a:ext uri="{9D8B030D-6E8A-4147-A177-3AD203B41FA5}">
                      <a16:colId xmlns:a16="http://schemas.microsoft.com/office/drawing/2014/main" val="20003"/>
                    </a:ext>
                  </a:extLst>
                </a:gridCol>
                <a:gridCol w="1394883">
                  <a:extLst>
                    <a:ext uri="{9D8B030D-6E8A-4147-A177-3AD203B41FA5}">
                      <a16:colId xmlns:a16="http://schemas.microsoft.com/office/drawing/2014/main" val="20004"/>
                    </a:ext>
                  </a:extLst>
                </a:gridCol>
                <a:gridCol w="1390651">
                  <a:extLst>
                    <a:ext uri="{9D8B030D-6E8A-4147-A177-3AD203B41FA5}">
                      <a16:colId xmlns:a16="http://schemas.microsoft.com/office/drawing/2014/main" val="20005"/>
                    </a:ext>
                  </a:extLst>
                </a:gridCol>
                <a:gridCol w="1394883">
                  <a:extLst>
                    <a:ext uri="{9D8B030D-6E8A-4147-A177-3AD203B41FA5}">
                      <a16:colId xmlns:a16="http://schemas.microsoft.com/office/drawing/2014/main" val="20006"/>
                    </a:ext>
                  </a:extLst>
                </a:gridCol>
              </a:tblGrid>
              <a:tr h="335359">
                <a:tc>
                  <a:txBody>
                    <a:bodyPr vert="horz" wrap="square"/>
                    <a:lstStyle/>
                    <a:p>
                      <a:pPr marL="0" marR="0" lvl="0" indent="0" algn="l" defTabSz="914400" rtl="0" eaLnBrk="1" fontAlgn="base" latinLnBrk="0" hangingPunct="1">
                        <a:lnSpc>
                          <a:spcPct val="100000"/>
                        </a:lnSpc>
                        <a:spcBef>
                          <a:spcPct val="20000"/>
                        </a:spcBef>
                        <a:spcAft>
                          <a:spcPct val="0"/>
                        </a:spcAft>
                        <a:buClrTx/>
                        <a:buSzTx/>
                        <a:buFontTx/>
                        <a:buNone/>
                      </a:pPr>
                      <a:endParaRPr kumimoji="0" lang="cs-CZ" sz="1600" b="0" i="0" u="none" strike="noStrike" cap="none" normalizeH="0" baseline="0">
                        <a:ln>
                          <a:noFill/>
                        </a:ln>
                        <a:solidFill>
                          <a:schemeClr val="tx1"/>
                        </a:solidFill>
                        <a:effectLst/>
                        <a:latin typeface="Arial"/>
                      </a:endParaRPr>
                    </a:p>
                  </a:txBody>
                  <a:tcPr marL="121920" marR="121920"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2">
                  <a:txBody>
                    <a:bodyPr vert="horz" wrap="square"/>
                    <a:lstStyle/>
                    <a:p>
                      <a:pPr marL="0" marR="0" lvl="0" indent="0" algn="ctr" defTabSz="914400" rtl="0" eaLnBrk="1" fontAlgn="base" latinLnBrk="0" hangingPunct="1">
                        <a:lnSpc>
                          <a:spcPct val="100000"/>
                        </a:lnSpc>
                        <a:spcBef>
                          <a:spcPct val="20000"/>
                        </a:spcBef>
                        <a:spcAft>
                          <a:spcPct val="0"/>
                        </a:spcAft>
                        <a:buClrTx/>
                        <a:buSzTx/>
                        <a:buFontTx/>
                        <a:buNone/>
                      </a:pPr>
                      <a:r>
                        <a:rPr kumimoji="0" lang="cs-CZ" sz="1600" b="0" i="0" u="none" strike="noStrike" cap="none" normalizeH="0" baseline="0">
                          <a:ln>
                            <a:noFill/>
                          </a:ln>
                          <a:solidFill>
                            <a:schemeClr val="tx1"/>
                          </a:solidFill>
                          <a:effectLst/>
                          <a:latin typeface="Arial"/>
                        </a:rPr>
                        <a:t>1.</a:t>
                      </a:r>
                    </a:p>
                  </a:txBody>
                  <a:tcPr marL="121920" marR="121920"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vert="horz" wrap="square"/>
                    <a:lstStyle/>
                    <a:p>
                      <a:endParaRPr lang="cs-CZ"/>
                    </a:p>
                  </a:txBody>
                  <a:tcPr/>
                </a:tc>
                <a:tc gridSpan="2">
                  <a:txBody>
                    <a:bodyPr vert="horz" wrap="square"/>
                    <a:lstStyle/>
                    <a:p>
                      <a:pPr marL="0" marR="0" lvl="0" indent="0" algn="ctr" defTabSz="914400" rtl="0" eaLnBrk="1" fontAlgn="base" latinLnBrk="0" hangingPunct="1">
                        <a:lnSpc>
                          <a:spcPct val="100000"/>
                        </a:lnSpc>
                        <a:spcBef>
                          <a:spcPct val="20000"/>
                        </a:spcBef>
                        <a:spcAft>
                          <a:spcPct val="0"/>
                        </a:spcAft>
                        <a:buClrTx/>
                        <a:buSzTx/>
                        <a:buFontTx/>
                        <a:buNone/>
                      </a:pPr>
                      <a:r>
                        <a:rPr kumimoji="0" lang="cs-CZ" sz="1600" b="0" i="0" u="none" strike="noStrike" cap="none" normalizeH="0" baseline="0">
                          <a:ln>
                            <a:noFill/>
                          </a:ln>
                          <a:solidFill>
                            <a:schemeClr val="tx1"/>
                          </a:solidFill>
                          <a:effectLst/>
                          <a:latin typeface="Arial"/>
                        </a:rPr>
                        <a:t>2.</a:t>
                      </a:r>
                    </a:p>
                  </a:txBody>
                  <a:tcPr marL="121920" marR="121920"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vert="horz" wrap="square"/>
                    <a:lstStyle/>
                    <a:p>
                      <a:endParaRPr lang="cs-CZ"/>
                    </a:p>
                  </a:txBody>
                  <a:tcPr/>
                </a:tc>
                <a:tc gridSpan="2">
                  <a:txBody>
                    <a:bodyPr vert="horz" wrap="square"/>
                    <a:lstStyle/>
                    <a:p>
                      <a:pPr marL="0" marR="0" lvl="0" indent="0" algn="ctr" defTabSz="914400" rtl="0" eaLnBrk="1" fontAlgn="base" latinLnBrk="0" hangingPunct="1">
                        <a:lnSpc>
                          <a:spcPct val="100000"/>
                        </a:lnSpc>
                        <a:spcBef>
                          <a:spcPct val="20000"/>
                        </a:spcBef>
                        <a:spcAft>
                          <a:spcPct val="0"/>
                        </a:spcAft>
                        <a:buClrTx/>
                        <a:buSzTx/>
                        <a:buFontTx/>
                        <a:buNone/>
                      </a:pPr>
                      <a:r>
                        <a:rPr kumimoji="0" lang="cs-CZ" sz="1600" b="0" i="0" u="none" strike="noStrike" cap="none" normalizeH="0" baseline="0">
                          <a:ln>
                            <a:noFill/>
                          </a:ln>
                          <a:solidFill>
                            <a:schemeClr val="tx1"/>
                          </a:solidFill>
                          <a:effectLst/>
                          <a:latin typeface="Arial"/>
                        </a:rPr>
                        <a:t>3.</a:t>
                      </a:r>
                    </a:p>
                  </a:txBody>
                  <a:tcPr marL="121920" marR="121920"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vert="horz" wrap="square"/>
                    <a:lstStyle/>
                    <a:p>
                      <a:endParaRPr lang="cs-CZ"/>
                    </a:p>
                  </a:txBody>
                  <a:tcPr/>
                </a:tc>
                <a:extLst>
                  <a:ext uri="{0D108BD9-81ED-4DB2-BD59-A6C34878D82A}">
                    <a16:rowId xmlns:a16="http://schemas.microsoft.com/office/drawing/2014/main" val="10000"/>
                  </a:ext>
                </a:extLst>
              </a:tr>
              <a:tr h="335359">
                <a:tc>
                  <a:txBody>
                    <a:bodyPr vert="horz" wrap="square"/>
                    <a:lstStyle/>
                    <a:p>
                      <a:pPr marL="0" marR="0" lvl="0" indent="0" algn="ctr" defTabSz="914400" rtl="0" eaLnBrk="1" fontAlgn="base" latinLnBrk="0" hangingPunct="1">
                        <a:lnSpc>
                          <a:spcPct val="100000"/>
                        </a:lnSpc>
                        <a:spcBef>
                          <a:spcPct val="20000"/>
                        </a:spcBef>
                        <a:spcAft>
                          <a:spcPct val="0"/>
                        </a:spcAft>
                        <a:buClrTx/>
                        <a:buSzTx/>
                        <a:buFontTx/>
                        <a:buNone/>
                      </a:pPr>
                      <a:r>
                        <a:rPr kumimoji="0" lang="cs-CZ" sz="1600" b="0" i="0" u="none" strike="noStrike" cap="none" normalizeH="0" baseline="0">
                          <a:ln>
                            <a:noFill/>
                          </a:ln>
                          <a:solidFill>
                            <a:schemeClr val="tx1"/>
                          </a:solidFill>
                          <a:effectLst/>
                          <a:latin typeface="Arial"/>
                        </a:rPr>
                        <a:t>b</a:t>
                      </a:r>
                      <a:r>
                        <a:rPr kumimoji="0" lang="cs-CZ" sz="1600" b="0" i="0" u="none" strike="noStrike" cap="none" normalizeH="0" baseline="-25000">
                          <a:ln>
                            <a:noFill/>
                          </a:ln>
                          <a:solidFill>
                            <a:schemeClr val="tx1"/>
                          </a:solidFill>
                          <a:effectLst/>
                          <a:latin typeface="Arial"/>
                        </a:rPr>
                        <a:t>k</a:t>
                      </a:r>
                    </a:p>
                  </a:txBody>
                  <a:tcPr marL="121920" marR="121920"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ctr" defTabSz="914400" rtl="0" eaLnBrk="1" fontAlgn="base" latinLnBrk="0" hangingPunct="1">
                        <a:lnSpc>
                          <a:spcPct val="100000"/>
                        </a:lnSpc>
                        <a:spcBef>
                          <a:spcPct val="20000"/>
                        </a:spcBef>
                        <a:spcAft>
                          <a:spcPct val="0"/>
                        </a:spcAft>
                        <a:buClrTx/>
                        <a:buSzTx/>
                        <a:buFontTx/>
                        <a:buNone/>
                      </a:pPr>
                      <a:r>
                        <a:rPr kumimoji="0" lang="cs-CZ" sz="1600" b="0" i="0" u="none" strike="noStrike" cap="none" normalizeH="0" baseline="0">
                          <a:ln>
                            <a:noFill/>
                          </a:ln>
                          <a:solidFill>
                            <a:schemeClr val="tx1"/>
                          </a:solidFill>
                          <a:effectLst/>
                          <a:latin typeface="Arial"/>
                        </a:rPr>
                        <a:t>x</a:t>
                      </a:r>
                      <a:r>
                        <a:rPr kumimoji="0" lang="cs-CZ" sz="1600" b="0" i="0" u="none" strike="noStrike" cap="none" normalizeH="0" baseline="-25000">
                          <a:ln>
                            <a:noFill/>
                          </a:ln>
                          <a:solidFill>
                            <a:schemeClr val="tx1"/>
                          </a:solidFill>
                          <a:effectLst/>
                          <a:latin typeface="Arial"/>
                        </a:rPr>
                        <a:t>1</a:t>
                      </a:r>
                      <a:r>
                        <a:rPr kumimoji="0" lang="cs-CZ" sz="1600" b="0" i="0" u="none" strike="noStrike" cap="none" normalizeH="0" baseline="0">
                          <a:ln>
                            <a:noFill/>
                          </a:ln>
                          <a:solidFill>
                            <a:schemeClr val="tx1"/>
                          </a:solidFill>
                          <a:effectLst/>
                          <a:latin typeface="Arial"/>
                        </a:rPr>
                        <a:t>(b</a:t>
                      </a:r>
                      <a:r>
                        <a:rPr kumimoji="0" lang="cs-CZ" sz="1600" b="0" i="0" u="none" strike="noStrike" cap="none" normalizeH="0" baseline="-25000">
                          <a:ln>
                            <a:noFill/>
                          </a:ln>
                          <a:solidFill>
                            <a:schemeClr val="tx1"/>
                          </a:solidFill>
                          <a:effectLst/>
                          <a:latin typeface="Arial"/>
                        </a:rPr>
                        <a:t>k</a:t>
                      </a:r>
                      <a:r>
                        <a:rPr kumimoji="0" lang="cs-CZ" sz="1600" b="0" i="0" u="none" strike="noStrike" cap="none" normalizeH="0" baseline="0">
                          <a:ln>
                            <a:noFill/>
                          </a:ln>
                          <a:solidFill>
                            <a:schemeClr val="tx1"/>
                          </a:solidFill>
                          <a:effectLst/>
                          <a:latin typeface="Arial"/>
                        </a:rPr>
                        <a:t>)</a:t>
                      </a:r>
                    </a:p>
                  </a:txBody>
                  <a:tcPr marL="121920" marR="121920"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ctr" defTabSz="914400" rtl="0" eaLnBrk="1" fontAlgn="base" latinLnBrk="0" hangingPunct="1">
                        <a:lnSpc>
                          <a:spcPct val="100000"/>
                        </a:lnSpc>
                        <a:spcBef>
                          <a:spcPct val="20000"/>
                        </a:spcBef>
                        <a:spcAft>
                          <a:spcPct val="0"/>
                        </a:spcAft>
                        <a:buClrTx/>
                        <a:buSzTx/>
                        <a:buFontTx/>
                        <a:buNone/>
                      </a:pPr>
                      <a:r>
                        <a:rPr kumimoji="0" lang="cs-CZ" sz="1600" b="0" i="0" u="none" strike="noStrike" cap="none" normalizeH="0" baseline="0">
                          <a:ln>
                            <a:noFill/>
                          </a:ln>
                          <a:solidFill>
                            <a:schemeClr val="tx1"/>
                          </a:solidFill>
                          <a:effectLst/>
                          <a:latin typeface="Arial"/>
                        </a:rPr>
                        <a:t>F</a:t>
                      </a:r>
                      <a:r>
                        <a:rPr kumimoji="0" lang="cs-CZ" sz="1600" b="0" i="0" u="none" strike="noStrike" cap="none" normalizeH="0" baseline="-25000">
                          <a:ln>
                            <a:noFill/>
                          </a:ln>
                          <a:solidFill>
                            <a:schemeClr val="tx1"/>
                          </a:solidFill>
                          <a:effectLst/>
                          <a:latin typeface="Arial"/>
                        </a:rPr>
                        <a:t>1</a:t>
                      </a:r>
                      <a:r>
                        <a:rPr kumimoji="0" lang="cs-CZ" sz="1600" b="0" i="0" u="none" strike="noStrike" cap="none" normalizeH="0" baseline="0">
                          <a:ln>
                            <a:noFill/>
                          </a:ln>
                          <a:solidFill>
                            <a:schemeClr val="tx1"/>
                          </a:solidFill>
                          <a:effectLst/>
                          <a:latin typeface="Arial"/>
                        </a:rPr>
                        <a:t>(x</a:t>
                      </a:r>
                      <a:r>
                        <a:rPr kumimoji="0" lang="cs-CZ" sz="1600" b="0" i="0" u="none" strike="noStrike" cap="none" normalizeH="0" baseline="-25000">
                          <a:ln>
                            <a:noFill/>
                          </a:ln>
                          <a:solidFill>
                            <a:schemeClr val="tx1"/>
                          </a:solidFill>
                          <a:effectLst/>
                          <a:latin typeface="Arial"/>
                        </a:rPr>
                        <a:t>1</a:t>
                      </a:r>
                      <a:r>
                        <a:rPr kumimoji="0" lang="cs-CZ" sz="1600" b="0" i="0" u="none" strike="noStrike" cap="none" normalizeH="0" baseline="0">
                          <a:ln>
                            <a:noFill/>
                          </a:ln>
                          <a:solidFill>
                            <a:schemeClr val="tx1"/>
                          </a:solidFill>
                          <a:effectLst/>
                          <a:latin typeface="Arial"/>
                        </a:rPr>
                        <a:t>)</a:t>
                      </a:r>
                    </a:p>
                  </a:txBody>
                  <a:tcPr marL="121920" marR="121920"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ctr" defTabSz="914400" rtl="0" eaLnBrk="1" fontAlgn="base" latinLnBrk="0" hangingPunct="1">
                        <a:lnSpc>
                          <a:spcPct val="100000"/>
                        </a:lnSpc>
                        <a:spcBef>
                          <a:spcPct val="20000"/>
                        </a:spcBef>
                        <a:spcAft>
                          <a:spcPct val="0"/>
                        </a:spcAft>
                        <a:buClrTx/>
                        <a:buSzTx/>
                        <a:buFontTx/>
                        <a:buNone/>
                      </a:pPr>
                      <a:r>
                        <a:rPr kumimoji="0" lang="cs-CZ" sz="1600" b="0" i="0" u="none" strike="noStrike" cap="none" normalizeH="0" baseline="0">
                          <a:ln>
                            <a:noFill/>
                          </a:ln>
                          <a:solidFill>
                            <a:schemeClr val="tx1"/>
                          </a:solidFill>
                          <a:effectLst/>
                          <a:latin typeface="Arial"/>
                        </a:rPr>
                        <a:t>x</a:t>
                      </a:r>
                      <a:r>
                        <a:rPr kumimoji="0" lang="cs-CZ" sz="1600" b="0" i="0" u="none" strike="noStrike" cap="none" normalizeH="0" baseline="-25000">
                          <a:ln>
                            <a:noFill/>
                          </a:ln>
                          <a:solidFill>
                            <a:schemeClr val="tx1"/>
                          </a:solidFill>
                          <a:effectLst/>
                          <a:latin typeface="Arial"/>
                        </a:rPr>
                        <a:t>2</a:t>
                      </a:r>
                      <a:r>
                        <a:rPr kumimoji="0" lang="cs-CZ" sz="1600" b="0" i="0" u="none" strike="noStrike" cap="none" normalizeH="0" baseline="0">
                          <a:ln>
                            <a:noFill/>
                          </a:ln>
                          <a:solidFill>
                            <a:schemeClr val="tx1"/>
                          </a:solidFill>
                          <a:effectLst/>
                          <a:latin typeface="Arial"/>
                        </a:rPr>
                        <a:t>(x</a:t>
                      </a:r>
                      <a:r>
                        <a:rPr kumimoji="0" lang="cs-CZ" sz="1600" b="0" i="0" u="none" strike="noStrike" cap="none" normalizeH="0" baseline="-25000">
                          <a:ln>
                            <a:noFill/>
                          </a:ln>
                          <a:solidFill>
                            <a:schemeClr val="tx1"/>
                          </a:solidFill>
                          <a:effectLst/>
                          <a:latin typeface="Arial"/>
                        </a:rPr>
                        <a:t>k</a:t>
                      </a:r>
                      <a:r>
                        <a:rPr kumimoji="0" lang="cs-CZ" sz="1600" b="0" i="0" u="none" strike="noStrike" cap="none" normalizeH="0" baseline="0">
                          <a:ln>
                            <a:noFill/>
                          </a:ln>
                          <a:solidFill>
                            <a:schemeClr val="tx1"/>
                          </a:solidFill>
                          <a:effectLst/>
                          <a:latin typeface="Arial"/>
                        </a:rPr>
                        <a:t>)</a:t>
                      </a:r>
                    </a:p>
                  </a:txBody>
                  <a:tcPr marL="121920" marR="121920"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ctr" defTabSz="914400" rtl="0" eaLnBrk="1" fontAlgn="base" latinLnBrk="0" hangingPunct="1">
                        <a:lnSpc>
                          <a:spcPct val="100000"/>
                        </a:lnSpc>
                        <a:spcBef>
                          <a:spcPct val="20000"/>
                        </a:spcBef>
                        <a:spcAft>
                          <a:spcPct val="0"/>
                        </a:spcAft>
                        <a:buClrTx/>
                        <a:buSzTx/>
                        <a:buFontTx/>
                        <a:buNone/>
                      </a:pPr>
                      <a:r>
                        <a:rPr kumimoji="0" lang="cs-CZ" sz="1600" b="0" i="0" u="none" strike="noStrike" cap="none" normalizeH="0" baseline="0">
                          <a:ln>
                            <a:noFill/>
                          </a:ln>
                          <a:solidFill>
                            <a:schemeClr val="tx1"/>
                          </a:solidFill>
                          <a:effectLst/>
                          <a:latin typeface="Arial"/>
                        </a:rPr>
                        <a:t>F</a:t>
                      </a:r>
                      <a:r>
                        <a:rPr kumimoji="0" lang="cs-CZ" sz="1600" b="0" i="0" u="none" strike="noStrike" cap="none" normalizeH="0" baseline="-25000">
                          <a:ln>
                            <a:noFill/>
                          </a:ln>
                          <a:solidFill>
                            <a:schemeClr val="tx1"/>
                          </a:solidFill>
                          <a:effectLst/>
                          <a:latin typeface="Arial"/>
                        </a:rPr>
                        <a:t>2</a:t>
                      </a:r>
                      <a:r>
                        <a:rPr kumimoji="0" lang="cs-CZ" sz="1600" b="0" i="0" u="none" strike="noStrike" cap="none" normalizeH="0" baseline="0">
                          <a:ln>
                            <a:noFill/>
                          </a:ln>
                          <a:solidFill>
                            <a:schemeClr val="tx1"/>
                          </a:solidFill>
                          <a:effectLst/>
                          <a:latin typeface="Arial"/>
                        </a:rPr>
                        <a:t>(x</a:t>
                      </a:r>
                      <a:r>
                        <a:rPr kumimoji="0" lang="cs-CZ" sz="1600" b="0" i="0" u="none" strike="noStrike" cap="none" normalizeH="0" baseline="-25000">
                          <a:ln>
                            <a:noFill/>
                          </a:ln>
                          <a:solidFill>
                            <a:schemeClr val="tx1"/>
                          </a:solidFill>
                          <a:effectLst/>
                          <a:latin typeface="Arial"/>
                        </a:rPr>
                        <a:t>2</a:t>
                      </a:r>
                      <a:r>
                        <a:rPr kumimoji="0" lang="cs-CZ" sz="1600" b="0" i="0" u="none" strike="noStrike" cap="none" normalizeH="0" baseline="0">
                          <a:ln>
                            <a:noFill/>
                          </a:ln>
                          <a:solidFill>
                            <a:schemeClr val="tx1"/>
                          </a:solidFill>
                          <a:effectLst/>
                          <a:latin typeface="Arial"/>
                        </a:rPr>
                        <a:t>)</a:t>
                      </a:r>
                    </a:p>
                  </a:txBody>
                  <a:tcPr marL="121920" marR="121920"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ctr" defTabSz="914400" rtl="0" eaLnBrk="1" fontAlgn="base" latinLnBrk="0" hangingPunct="1">
                        <a:lnSpc>
                          <a:spcPct val="100000"/>
                        </a:lnSpc>
                        <a:spcBef>
                          <a:spcPct val="20000"/>
                        </a:spcBef>
                        <a:spcAft>
                          <a:spcPct val="0"/>
                        </a:spcAft>
                        <a:buClrTx/>
                        <a:buSzTx/>
                        <a:buFontTx/>
                        <a:buNone/>
                      </a:pPr>
                      <a:r>
                        <a:rPr kumimoji="0" lang="cs-CZ" sz="1600" b="0" i="0" u="none" strike="noStrike" cap="none" normalizeH="0" baseline="0">
                          <a:ln>
                            <a:noFill/>
                          </a:ln>
                          <a:solidFill>
                            <a:schemeClr val="tx1"/>
                          </a:solidFill>
                          <a:effectLst/>
                          <a:latin typeface="Arial"/>
                        </a:rPr>
                        <a:t>x</a:t>
                      </a:r>
                      <a:r>
                        <a:rPr kumimoji="0" lang="cs-CZ" sz="1600" b="0" i="0" u="none" strike="noStrike" cap="none" normalizeH="0" baseline="-25000">
                          <a:ln>
                            <a:noFill/>
                          </a:ln>
                          <a:solidFill>
                            <a:schemeClr val="tx1"/>
                          </a:solidFill>
                          <a:effectLst/>
                          <a:latin typeface="Arial"/>
                        </a:rPr>
                        <a:t>3</a:t>
                      </a:r>
                      <a:r>
                        <a:rPr kumimoji="0" lang="cs-CZ" sz="1600" b="0" i="0" u="none" strike="noStrike" cap="none" normalizeH="0" baseline="0">
                          <a:ln>
                            <a:noFill/>
                          </a:ln>
                          <a:solidFill>
                            <a:schemeClr val="tx1"/>
                          </a:solidFill>
                          <a:effectLst/>
                          <a:latin typeface="Arial"/>
                        </a:rPr>
                        <a:t>(b</a:t>
                      </a:r>
                      <a:r>
                        <a:rPr kumimoji="0" lang="cs-CZ" sz="1600" b="0" i="0" u="none" strike="noStrike" cap="none" normalizeH="0" baseline="-25000">
                          <a:ln>
                            <a:noFill/>
                          </a:ln>
                          <a:solidFill>
                            <a:schemeClr val="tx1"/>
                          </a:solidFill>
                          <a:effectLst/>
                          <a:latin typeface="Arial"/>
                        </a:rPr>
                        <a:t>k</a:t>
                      </a:r>
                      <a:r>
                        <a:rPr kumimoji="0" lang="cs-CZ" sz="1600" b="0" i="0" u="none" strike="noStrike" cap="none" normalizeH="0" baseline="0">
                          <a:ln>
                            <a:noFill/>
                          </a:ln>
                          <a:solidFill>
                            <a:schemeClr val="tx1"/>
                          </a:solidFill>
                          <a:effectLst/>
                          <a:latin typeface="Arial"/>
                        </a:rPr>
                        <a:t>)</a:t>
                      </a:r>
                    </a:p>
                  </a:txBody>
                  <a:tcPr marL="121920" marR="121920"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ctr" defTabSz="914400" rtl="0" eaLnBrk="1" fontAlgn="base" latinLnBrk="0" hangingPunct="1">
                        <a:lnSpc>
                          <a:spcPct val="100000"/>
                        </a:lnSpc>
                        <a:spcBef>
                          <a:spcPct val="20000"/>
                        </a:spcBef>
                        <a:spcAft>
                          <a:spcPct val="0"/>
                        </a:spcAft>
                        <a:buClrTx/>
                        <a:buSzTx/>
                        <a:buFontTx/>
                        <a:buNone/>
                      </a:pPr>
                      <a:r>
                        <a:rPr kumimoji="0" lang="cs-CZ" sz="1600" b="0" i="0" u="none" strike="noStrike" cap="none" normalizeH="0" baseline="0">
                          <a:ln>
                            <a:noFill/>
                          </a:ln>
                          <a:solidFill>
                            <a:schemeClr val="tx1"/>
                          </a:solidFill>
                          <a:effectLst/>
                          <a:latin typeface="Arial"/>
                        </a:rPr>
                        <a:t>F</a:t>
                      </a:r>
                      <a:r>
                        <a:rPr kumimoji="0" lang="cs-CZ" sz="1600" b="0" i="0" u="none" strike="noStrike" cap="none" normalizeH="0" baseline="-25000">
                          <a:ln>
                            <a:noFill/>
                          </a:ln>
                          <a:solidFill>
                            <a:schemeClr val="tx1"/>
                          </a:solidFill>
                          <a:effectLst/>
                          <a:latin typeface="Arial"/>
                        </a:rPr>
                        <a:t>3</a:t>
                      </a:r>
                      <a:r>
                        <a:rPr kumimoji="0" lang="cs-CZ" sz="1600" b="0" i="0" u="none" strike="noStrike" cap="none" normalizeH="0" baseline="0">
                          <a:ln>
                            <a:noFill/>
                          </a:ln>
                          <a:solidFill>
                            <a:schemeClr val="tx1"/>
                          </a:solidFill>
                          <a:effectLst/>
                          <a:latin typeface="Arial"/>
                        </a:rPr>
                        <a:t>(x</a:t>
                      </a:r>
                      <a:r>
                        <a:rPr kumimoji="0" lang="cs-CZ" sz="1600" b="0" i="0" u="none" strike="noStrike" cap="none" normalizeH="0" baseline="-25000">
                          <a:ln>
                            <a:noFill/>
                          </a:ln>
                          <a:solidFill>
                            <a:schemeClr val="tx1"/>
                          </a:solidFill>
                          <a:effectLst/>
                          <a:latin typeface="Arial"/>
                        </a:rPr>
                        <a:t>3</a:t>
                      </a:r>
                      <a:r>
                        <a:rPr kumimoji="0" lang="cs-CZ" sz="1600" b="0" i="0" u="none" strike="noStrike" cap="none" normalizeH="0" baseline="0">
                          <a:ln>
                            <a:noFill/>
                          </a:ln>
                          <a:solidFill>
                            <a:schemeClr val="tx1"/>
                          </a:solidFill>
                          <a:effectLst/>
                          <a:latin typeface="Arial"/>
                        </a:rPr>
                        <a:t>)</a:t>
                      </a:r>
                    </a:p>
                  </a:txBody>
                  <a:tcPr marL="121920" marR="121920"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35359">
                <a:tc>
                  <a:txBody>
                    <a:bodyPr vert="horz" wrap="square"/>
                    <a:lstStyle/>
                    <a:p>
                      <a:pPr marL="0" marR="0" lvl="0" indent="0" algn="ctr" defTabSz="914400" rtl="0" eaLnBrk="1" fontAlgn="base" latinLnBrk="0" hangingPunct="1">
                        <a:lnSpc>
                          <a:spcPct val="100000"/>
                        </a:lnSpc>
                        <a:spcBef>
                          <a:spcPct val="20000"/>
                        </a:spcBef>
                        <a:spcAft>
                          <a:spcPct val="0"/>
                        </a:spcAft>
                        <a:buClrTx/>
                        <a:buSzTx/>
                        <a:buFontTx/>
                        <a:buNone/>
                      </a:pPr>
                      <a:r>
                        <a:rPr kumimoji="0" lang="cs-CZ" sz="1600" b="0" i="0" u="none" strike="noStrike" cap="none" normalizeH="0" baseline="0">
                          <a:ln>
                            <a:noFill/>
                          </a:ln>
                          <a:solidFill>
                            <a:schemeClr val="tx1"/>
                          </a:solidFill>
                          <a:effectLst/>
                          <a:latin typeface="Arial"/>
                        </a:rPr>
                        <a:t>0</a:t>
                      </a:r>
                    </a:p>
                  </a:txBody>
                  <a:tcPr marL="121920" marR="121920"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vert="horz" wrap="square"/>
                    <a:lstStyle/>
                    <a:p>
                      <a:pPr marL="0" marR="0" lvl="0" indent="0" algn="ctr" defTabSz="914400" rtl="0" eaLnBrk="1" fontAlgn="base" latinLnBrk="0" hangingPunct="1">
                        <a:lnSpc>
                          <a:spcPct val="100000"/>
                        </a:lnSpc>
                        <a:spcBef>
                          <a:spcPct val="20000"/>
                        </a:spcBef>
                        <a:spcAft>
                          <a:spcPct val="0"/>
                        </a:spcAft>
                        <a:buClrTx/>
                        <a:buSzTx/>
                        <a:buFontTx/>
                        <a:buNone/>
                      </a:pPr>
                      <a:r>
                        <a:rPr kumimoji="0" lang="cs-CZ" sz="1600" b="0" i="0" u="none" strike="noStrike" cap="none" normalizeH="0" baseline="0">
                          <a:ln>
                            <a:noFill/>
                          </a:ln>
                          <a:solidFill>
                            <a:schemeClr val="tx1"/>
                          </a:solidFill>
                          <a:effectLst/>
                          <a:latin typeface="Arial"/>
                        </a:rPr>
                        <a:t>0</a:t>
                      </a:r>
                    </a:p>
                  </a:txBody>
                  <a:tcPr marL="121920" marR="121920"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vert="horz" wrap="square"/>
                    <a:lstStyle/>
                    <a:p>
                      <a:pPr marL="0" marR="0" lvl="0" indent="0" algn="ctr" defTabSz="914400" rtl="0" eaLnBrk="1" fontAlgn="base" latinLnBrk="0" hangingPunct="1">
                        <a:lnSpc>
                          <a:spcPct val="100000"/>
                        </a:lnSpc>
                        <a:spcBef>
                          <a:spcPct val="20000"/>
                        </a:spcBef>
                        <a:spcAft>
                          <a:spcPct val="0"/>
                        </a:spcAft>
                        <a:buClrTx/>
                        <a:buSzTx/>
                        <a:buFontTx/>
                        <a:buNone/>
                      </a:pPr>
                      <a:r>
                        <a:rPr kumimoji="0" lang="cs-CZ" sz="1600" b="0" i="0" u="none" strike="noStrike" cap="none" normalizeH="0" baseline="0">
                          <a:ln>
                            <a:noFill/>
                          </a:ln>
                          <a:solidFill>
                            <a:schemeClr val="tx1"/>
                          </a:solidFill>
                          <a:effectLst/>
                          <a:latin typeface="Arial"/>
                        </a:rPr>
                        <a:t>0</a:t>
                      </a:r>
                    </a:p>
                  </a:txBody>
                  <a:tcPr marL="121920" marR="121920"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vert="horz" wrap="square"/>
                    <a:lstStyle/>
                    <a:p>
                      <a:pPr marL="0" marR="0" lvl="0" indent="0" algn="ctr" defTabSz="914400" rtl="0" eaLnBrk="1" fontAlgn="base" latinLnBrk="0" hangingPunct="1">
                        <a:lnSpc>
                          <a:spcPct val="100000"/>
                        </a:lnSpc>
                        <a:spcBef>
                          <a:spcPct val="20000"/>
                        </a:spcBef>
                        <a:spcAft>
                          <a:spcPct val="0"/>
                        </a:spcAft>
                        <a:buClrTx/>
                        <a:buSzTx/>
                        <a:buFontTx/>
                        <a:buNone/>
                      </a:pPr>
                      <a:r>
                        <a:rPr kumimoji="0" lang="cs-CZ" sz="1600" b="0" i="0" u="none" strike="noStrike" cap="none" normalizeH="0" baseline="0">
                          <a:ln>
                            <a:noFill/>
                          </a:ln>
                          <a:solidFill>
                            <a:schemeClr val="tx1"/>
                          </a:solidFill>
                          <a:effectLst/>
                          <a:latin typeface="Arial"/>
                        </a:rPr>
                        <a:t>0</a:t>
                      </a:r>
                    </a:p>
                  </a:txBody>
                  <a:tcPr marL="121920" marR="121920"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vert="horz" wrap="square"/>
                    <a:lstStyle/>
                    <a:p>
                      <a:pPr marL="0" marR="0" lvl="0" indent="0" algn="ctr" defTabSz="914400" rtl="0" eaLnBrk="1" fontAlgn="base" latinLnBrk="0" hangingPunct="1">
                        <a:lnSpc>
                          <a:spcPct val="100000"/>
                        </a:lnSpc>
                        <a:spcBef>
                          <a:spcPct val="20000"/>
                        </a:spcBef>
                        <a:spcAft>
                          <a:spcPct val="0"/>
                        </a:spcAft>
                        <a:buClrTx/>
                        <a:buSzTx/>
                        <a:buFontTx/>
                        <a:buNone/>
                      </a:pPr>
                      <a:r>
                        <a:rPr kumimoji="0" lang="cs-CZ" sz="1600" b="0" i="0" u="none" strike="noStrike" cap="none" normalizeH="0" baseline="0">
                          <a:ln>
                            <a:noFill/>
                          </a:ln>
                          <a:solidFill>
                            <a:schemeClr val="tx1"/>
                          </a:solidFill>
                          <a:effectLst/>
                          <a:latin typeface="Arial"/>
                        </a:rPr>
                        <a:t>0</a:t>
                      </a:r>
                    </a:p>
                  </a:txBody>
                  <a:tcPr marL="121920" marR="121920"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vert="horz" wrap="square"/>
                    <a:lstStyle/>
                    <a:p>
                      <a:pPr marL="0" marR="0" lvl="0" indent="0" algn="ctr" defTabSz="914400" rtl="0" eaLnBrk="1" fontAlgn="base" latinLnBrk="0" hangingPunct="1">
                        <a:lnSpc>
                          <a:spcPct val="100000"/>
                        </a:lnSpc>
                        <a:spcBef>
                          <a:spcPct val="20000"/>
                        </a:spcBef>
                        <a:spcAft>
                          <a:spcPct val="0"/>
                        </a:spcAft>
                        <a:buClrTx/>
                        <a:buSzTx/>
                        <a:buFontTx/>
                        <a:buNone/>
                      </a:pPr>
                      <a:endParaRPr kumimoji="0" lang="cs-CZ" sz="1600" b="0" i="0" u="none" strike="noStrike" cap="none" normalizeH="0" baseline="0">
                        <a:ln>
                          <a:noFill/>
                        </a:ln>
                        <a:solidFill>
                          <a:schemeClr val="tx1"/>
                        </a:solidFill>
                        <a:effectLst/>
                        <a:latin typeface="Arial"/>
                      </a:endParaRPr>
                    </a:p>
                  </a:txBody>
                  <a:tcPr marL="121920" marR="121920"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vert="horz" wrap="square"/>
                    <a:lstStyle/>
                    <a:p>
                      <a:pPr marL="0" marR="0" lvl="0" indent="0" algn="ctr" defTabSz="914400" rtl="0" eaLnBrk="1" fontAlgn="base" latinLnBrk="0" hangingPunct="1">
                        <a:lnSpc>
                          <a:spcPct val="100000"/>
                        </a:lnSpc>
                        <a:spcBef>
                          <a:spcPct val="20000"/>
                        </a:spcBef>
                        <a:spcAft>
                          <a:spcPct val="0"/>
                        </a:spcAft>
                        <a:buClrTx/>
                        <a:buSzTx/>
                        <a:buFontTx/>
                        <a:buNone/>
                      </a:pPr>
                      <a:endParaRPr kumimoji="0" lang="cs-CZ" sz="1600" b="0" i="0" u="none" strike="noStrike" cap="none" normalizeH="0" baseline="0">
                        <a:ln>
                          <a:noFill/>
                        </a:ln>
                        <a:solidFill>
                          <a:schemeClr val="tx1"/>
                        </a:solidFill>
                        <a:effectLst/>
                        <a:latin typeface="Arial"/>
                      </a:endParaRPr>
                    </a:p>
                  </a:txBody>
                  <a:tcPr marL="121920" marR="121920"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extLst>
                  <a:ext uri="{0D108BD9-81ED-4DB2-BD59-A6C34878D82A}">
                    <a16:rowId xmlns:a16="http://schemas.microsoft.com/office/drawing/2014/main" val="10002"/>
                  </a:ext>
                </a:extLst>
              </a:tr>
              <a:tr h="335359">
                <a:tc>
                  <a:txBody>
                    <a:bodyPr vert="horz" wrap="square"/>
                    <a:lstStyle/>
                    <a:p>
                      <a:pPr marL="0" marR="0" lvl="0" indent="0" algn="ctr" defTabSz="914400" rtl="0" eaLnBrk="1" fontAlgn="base" latinLnBrk="0" hangingPunct="1">
                        <a:lnSpc>
                          <a:spcPct val="100000"/>
                        </a:lnSpc>
                        <a:spcBef>
                          <a:spcPct val="20000"/>
                        </a:spcBef>
                        <a:spcAft>
                          <a:spcPct val="0"/>
                        </a:spcAft>
                        <a:buClrTx/>
                        <a:buSzTx/>
                        <a:buFontTx/>
                        <a:buNone/>
                      </a:pPr>
                      <a:r>
                        <a:rPr kumimoji="0" lang="cs-CZ" sz="1600" b="0" i="0" u="none" strike="noStrike" cap="none" normalizeH="0" baseline="0">
                          <a:ln>
                            <a:noFill/>
                          </a:ln>
                          <a:solidFill>
                            <a:schemeClr val="tx1"/>
                          </a:solidFill>
                          <a:effectLst/>
                          <a:latin typeface="Arial"/>
                        </a:rPr>
                        <a:t>1</a:t>
                      </a:r>
                    </a:p>
                  </a:txBody>
                  <a:tcPr marL="121920" marR="121920"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vert="horz" wrap="square"/>
                    <a:lstStyle/>
                    <a:p>
                      <a:pPr marL="0" marR="0" lvl="0" indent="0" algn="ctr" defTabSz="914400" rtl="0" eaLnBrk="1" fontAlgn="base" latinLnBrk="0" hangingPunct="1">
                        <a:lnSpc>
                          <a:spcPct val="100000"/>
                        </a:lnSpc>
                        <a:spcBef>
                          <a:spcPct val="20000"/>
                        </a:spcBef>
                        <a:spcAft>
                          <a:spcPct val="0"/>
                        </a:spcAft>
                        <a:buClrTx/>
                        <a:buSzTx/>
                        <a:buFontTx/>
                        <a:buNone/>
                      </a:pPr>
                      <a:r>
                        <a:rPr kumimoji="0" lang="cs-CZ" sz="1600" b="0" i="0" u="none" strike="noStrike" cap="none" normalizeH="0" baseline="0">
                          <a:ln>
                            <a:noFill/>
                          </a:ln>
                          <a:solidFill>
                            <a:schemeClr val="tx1"/>
                          </a:solidFill>
                          <a:effectLst/>
                          <a:latin typeface="Arial"/>
                        </a:rPr>
                        <a:t>1</a:t>
                      </a:r>
                    </a:p>
                  </a:txBody>
                  <a:tcPr marL="121920" marR="121920"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vert="horz" wrap="square"/>
                    <a:lstStyle/>
                    <a:p>
                      <a:pPr marL="0" marR="0" lvl="0" indent="0" algn="ctr" defTabSz="914400" rtl="0" eaLnBrk="1" fontAlgn="base" latinLnBrk="0" hangingPunct="1">
                        <a:lnSpc>
                          <a:spcPct val="100000"/>
                        </a:lnSpc>
                        <a:spcBef>
                          <a:spcPct val="20000"/>
                        </a:spcBef>
                        <a:spcAft>
                          <a:spcPct val="0"/>
                        </a:spcAft>
                        <a:buClrTx/>
                        <a:buSzTx/>
                        <a:buFontTx/>
                        <a:buNone/>
                      </a:pPr>
                      <a:r>
                        <a:rPr kumimoji="0" lang="cs-CZ" sz="1600" b="0" i="0" u="none" strike="noStrike" cap="none" normalizeH="0" baseline="0">
                          <a:ln>
                            <a:noFill/>
                          </a:ln>
                          <a:solidFill>
                            <a:schemeClr val="tx1"/>
                          </a:solidFill>
                          <a:effectLst/>
                          <a:latin typeface="Arial"/>
                        </a:rPr>
                        <a:t>0.5</a:t>
                      </a:r>
                    </a:p>
                  </a:txBody>
                  <a:tcPr marL="121920" marR="121920"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vert="horz" wrap="square"/>
                    <a:lstStyle/>
                    <a:p>
                      <a:pPr marL="0" marR="0" lvl="0" indent="0" algn="ctr" defTabSz="914400" rtl="0" eaLnBrk="1" fontAlgn="base" latinLnBrk="0" hangingPunct="1">
                        <a:lnSpc>
                          <a:spcPct val="100000"/>
                        </a:lnSpc>
                        <a:spcBef>
                          <a:spcPct val="20000"/>
                        </a:spcBef>
                        <a:spcAft>
                          <a:spcPct val="0"/>
                        </a:spcAft>
                        <a:buClrTx/>
                        <a:buSzTx/>
                        <a:buFontTx/>
                        <a:buNone/>
                      </a:pPr>
                      <a:r>
                        <a:rPr kumimoji="0" lang="cs-CZ" sz="1600" b="0" i="0" u="none" strike="noStrike" cap="none" normalizeH="0" baseline="0">
                          <a:ln>
                            <a:noFill/>
                          </a:ln>
                          <a:solidFill>
                            <a:schemeClr val="tx1"/>
                          </a:solidFill>
                          <a:effectLst/>
                          <a:latin typeface="Arial"/>
                        </a:rPr>
                        <a:t>1</a:t>
                      </a:r>
                    </a:p>
                  </a:txBody>
                  <a:tcPr marL="121920" marR="121920"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vert="horz" wrap="square"/>
                    <a:lstStyle/>
                    <a:p>
                      <a:pPr marL="0" marR="0" lvl="0" indent="0" algn="ctr" defTabSz="914400" rtl="0" eaLnBrk="1" fontAlgn="base" latinLnBrk="0" hangingPunct="1">
                        <a:lnSpc>
                          <a:spcPct val="100000"/>
                        </a:lnSpc>
                        <a:spcBef>
                          <a:spcPct val="20000"/>
                        </a:spcBef>
                        <a:spcAft>
                          <a:spcPct val="0"/>
                        </a:spcAft>
                        <a:buClrTx/>
                        <a:buSzTx/>
                        <a:buFontTx/>
                        <a:buNone/>
                      </a:pPr>
                      <a:r>
                        <a:rPr kumimoji="0" lang="cs-CZ" sz="1600" b="0" i="0" u="none" strike="noStrike" cap="none" normalizeH="0" baseline="0">
                          <a:ln>
                            <a:noFill/>
                          </a:ln>
                          <a:solidFill>
                            <a:schemeClr val="tx1"/>
                          </a:solidFill>
                          <a:effectLst/>
                          <a:latin typeface="Arial"/>
                        </a:rPr>
                        <a:t>0.25</a:t>
                      </a:r>
                    </a:p>
                  </a:txBody>
                  <a:tcPr marL="121920" marR="121920"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vert="horz" wrap="square"/>
                    <a:lstStyle/>
                    <a:p>
                      <a:pPr marL="0" marR="0" lvl="0" indent="0" algn="ctr" defTabSz="914400" rtl="0" eaLnBrk="1" fontAlgn="base" latinLnBrk="0" hangingPunct="1">
                        <a:lnSpc>
                          <a:spcPct val="100000"/>
                        </a:lnSpc>
                        <a:spcBef>
                          <a:spcPct val="20000"/>
                        </a:spcBef>
                        <a:spcAft>
                          <a:spcPct val="0"/>
                        </a:spcAft>
                        <a:buClrTx/>
                        <a:buSzTx/>
                        <a:buFontTx/>
                        <a:buNone/>
                      </a:pPr>
                      <a:endParaRPr kumimoji="0" lang="cs-CZ" sz="1600" b="0" i="0" u="none" strike="noStrike" cap="none" normalizeH="0" baseline="0">
                        <a:ln>
                          <a:noFill/>
                        </a:ln>
                        <a:solidFill>
                          <a:schemeClr val="tx1"/>
                        </a:solidFill>
                        <a:effectLst/>
                        <a:latin typeface="Arial"/>
                      </a:endParaRPr>
                    </a:p>
                  </a:txBody>
                  <a:tcPr marL="121920" marR="121920"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vert="horz" wrap="square"/>
                    <a:lstStyle/>
                    <a:p>
                      <a:pPr marL="0" marR="0" lvl="0" indent="0" algn="ctr" defTabSz="914400" rtl="0" eaLnBrk="1" fontAlgn="base" latinLnBrk="0" hangingPunct="1">
                        <a:lnSpc>
                          <a:spcPct val="100000"/>
                        </a:lnSpc>
                        <a:spcBef>
                          <a:spcPct val="20000"/>
                        </a:spcBef>
                        <a:spcAft>
                          <a:spcPct val="0"/>
                        </a:spcAft>
                        <a:buClrTx/>
                        <a:buSzTx/>
                        <a:buFontTx/>
                        <a:buNone/>
                      </a:pPr>
                      <a:endParaRPr kumimoji="0" lang="cs-CZ" sz="1600" b="0" i="0" u="none" strike="noStrike" cap="none" normalizeH="0" baseline="0">
                        <a:ln>
                          <a:noFill/>
                        </a:ln>
                        <a:solidFill>
                          <a:schemeClr val="tx1"/>
                        </a:solidFill>
                        <a:effectLst/>
                        <a:latin typeface="Arial"/>
                      </a:endParaRPr>
                    </a:p>
                  </a:txBody>
                  <a:tcPr marL="121920" marR="121920"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3"/>
                  </a:ext>
                </a:extLst>
              </a:tr>
              <a:tr h="335359">
                <a:tc>
                  <a:txBody>
                    <a:bodyPr vert="horz" wrap="square"/>
                    <a:lstStyle/>
                    <a:p>
                      <a:pPr marL="0" marR="0" lvl="0" indent="0" algn="ctr" defTabSz="914400" rtl="0" eaLnBrk="1" fontAlgn="base" latinLnBrk="0" hangingPunct="1">
                        <a:lnSpc>
                          <a:spcPct val="100000"/>
                        </a:lnSpc>
                        <a:spcBef>
                          <a:spcPct val="20000"/>
                        </a:spcBef>
                        <a:spcAft>
                          <a:spcPct val="0"/>
                        </a:spcAft>
                        <a:buClrTx/>
                        <a:buSzTx/>
                        <a:buFontTx/>
                        <a:buNone/>
                      </a:pPr>
                      <a:r>
                        <a:rPr kumimoji="0" lang="cs-CZ" sz="1600" b="0" i="0" u="none" strike="noStrike" cap="none" normalizeH="0" baseline="0">
                          <a:ln>
                            <a:noFill/>
                          </a:ln>
                          <a:solidFill>
                            <a:schemeClr val="tx1"/>
                          </a:solidFill>
                          <a:effectLst/>
                          <a:latin typeface="Arial"/>
                        </a:rPr>
                        <a:t>2</a:t>
                      </a:r>
                    </a:p>
                  </a:txBody>
                  <a:tcPr marL="121920" marR="121920"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vert="horz" wrap="square"/>
                    <a:lstStyle/>
                    <a:p>
                      <a:pPr marL="0" marR="0" lvl="0" indent="0" algn="ctr" defTabSz="914400" rtl="0" eaLnBrk="1" fontAlgn="base" latinLnBrk="0" hangingPunct="1">
                        <a:lnSpc>
                          <a:spcPct val="100000"/>
                        </a:lnSpc>
                        <a:spcBef>
                          <a:spcPct val="20000"/>
                        </a:spcBef>
                        <a:spcAft>
                          <a:spcPct val="0"/>
                        </a:spcAft>
                        <a:buClrTx/>
                        <a:buSzTx/>
                        <a:buFontTx/>
                        <a:buNone/>
                      </a:pPr>
                      <a:r>
                        <a:rPr kumimoji="0" lang="cs-CZ" sz="1600" b="0" i="0" u="none" strike="noStrike" cap="none" normalizeH="0" baseline="0">
                          <a:ln>
                            <a:noFill/>
                          </a:ln>
                          <a:solidFill>
                            <a:schemeClr val="tx1"/>
                          </a:solidFill>
                          <a:effectLst/>
                          <a:latin typeface="Arial"/>
                        </a:rPr>
                        <a:t>2</a:t>
                      </a:r>
                    </a:p>
                  </a:txBody>
                  <a:tcPr marL="121920" marR="121920"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vert="horz" wrap="square"/>
                    <a:lstStyle/>
                    <a:p>
                      <a:pPr marL="0" marR="0" lvl="0" indent="0" algn="ctr" defTabSz="914400" rtl="0" eaLnBrk="1" fontAlgn="base" latinLnBrk="0" hangingPunct="1">
                        <a:lnSpc>
                          <a:spcPct val="100000"/>
                        </a:lnSpc>
                        <a:spcBef>
                          <a:spcPct val="20000"/>
                        </a:spcBef>
                        <a:spcAft>
                          <a:spcPct val="0"/>
                        </a:spcAft>
                        <a:buClrTx/>
                        <a:buSzTx/>
                        <a:buFontTx/>
                        <a:buNone/>
                      </a:pPr>
                      <a:r>
                        <a:rPr kumimoji="0" lang="cs-CZ" sz="1600" b="0" i="0" u="none" strike="noStrike" cap="none" normalizeH="0" baseline="0">
                          <a:ln>
                            <a:noFill/>
                          </a:ln>
                          <a:solidFill>
                            <a:schemeClr val="tx1"/>
                          </a:solidFill>
                          <a:effectLst/>
                          <a:latin typeface="Arial"/>
                        </a:rPr>
                        <a:t>2</a:t>
                      </a:r>
                    </a:p>
                  </a:txBody>
                  <a:tcPr marL="121920" marR="121920"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vert="horz" wrap="square"/>
                    <a:lstStyle/>
                    <a:p>
                      <a:pPr marL="0" marR="0" lvl="0" indent="0" algn="ctr" defTabSz="914400" rtl="0" eaLnBrk="1" fontAlgn="base" latinLnBrk="0" hangingPunct="1">
                        <a:lnSpc>
                          <a:spcPct val="100000"/>
                        </a:lnSpc>
                        <a:spcBef>
                          <a:spcPct val="20000"/>
                        </a:spcBef>
                        <a:spcAft>
                          <a:spcPct val="0"/>
                        </a:spcAft>
                        <a:buClrTx/>
                        <a:buSzTx/>
                        <a:buFontTx/>
                        <a:buNone/>
                      </a:pPr>
                      <a:r>
                        <a:rPr kumimoji="0" lang="cs-CZ" sz="1600" b="0" i="0" u="none" strike="noStrike" cap="none" normalizeH="0" baseline="0">
                          <a:ln>
                            <a:noFill/>
                          </a:ln>
                          <a:solidFill>
                            <a:schemeClr val="tx1"/>
                          </a:solidFill>
                          <a:effectLst/>
                          <a:latin typeface="Arial"/>
                        </a:rPr>
                        <a:t>1</a:t>
                      </a:r>
                    </a:p>
                  </a:txBody>
                  <a:tcPr marL="121920" marR="121920"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vert="horz" wrap="square"/>
                    <a:lstStyle/>
                    <a:p>
                      <a:pPr marL="0" marR="0" lvl="0" indent="0" algn="ctr" defTabSz="914400" rtl="0" eaLnBrk="1" fontAlgn="base" latinLnBrk="0" hangingPunct="1">
                        <a:lnSpc>
                          <a:spcPct val="100000"/>
                        </a:lnSpc>
                        <a:spcBef>
                          <a:spcPct val="20000"/>
                        </a:spcBef>
                        <a:spcAft>
                          <a:spcPct val="0"/>
                        </a:spcAft>
                        <a:buClrTx/>
                        <a:buSzTx/>
                        <a:buFontTx/>
                        <a:buNone/>
                      </a:pPr>
                      <a:r>
                        <a:rPr kumimoji="0" lang="cs-CZ" sz="1600" b="0" i="0" u="none" strike="noStrike" cap="none" normalizeH="0" baseline="0">
                          <a:ln>
                            <a:noFill/>
                          </a:ln>
                          <a:solidFill>
                            <a:schemeClr val="tx1"/>
                          </a:solidFill>
                          <a:effectLst/>
                          <a:latin typeface="Arial"/>
                        </a:rPr>
                        <a:t>0.75</a:t>
                      </a:r>
                    </a:p>
                  </a:txBody>
                  <a:tcPr marL="121920" marR="121920"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vert="horz" wrap="square"/>
                    <a:lstStyle/>
                    <a:p>
                      <a:pPr marL="0" marR="0" lvl="0" indent="0" algn="ctr" defTabSz="914400" rtl="0" eaLnBrk="1" fontAlgn="base" latinLnBrk="0" hangingPunct="1">
                        <a:lnSpc>
                          <a:spcPct val="100000"/>
                        </a:lnSpc>
                        <a:spcBef>
                          <a:spcPct val="20000"/>
                        </a:spcBef>
                        <a:spcAft>
                          <a:spcPct val="0"/>
                        </a:spcAft>
                        <a:buClrTx/>
                        <a:buSzTx/>
                        <a:buFontTx/>
                        <a:buNone/>
                      </a:pPr>
                      <a:endParaRPr kumimoji="0" lang="cs-CZ" sz="1600" b="0" i="0" u="none" strike="noStrike" cap="none" normalizeH="0" baseline="0">
                        <a:ln>
                          <a:noFill/>
                        </a:ln>
                        <a:solidFill>
                          <a:schemeClr val="tx1"/>
                        </a:solidFill>
                        <a:effectLst/>
                        <a:latin typeface="Arial"/>
                      </a:endParaRPr>
                    </a:p>
                  </a:txBody>
                  <a:tcPr marL="121920" marR="121920"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vert="horz" wrap="square"/>
                    <a:lstStyle/>
                    <a:p>
                      <a:pPr marL="0" marR="0" lvl="0" indent="0" algn="ctr" defTabSz="914400" rtl="0" eaLnBrk="1" fontAlgn="base" latinLnBrk="0" hangingPunct="1">
                        <a:lnSpc>
                          <a:spcPct val="100000"/>
                        </a:lnSpc>
                        <a:spcBef>
                          <a:spcPct val="20000"/>
                        </a:spcBef>
                        <a:spcAft>
                          <a:spcPct val="0"/>
                        </a:spcAft>
                        <a:buClrTx/>
                        <a:buSzTx/>
                        <a:buFontTx/>
                        <a:buNone/>
                      </a:pPr>
                      <a:endParaRPr kumimoji="0" lang="cs-CZ" sz="1600" b="0" i="0" u="none" strike="noStrike" cap="none" normalizeH="0" baseline="0">
                        <a:ln>
                          <a:noFill/>
                        </a:ln>
                        <a:solidFill>
                          <a:schemeClr val="tx1"/>
                        </a:solidFill>
                        <a:effectLst/>
                        <a:latin typeface="Arial"/>
                      </a:endParaRPr>
                    </a:p>
                  </a:txBody>
                  <a:tcPr marL="121920" marR="121920"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4"/>
                  </a:ext>
                </a:extLst>
              </a:tr>
              <a:tr h="335359">
                <a:tc>
                  <a:txBody>
                    <a:bodyPr vert="horz" wrap="square"/>
                    <a:lstStyle/>
                    <a:p>
                      <a:pPr marL="0" marR="0" lvl="0" indent="0" algn="ctr" defTabSz="914400" rtl="0" eaLnBrk="1" fontAlgn="base" latinLnBrk="0" hangingPunct="1">
                        <a:lnSpc>
                          <a:spcPct val="100000"/>
                        </a:lnSpc>
                        <a:spcBef>
                          <a:spcPct val="20000"/>
                        </a:spcBef>
                        <a:spcAft>
                          <a:spcPct val="0"/>
                        </a:spcAft>
                        <a:buClrTx/>
                        <a:buSzTx/>
                        <a:buFontTx/>
                        <a:buNone/>
                      </a:pPr>
                      <a:r>
                        <a:rPr kumimoji="0" lang="cs-CZ" sz="1600" b="0" i="0" u="none" strike="noStrike" cap="none" normalizeH="0" baseline="0">
                          <a:ln>
                            <a:noFill/>
                          </a:ln>
                          <a:solidFill>
                            <a:schemeClr val="tx1"/>
                          </a:solidFill>
                          <a:effectLst/>
                          <a:latin typeface="Arial"/>
                        </a:rPr>
                        <a:t>3</a:t>
                      </a:r>
                    </a:p>
                  </a:txBody>
                  <a:tcPr marL="121920" marR="121920"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vert="horz" wrap="square"/>
                    <a:lstStyle/>
                    <a:p>
                      <a:pPr marL="0" marR="0" lvl="0" indent="0" algn="ctr" defTabSz="914400" rtl="0" eaLnBrk="1" fontAlgn="base" latinLnBrk="0" hangingPunct="1">
                        <a:lnSpc>
                          <a:spcPct val="100000"/>
                        </a:lnSpc>
                        <a:spcBef>
                          <a:spcPct val="20000"/>
                        </a:spcBef>
                        <a:spcAft>
                          <a:spcPct val="0"/>
                        </a:spcAft>
                        <a:buClrTx/>
                        <a:buSzTx/>
                        <a:buFontTx/>
                        <a:buNone/>
                      </a:pPr>
                      <a:r>
                        <a:rPr kumimoji="0" lang="cs-CZ" sz="1600" b="0" i="0" u="none" strike="noStrike" cap="none" normalizeH="0" baseline="0">
                          <a:ln>
                            <a:noFill/>
                          </a:ln>
                          <a:solidFill>
                            <a:schemeClr val="tx1"/>
                          </a:solidFill>
                          <a:effectLst/>
                          <a:latin typeface="Arial"/>
                        </a:rPr>
                        <a:t>3</a:t>
                      </a:r>
                    </a:p>
                  </a:txBody>
                  <a:tcPr marL="121920" marR="121920"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vert="horz" wrap="square"/>
                    <a:lstStyle/>
                    <a:p>
                      <a:pPr marL="0" marR="0" lvl="0" indent="0" algn="ctr" defTabSz="914400" rtl="0" eaLnBrk="1" fontAlgn="base" latinLnBrk="0" hangingPunct="1">
                        <a:lnSpc>
                          <a:spcPct val="100000"/>
                        </a:lnSpc>
                        <a:spcBef>
                          <a:spcPct val="20000"/>
                        </a:spcBef>
                        <a:spcAft>
                          <a:spcPct val="0"/>
                        </a:spcAft>
                        <a:buClrTx/>
                        <a:buSzTx/>
                        <a:buFontTx/>
                        <a:buNone/>
                      </a:pPr>
                      <a:r>
                        <a:rPr kumimoji="0" lang="cs-CZ" sz="1600" b="0" i="0" u="none" strike="noStrike" cap="none" normalizeH="0" baseline="0">
                          <a:ln>
                            <a:noFill/>
                          </a:ln>
                          <a:solidFill>
                            <a:schemeClr val="tx1"/>
                          </a:solidFill>
                          <a:effectLst/>
                          <a:latin typeface="Arial"/>
                        </a:rPr>
                        <a:t>4.5</a:t>
                      </a:r>
                    </a:p>
                  </a:txBody>
                  <a:tcPr marL="121920" marR="121920"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vert="horz" wrap="square"/>
                    <a:lstStyle/>
                    <a:p>
                      <a:pPr marL="0" marR="0" lvl="0" indent="0" algn="ctr" defTabSz="914400" rtl="0" eaLnBrk="1" fontAlgn="base" latinLnBrk="0" hangingPunct="1">
                        <a:lnSpc>
                          <a:spcPct val="100000"/>
                        </a:lnSpc>
                        <a:spcBef>
                          <a:spcPct val="20000"/>
                        </a:spcBef>
                        <a:spcAft>
                          <a:spcPct val="0"/>
                        </a:spcAft>
                        <a:buClrTx/>
                        <a:buSzTx/>
                        <a:buFontTx/>
                        <a:buNone/>
                      </a:pPr>
                      <a:r>
                        <a:rPr kumimoji="0" lang="cs-CZ" sz="1600" b="0" i="0" u="none" strike="noStrike" cap="none" normalizeH="0" baseline="0">
                          <a:ln>
                            <a:noFill/>
                          </a:ln>
                          <a:solidFill>
                            <a:schemeClr val="tx1"/>
                          </a:solidFill>
                          <a:effectLst/>
                          <a:latin typeface="Arial"/>
                        </a:rPr>
                        <a:t>2</a:t>
                      </a:r>
                    </a:p>
                  </a:txBody>
                  <a:tcPr marL="121920" marR="121920"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vert="horz" wrap="square"/>
                    <a:lstStyle/>
                    <a:p>
                      <a:pPr marL="0" marR="0" lvl="0" indent="0" algn="ctr" defTabSz="914400" rtl="0" eaLnBrk="1" fontAlgn="base" latinLnBrk="0" hangingPunct="1">
                        <a:lnSpc>
                          <a:spcPct val="100000"/>
                        </a:lnSpc>
                        <a:spcBef>
                          <a:spcPct val="20000"/>
                        </a:spcBef>
                        <a:spcAft>
                          <a:spcPct val="0"/>
                        </a:spcAft>
                        <a:buClrTx/>
                        <a:buSzTx/>
                        <a:buFontTx/>
                        <a:buNone/>
                      </a:pPr>
                      <a:r>
                        <a:rPr kumimoji="0" lang="cs-CZ" sz="1600" b="0" i="0" u="none" strike="noStrike" cap="none" normalizeH="0" baseline="0">
                          <a:ln>
                            <a:noFill/>
                          </a:ln>
                          <a:solidFill>
                            <a:schemeClr val="tx1"/>
                          </a:solidFill>
                          <a:effectLst/>
                          <a:latin typeface="Arial"/>
                        </a:rPr>
                        <a:t>1.5</a:t>
                      </a:r>
                    </a:p>
                  </a:txBody>
                  <a:tcPr marL="121920" marR="121920"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vert="horz" wrap="square"/>
                    <a:lstStyle/>
                    <a:p>
                      <a:pPr marL="0" marR="0" lvl="0" indent="0" algn="ctr" defTabSz="914400" rtl="0" eaLnBrk="1" fontAlgn="base" latinLnBrk="0" hangingPunct="1">
                        <a:lnSpc>
                          <a:spcPct val="100000"/>
                        </a:lnSpc>
                        <a:spcBef>
                          <a:spcPct val="20000"/>
                        </a:spcBef>
                        <a:spcAft>
                          <a:spcPct val="0"/>
                        </a:spcAft>
                        <a:buClrTx/>
                        <a:buSzTx/>
                        <a:buFontTx/>
                        <a:buNone/>
                      </a:pPr>
                      <a:endParaRPr kumimoji="0" lang="cs-CZ" sz="1600" b="0" i="0" u="none" strike="noStrike" cap="none" normalizeH="0" baseline="0">
                        <a:ln>
                          <a:noFill/>
                        </a:ln>
                        <a:solidFill>
                          <a:schemeClr val="tx1"/>
                        </a:solidFill>
                        <a:effectLst/>
                        <a:latin typeface="Arial"/>
                      </a:endParaRPr>
                    </a:p>
                  </a:txBody>
                  <a:tcPr marL="121920" marR="121920"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vert="horz" wrap="square"/>
                    <a:lstStyle/>
                    <a:p>
                      <a:pPr marL="0" marR="0" lvl="0" indent="0" algn="ctr" defTabSz="914400" rtl="0" eaLnBrk="1" fontAlgn="base" latinLnBrk="0" hangingPunct="1">
                        <a:lnSpc>
                          <a:spcPct val="100000"/>
                        </a:lnSpc>
                        <a:spcBef>
                          <a:spcPct val="20000"/>
                        </a:spcBef>
                        <a:spcAft>
                          <a:spcPct val="0"/>
                        </a:spcAft>
                        <a:buClrTx/>
                        <a:buSzTx/>
                        <a:buFontTx/>
                        <a:buNone/>
                      </a:pPr>
                      <a:endParaRPr kumimoji="0" lang="cs-CZ" sz="1600" b="0" i="0" u="none" strike="noStrike" cap="none" normalizeH="0" baseline="0">
                        <a:ln>
                          <a:noFill/>
                        </a:ln>
                        <a:solidFill>
                          <a:schemeClr val="tx1"/>
                        </a:solidFill>
                        <a:effectLst/>
                        <a:latin typeface="Arial"/>
                      </a:endParaRPr>
                    </a:p>
                  </a:txBody>
                  <a:tcPr marL="121920" marR="121920"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5"/>
                  </a:ext>
                </a:extLst>
              </a:tr>
              <a:tr h="335359">
                <a:tc>
                  <a:txBody>
                    <a:bodyPr vert="horz" wrap="square"/>
                    <a:lstStyle/>
                    <a:p>
                      <a:pPr marL="0" marR="0" lvl="0" indent="0" algn="ctr" defTabSz="914400" rtl="0" eaLnBrk="1" fontAlgn="base" latinLnBrk="0" hangingPunct="1">
                        <a:lnSpc>
                          <a:spcPct val="100000"/>
                        </a:lnSpc>
                        <a:spcBef>
                          <a:spcPct val="20000"/>
                        </a:spcBef>
                        <a:spcAft>
                          <a:spcPct val="0"/>
                        </a:spcAft>
                        <a:buClrTx/>
                        <a:buSzTx/>
                        <a:buFontTx/>
                        <a:buNone/>
                      </a:pPr>
                      <a:r>
                        <a:rPr kumimoji="0" lang="cs-CZ" sz="1600" b="0" i="0" u="none" strike="noStrike" cap="none" normalizeH="0" baseline="0">
                          <a:ln>
                            <a:noFill/>
                          </a:ln>
                          <a:solidFill>
                            <a:schemeClr val="tx1"/>
                          </a:solidFill>
                          <a:effectLst/>
                          <a:latin typeface="Arial"/>
                        </a:rPr>
                        <a:t>4</a:t>
                      </a:r>
                    </a:p>
                  </a:txBody>
                  <a:tcPr marL="121920" marR="121920"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vert="horz" wrap="square"/>
                    <a:lstStyle/>
                    <a:p>
                      <a:pPr marL="0" marR="0" lvl="0" indent="0" algn="ctr" defTabSz="914400" rtl="0" eaLnBrk="1" fontAlgn="base" latinLnBrk="0" hangingPunct="1">
                        <a:lnSpc>
                          <a:spcPct val="100000"/>
                        </a:lnSpc>
                        <a:spcBef>
                          <a:spcPct val="20000"/>
                        </a:spcBef>
                        <a:spcAft>
                          <a:spcPct val="0"/>
                        </a:spcAft>
                        <a:buClrTx/>
                        <a:buSzTx/>
                        <a:buFontTx/>
                        <a:buNone/>
                      </a:pPr>
                      <a:r>
                        <a:rPr kumimoji="0" lang="cs-CZ" sz="1600" b="0" i="0" u="none" strike="noStrike" cap="none" normalizeH="0" baseline="0">
                          <a:ln>
                            <a:noFill/>
                          </a:ln>
                          <a:solidFill>
                            <a:schemeClr val="tx1"/>
                          </a:solidFill>
                          <a:effectLst/>
                          <a:latin typeface="Arial"/>
                        </a:rPr>
                        <a:t>4</a:t>
                      </a:r>
                    </a:p>
                  </a:txBody>
                  <a:tcPr marL="121920" marR="121920"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vert="horz" wrap="square"/>
                    <a:lstStyle/>
                    <a:p>
                      <a:pPr marL="0" marR="0" lvl="0" indent="0" algn="ctr" defTabSz="914400" rtl="0" eaLnBrk="1" fontAlgn="base" latinLnBrk="0" hangingPunct="1">
                        <a:lnSpc>
                          <a:spcPct val="100000"/>
                        </a:lnSpc>
                        <a:spcBef>
                          <a:spcPct val="20000"/>
                        </a:spcBef>
                        <a:spcAft>
                          <a:spcPct val="0"/>
                        </a:spcAft>
                        <a:buClrTx/>
                        <a:buSzTx/>
                        <a:buFontTx/>
                        <a:buNone/>
                      </a:pPr>
                      <a:r>
                        <a:rPr kumimoji="0" lang="cs-CZ" sz="1600" b="0" i="0" u="none" strike="noStrike" cap="none" normalizeH="0" baseline="0">
                          <a:ln>
                            <a:noFill/>
                          </a:ln>
                          <a:solidFill>
                            <a:schemeClr val="tx1"/>
                          </a:solidFill>
                          <a:effectLst/>
                          <a:latin typeface="Arial"/>
                        </a:rPr>
                        <a:t>8</a:t>
                      </a:r>
                    </a:p>
                  </a:txBody>
                  <a:tcPr marL="121920" marR="121920"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vert="horz" wrap="square"/>
                    <a:lstStyle/>
                    <a:p>
                      <a:pPr marL="0" marR="0" lvl="0" indent="0" algn="ctr" defTabSz="914400" rtl="0" eaLnBrk="1" fontAlgn="base" latinLnBrk="0" hangingPunct="1">
                        <a:lnSpc>
                          <a:spcPct val="100000"/>
                        </a:lnSpc>
                        <a:spcBef>
                          <a:spcPct val="20000"/>
                        </a:spcBef>
                        <a:spcAft>
                          <a:spcPct val="0"/>
                        </a:spcAft>
                        <a:buClrTx/>
                        <a:buSzTx/>
                        <a:buFontTx/>
                        <a:buNone/>
                      </a:pPr>
                      <a:r>
                        <a:rPr kumimoji="0" lang="cs-CZ" sz="1600" b="0" i="0" u="none" strike="noStrike" cap="none" normalizeH="0" baseline="0">
                          <a:ln>
                            <a:noFill/>
                          </a:ln>
                          <a:solidFill>
                            <a:schemeClr val="tx1"/>
                          </a:solidFill>
                          <a:effectLst/>
                          <a:latin typeface="Arial"/>
                        </a:rPr>
                        <a:t>3</a:t>
                      </a:r>
                    </a:p>
                  </a:txBody>
                  <a:tcPr marL="121920" marR="121920"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vert="horz" wrap="square"/>
                    <a:lstStyle/>
                    <a:p>
                      <a:pPr marL="0" marR="0" lvl="0" indent="0" algn="ctr" defTabSz="914400" rtl="0" eaLnBrk="1" fontAlgn="base" latinLnBrk="0" hangingPunct="1">
                        <a:lnSpc>
                          <a:spcPct val="100000"/>
                        </a:lnSpc>
                        <a:spcBef>
                          <a:spcPct val="20000"/>
                        </a:spcBef>
                        <a:spcAft>
                          <a:spcPct val="0"/>
                        </a:spcAft>
                        <a:buClrTx/>
                        <a:buSzTx/>
                        <a:buFontTx/>
                        <a:buNone/>
                      </a:pPr>
                      <a:r>
                        <a:rPr kumimoji="0" lang="cs-CZ" sz="1600" b="0" i="0" u="none" strike="noStrike" cap="none" normalizeH="0" baseline="0">
                          <a:ln>
                            <a:noFill/>
                          </a:ln>
                          <a:solidFill>
                            <a:schemeClr val="tx1"/>
                          </a:solidFill>
                          <a:effectLst/>
                          <a:latin typeface="Arial"/>
                        </a:rPr>
                        <a:t>2.75</a:t>
                      </a:r>
                    </a:p>
                  </a:txBody>
                  <a:tcPr marL="121920" marR="121920"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vert="horz" wrap="square"/>
                    <a:lstStyle/>
                    <a:p>
                      <a:pPr marL="0" marR="0" lvl="0" indent="0" algn="ctr" defTabSz="914400" rtl="0" eaLnBrk="1" fontAlgn="base" latinLnBrk="0" hangingPunct="1">
                        <a:lnSpc>
                          <a:spcPct val="100000"/>
                        </a:lnSpc>
                        <a:spcBef>
                          <a:spcPct val="20000"/>
                        </a:spcBef>
                        <a:spcAft>
                          <a:spcPct val="0"/>
                        </a:spcAft>
                        <a:buClrTx/>
                        <a:buSzTx/>
                        <a:buFontTx/>
                        <a:buNone/>
                      </a:pPr>
                      <a:endParaRPr kumimoji="0" lang="cs-CZ" sz="1600" b="0" i="0" u="none" strike="noStrike" cap="none" normalizeH="0" baseline="0">
                        <a:ln>
                          <a:noFill/>
                        </a:ln>
                        <a:solidFill>
                          <a:schemeClr val="tx1"/>
                        </a:solidFill>
                        <a:effectLst/>
                        <a:latin typeface="Arial"/>
                      </a:endParaRPr>
                    </a:p>
                  </a:txBody>
                  <a:tcPr marL="121920" marR="121920"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rgbClr val="FF0000"/>
                      </a:solidFill>
                      <a:prstDash val="solid"/>
                      <a:round/>
                      <a:headEnd type="none" w="med" len="med"/>
                      <a:tailEnd type="none" w="med" len="med"/>
                    </a:lnB>
                    <a:lnTlToBr>
                      <a:noFill/>
                    </a:lnTlToBr>
                    <a:lnBlToTr>
                      <a:noFill/>
                    </a:lnBlToTr>
                    <a:noFill/>
                  </a:tcPr>
                </a:tc>
                <a:tc>
                  <a:txBody>
                    <a:bodyPr vert="horz" wrap="square"/>
                    <a:lstStyle/>
                    <a:p>
                      <a:pPr marL="0" marR="0" lvl="0" indent="0" algn="ctr" defTabSz="914400" rtl="0" eaLnBrk="1" fontAlgn="base" latinLnBrk="0" hangingPunct="1">
                        <a:lnSpc>
                          <a:spcPct val="100000"/>
                        </a:lnSpc>
                        <a:spcBef>
                          <a:spcPct val="20000"/>
                        </a:spcBef>
                        <a:spcAft>
                          <a:spcPct val="0"/>
                        </a:spcAft>
                        <a:buClrTx/>
                        <a:buSzTx/>
                        <a:buFontTx/>
                        <a:buNone/>
                      </a:pPr>
                      <a:endParaRPr kumimoji="0" lang="cs-CZ" sz="1600" b="0" i="0" u="none" strike="noStrike" cap="none" normalizeH="0" baseline="0">
                        <a:ln>
                          <a:noFill/>
                        </a:ln>
                        <a:solidFill>
                          <a:schemeClr val="tx1"/>
                        </a:solidFill>
                        <a:effectLst/>
                        <a:latin typeface="Arial"/>
                      </a:endParaRPr>
                    </a:p>
                  </a:txBody>
                  <a:tcPr marL="121920" marR="121920"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rgbClr val="FF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35359">
                <a:tc>
                  <a:txBody>
                    <a:bodyPr vert="horz" wrap="square"/>
                    <a:lstStyle/>
                    <a:p>
                      <a:pPr marL="0" marR="0" lvl="0" indent="0" algn="ctr" defTabSz="914400" rtl="0" eaLnBrk="1" fontAlgn="base" latinLnBrk="0" hangingPunct="1">
                        <a:lnSpc>
                          <a:spcPct val="100000"/>
                        </a:lnSpc>
                        <a:spcBef>
                          <a:spcPct val="20000"/>
                        </a:spcBef>
                        <a:spcAft>
                          <a:spcPct val="0"/>
                        </a:spcAft>
                        <a:buClrTx/>
                        <a:buSzTx/>
                        <a:buFontTx/>
                        <a:buNone/>
                      </a:pPr>
                      <a:r>
                        <a:rPr kumimoji="0" lang="cs-CZ" sz="1600" b="0" i="0" u="none" strike="noStrike" cap="none" normalizeH="0" baseline="0">
                          <a:ln>
                            <a:noFill/>
                          </a:ln>
                          <a:solidFill>
                            <a:schemeClr val="tx1"/>
                          </a:solidFill>
                          <a:effectLst/>
                          <a:latin typeface="Arial"/>
                        </a:rPr>
                        <a:t>5</a:t>
                      </a:r>
                    </a:p>
                  </a:txBody>
                  <a:tcPr marL="121920" marR="121920"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ctr" defTabSz="914400" rtl="0" eaLnBrk="1" fontAlgn="base" latinLnBrk="0" hangingPunct="1">
                        <a:lnSpc>
                          <a:spcPct val="100000"/>
                        </a:lnSpc>
                        <a:spcBef>
                          <a:spcPct val="20000"/>
                        </a:spcBef>
                        <a:spcAft>
                          <a:spcPct val="0"/>
                        </a:spcAft>
                        <a:buClrTx/>
                        <a:buSzTx/>
                        <a:buFontTx/>
                        <a:buNone/>
                      </a:pPr>
                      <a:r>
                        <a:rPr kumimoji="0" lang="cs-CZ" sz="1600" b="0" i="0" u="none" strike="noStrike" cap="none" normalizeH="0" baseline="0">
                          <a:ln>
                            <a:noFill/>
                          </a:ln>
                          <a:solidFill>
                            <a:schemeClr val="tx1"/>
                          </a:solidFill>
                          <a:effectLst/>
                          <a:latin typeface="Arial"/>
                        </a:rPr>
                        <a:t>5</a:t>
                      </a:r>
                    </a:p>
                  </a:txBody>
                  <a:tcPr marL="121920" marR="121920"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ctr" defTabSz="914400" rtl="0" eaLnBrk="1" fontAlgn="base" latinLnBrk="0" hangingPunct="1">
                        <a:lnSpc>
                          <a:spcPct val="100000"/>
                        </a:lnSpc>
                        <a:spcBef>
                          <a:spcPct val="20000"/>
                        </a:spcBef>
                        <a:spcAft>
                          <a:spcPct val="0"/>
                        </a:spcAft>
                        <a:buClrTx/>
                        <a:buSzTx/>
                        <a:buFontTx/>
                        <a:buNone/>
                      </a:pPr>
                      <a:r>
                        <a:rPr kumimoji="0" lang="cs-CZ" sz="1600" b="0" i="0" u="none" strike="noStrike" cap="none" normalizeH="0" baseline="0">
                          <a:ln>
                            <a:noFill/>
                          </a:ln>
                          <a:solidFill>
                            <a:schemeClr val="tx1"/>
                          </a:solidFill>
                          <a:effectLst/>
                          <a:latin typeface="Arial"/>
                        </a:rPr>
                        <a:t>12.5</a:t>
                      </a:r>
                    </a:p>
                  </a:txBody>
                  <a:tcPr marL="121920" marR="121920"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ctr" defTabSz="914400" rtl="0" eaLnBrk="1" fontAlgn="base" latinLnBrk="0" hangingPunct="1">
                        <a:lnSpc>
                          <a:spcPct val="100000"/>
                        </a:lnSpc>
                        <a:spcBef>
                          <a:spcPct val="20000"/>
                        </a:spcBef>
                        <a:spcAft>
                          <a:spcPct val="0"/>
                        </a:spcAft>
                        <a:buClrTx/>
                        <a:buSzTx/>
                        <a:buFontTx/>
                        <a:buNone/>
                      </a:pPr>
                      <a:r>
                        <a:rPr kumimoji="0" lang="cs-CZ" sz="1600" b="0" i="0" u="none" strike="noStrike" cap="none" normalizeH="0" baseline="0">
                          <a:ln>
                            <a:noFill/>
                          </a:ln>
                          <a:solidFill>
                            <a:schemeClr val="tx1"/>
                          </a:solidFill>
                          <a:effectLst/>
                          <a:latin typeface="Arial"/>
                        </a:rPr>
                        <a:t>3</a:t>
                      </a:r>
                    </a:p>
                  </a:txBody>
                  <a:tcPr marL="121920" marR="121920"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ctr" defTabSz="914400" rtl="0" eaLnBrk="1" fontAlgn="base" latinLnBrk="0" hangingPunct="1">
                        <a:lnSpc>
                          <a:spcPct val="100000"/>
                        </a:lnSpc>
                        <a:spcBef>
                          <a:spcPct val="20000"/>
                        </a:spcBef>
                        <a:spcAft>
                          <a:spcPct val="0"/>
                        </a:spcAft>
                        <a:buClrTx/>
                        <a:buSzTx/>
                        <a:buFontTx/>
                        <a:buNone/>
                      </a:pPr>
                      <a:r>
                        <a:rPr kumimoji="0" lang="cs-CZ" sz="1600" b="0" i="0" u="none" strike="noStrike" cap="none" normalizeH="0" baseline="0">
                          <a:ln>
                            <a:noFill/>
                          </a:ln>
                          <a:solidFill>
                            <a:schemeClr val="tx1"/>
                          </a:solidFill>
                          <a:effectLst/>
                          <a:latin typeface="Arial"/>
                        </a:rPr>
                        <a:t>4.25</a:t>
                      </a:r>
                    </a:p>
                  </a:txBody>
                  <a:tcPr marL="121920" marR="121920"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ctr" defTabSz="914400" rtl="0" eaLnBrk="1" fontAlgn="base" latinLnBrk="0" hangingPunct="1">
                        <a:lnSpc>
                          <a:spcPct val="100000"/>
                        </a:lnSpc>
                        <a:spcBef>
                          <a:spcPct val="20000"/>
                        </a:spcBef>
                        <a:spcAft>
                          <a:spcPct val="0"/>
                        </a:spcAft>
                        <a:buClrTx/>
                        <a:buSzTx/>
                        <a:buFontTx/>
                        <a:buNone/>
                      </a:pPr>
                      <a:r>
                        <a:rPr kumimoji="0" lang="cs-CZ" sz="1600" b="0" i="0" u="none" strike="noStrike" cap="none" normalizeH="0" baseline="0">
                          <a:ln>
                            <a:noFill/>
                          </a:ln>
                          <a:solidFill>
                            <a:schemeClr val="tx1"/>
                          </a:solidFill>
                          <a:effectLst/>
                          <a:latin typeface="Arial"/>
                        </a:rPr>
                        <a:t>2</a:t>
                      </a:r>
                    </a:p>
                  </a:txBody>
                  <a:tcPr marL="121920" marR="121920"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ctr" defTabSz="914400" rtl="0" eaLnBrk="1" fontAlgn="base" latinLnBrk="0" hangingPunct="1">
                        <a:lnSpc>
                          <a:spcPct val="100000"/>
                        </a:lnSpc>
                        <a:spcBef>
                          <a:spcPct val="20000"/>
                        </a:spcBef>
                        <a:spcAft>
                          <a:spcPct val="0"/>
                        </a:spcAft>
                        <a:buClrTx/>
                        <a:buSzTx/>
                        <a:buFontTx/>
                        <a:buNone/>
                      </a:pPr>
                      <a:r>
                        <a:rPr kumimoji="0" lang="cs-CZ" sz="1600" b="0" i="0" u="none" strike="noStrike" cap="none" normalizeH="0" baseline="0">
                          <a:ln>
                            <a:noFill/>
                          </a:ln>
                          <a:solidFill>
                            <a:schemeClr val="tx1"/>
                          </a:solidFill>
                          <a:effectLst/>
                          <a:latin typeface="Arial"/>
                        </a:rPr>
                        <a:t>2.3</a:t>
                      </a:r>
                    </a:p>
                  </a:txBody>
                  <a:tcPr marL="121920" marR="121920"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bl>
          </a:graphicData>
        </a:graphic>
      </p:graphicFrame>
      <p:sp>
        <p:nvSpPr>
          <p:cNvPr id="8" name="Rectangle 337"/>
          <p:cNvSpPr>
            <a:spLocks noChangeArrowheads="1"/>
          </p:cNvSpPr>
          <p:nvPr/>
        </p:nvSpPr>
        <p:spPr bwMode="auto">
          <a:xfrm>
            <a:off x="4867739" y="6021288"/>
            <a:ext cx="528133" cy="217491"/>
          </a:xfrm>
          <a:prstGeom prst="rect">
            <a:avLst/>
          </a:prstGeom>
          <a:noFill/>
          <a:ln w="28575">
            <a:solidFill>
              <a:srgbClr val="FF0000"/>
            </a:solidFill>
            <a:miter lim="800000"/>
          </a:ln>
          <a:extLst>
            <a:ext uri="{909E8E84-426E-40DD-AFC4-6F175D3DCCD1}">
              <a14:hiddenFill xmlns:a14="http://schemas.microsoft.com/office/drawing/2010/main">
                <a:solidFill>
                  <a:srgbClr val="FFFFFF"/>
                </a:solidFill>
              </a14:hiddenFill>
            </a:ext>
          </a:extLst>
        </p:spPr>
        <p:txBody>
          <a:bodyPr wrap="none" anchor="ctr"/>
          <a:lstStyle>
            <a:defPPr>
              <a:defRPr lang="cs-CZ"/>
            </a:defPPr>
            <a:lvl1pPr marL="0" algn="l" defTabSz="914400" rtl="0" eaLnBrk="0" latinLnBrk="0" hangingPunct="0">
              <a:spcBef>
                <a:spcPct val="20000"/>
              </a:spcBef>
              <a:buClr>
                <a:schemeClr val="accent1"/>
              </a:buClr>
              <a:buSzPct val="76000"/>
              <a:buFont typeface="Wingdings 2" pitchFamily="18" charset="2"/>
              <a:buChar char=""/>
              <a:defRPr sz="2400" kern="1200">
                <a:solidFill>
                  <a:schemeClr val="tx2"/>
                </a:solidFill>
                <a:latin typeface="Century Gothic" pitchFamily="34" charset="0"/>
                <a:ea typeface="+mn-ea"/>
                <a:cs typeface="+mn-cs"/>
              </a:defRPr>
            </a:lvl1pPr>
            <a:lvl2pPr marL="742950" indent="-285750" algn="l" defTabSz="914400" rtl="0" eaLnBrk="0" latinLnBrk="0" hangingPunct="0">
              <a:spcBef>
                <a:spcPct val="20000"/>
              </a:spcBef>
              <a:buClr>
                <a:schemeClr val="accent1"/>
              </a:buClr>
              <a:buSzPct val="76000"/>
              <a:buFont typeface="Wingdings 2" pitchFamily="18" charset="2"/>
              <a:buChar char=""/>
              <a:defRPr sz="2200" kern="1200">
                <a:solidFill>
                  <a:schemeClr val="tx2"/>
                </a:solidFill>
                <a:latin typeface="Century Gothic" pitchFamily="34" charset="0"/>
                <a:ea typeface="+mn-ea"/>
                <a:cs typeface="+mn-cs"/>
              </a:defRPr>
            </a:lvl2pPr>
            <a:lvl3pPr marL="1143000" indent="-228600" algn="l" defTabSz="914400" rtl="0" eaLnBrk="0" latinLnBrk="0" hangingPunct="0">
              <a:spcBef>
                <a:spcPct val="20000"/>
              </a:spcBef>
              <a:buClr>
                <a:schemeClr val="accent1"/>
              </a:buClr>
              <a:buSzPct val="76000"/>
              <a:buFont typeface="Wingdings 2" pitchFamily="18" charset="2"/>
              <a:buChar char=""/>
              <a:defRPr sz="2000" kern="1200">
                <a:solidFill>
                  <a:schemeClr val="tx2"/>
                </a:solidFill>
                <a:latin typeface="Century Gothic" pitchFamily="34" charset="0"/>
                <a:ea typeface="+mn-ea"/>
                <a:cs typeface="+mn-cs"/>
              </a:defRPr>
            </a:lvl3pPr>
            <a:lvl4pPr marL="1600200" indent="-228600" algn="l" defTabSz="914400" rtl="0" eaLnBrk="0" latinLnBrk="0" hangingPunct="0">
              <a:spcBef>
                <a:spcPct val="20000"/>
              </a:spcBef>
              <a:buClr>
                <a:schemeClr val="accent1"/>
              </a:buClr>
              <a:buSzPct val="76000"/>
              <a:buFont typeface="Wingdings 2" pitchFamily="18" charset="2"/>
              <a:buChar char=""/>
              <a:defRPr sz="1800" kern="1200">
                <a:solidFill>
                  <a:schemeClr val="tx2"/>
                </a:solidFill>
                <a:latin typeface="Century Gothic" pitchFamily="34" charset="0"/>
                <a:ea typeface="+mn-ea"/>
                <a:cs typeface="+mn-cs"/>
              </a:defRPr>
            </a:lvl4pPr>
            <a:lvl5pPr marL="2057400" indent="-228600" algn="l" defTabSz="914400" rtl="0" eaLnBrk="0" latinLnBrk="0" hangingPunct="0">
              <a:spcBef>
                <a:spcPct val="20000"/>
              </a:spcBef>
              <a:buClr>
                <a:schemeClr val="accent1"/>
              </a:buClr>
              <a:buSzPct val="76000"/>
              <a:buFont typeface="Wingdings 2" pitchFamily="18" charset="2"/>
              <a:buChar char=""/>
              <a:defRPr sz="1600" kern="1200">
                <a:solidFill>
                  <a:schemeClr val="tx2"/>
                </a:solidFill>
                <a:latin typeface="Century Gothic" pitchFamily="34" charset="0"/>
                <a:ea typeface="+mn-ea"/>
                <a:cs typeface="+mn-cs"/>
              </a:defRPr>
            </a:lvl5pPr>
            <a:lvl6pPr marL="2514600" indent="-228600" algn="l" defTabSz="914400" rtl="0" eaLnBrk="0" fontAlgn="base" latinLnBrk="0" hangingPunct="0">
              <a:spcBef>
                <a:spcPct val="20000"/>
              </a:spcBef>
              <a:spcAft>
                <a:spcPct val="0"/>
              </a:spcAft>
              <a:buClr>
                <a:schemeClr val="accent1"/>
              </a:buClr>
              <a:buSzPct val="76000"/>
              <a:buFont typeface="Wingdings 2" pitchFamily="18" charset="2"/>
              <a:buChar char=""/>
              <a:defRPr sz="1600" kern="1200">
                <a:solidFill>
                  <a:schemeClr val="tx2"/>
                </a:solidFill>
                <a:latin typeface="Century Gothic" pitchFamily="34" charset="0"/>
                <a:ea typeface="+mn-ea"/>
                <a:cs typeface="+mn-cs"/>
              </a:defRPr>
            </a:lvl6pPr>
            <a:lvl7pPr marL="2971800" indent="-228600" algn="l" defTabSz="914400" rtl="0" eaLnBrk="0" fontAlgn="base" latinLnBrk="0" hangingPunct="0">
              <a:spcBef>
                <a:spcPct val="20000"/>
              </a:spcBef>
              <a:spcAft>
                <a:spcPct val="0"/>
              </a:spcAft>
              <a:buClr>
                <a:schemeClr val="accent1"/>
              </a:buClr>
              <a:buSzPct val="76000"/>
              <a:buFont typeface="Wingdings 2" pitchFamily="18" charset="2"/>
              <a:buChar char=""/>
              <a:defRPr sz="1600" kern="1200">
                <a:solidFill>
                  <a:schemeClr val="tx2"/>
                </a:solidFill>
                <a:latin typeface="Century Gothic" pitchFamily="34" charset="0"/>
                <a:ea typeface="+mn-ea"/>
                <a:cs typeface="+mn-cs"/>
              </a:defRPr>
            </a:lvl7pPr>
            <a:lvl8pPr marL="3429000" indent="-228600" algn="l" defTabSz="914400" rtl="0" eaLnBrk="0" fontAlgn="base" latinLnBrk="0" hangingPunct="0">
              <a:spcBef>
                <a:spcPct val="20000"/>
              </a:spcBef>
              <a:spcAft>
                <a:spcPct val="0"/>
              </a:spcAft>
              <a:buClr>
                <a:schemeClr val="accent1"/>
              </a:buClr>
              <a:buSzPct val="76000"/>
              <a:buFont typeface="Wingdings 2" pitchFamily="18" charset="2"/>
              <a:buChar char=""/>
              <a:defRPr sz="1600" kern="1200">
                <a:solidFill>
                  <a:schemeClr val="tx2"/>
                </a:solidFill>
                <a:latin typeface="Century Gothic" pitchFamily="34" charset="0"/>
                <a:ea typeface="+mn-ea"/>
                <a:cs typeface="+mn-cs"/>
              </a:defRPr>
            </a:lvl8pPr>
            <a:lvl9pPr marL="3886200" indent="-228600" algn="l" defTabSz="914400" rtl="0" eaLnBrk="0" fontAlgn="base" latinLnBrk="0" hangingPunct="0">
              <a:spcBef>
                <a:spcPct val="20000"/>
              </a:spcBef>
              <a:spcAft>
                <a:spcPct val="0"/>
              </a:spcAft>
              <a:buClr>
                <a:schemeClr val="accent1"/>
              </a:buClr>
              <a:buSzPct val="76000"/>
              <a:buFont typeface="Wingdings 2" pitchFamily="18" charset="2"/>
              <a:buChar char=""/>
              <a:defRPr sz="1600" kern="1200">
                <a:solidFill>
                  <a:schemeClr val="tx2"/>
                </a:solidFill>
                <a:latin typeface="Century Gothic" pitchFamily="34" charset="0"/>
                <a:ea typeface="+mn-ea"/>
                <a:cs typeface="+mn-cs"/>
              </a:defRPr>
            </a:lvl9pPr>
          </a:lstStyle>
          <a:p>
            <a:pPr algn="ctr" eaLnBrk="1" hangingPunct="1">
              <a:lnSpc>
                <a:spcPct val="90000"/>
              </a:lnSpc>
              <a:spcBef>
                <a:spcPct val="0"/>
              </a:spcBef>
              <a:buClr>
                <a:srgbClr val="008000"/>
              </a:buClr>
              <a:buSzTx/>
              <a:buFontTx/>
              <a:buChar char="•"/>
            </a:pPr>
            <a:endParaRPr lang="cs-CZ" altLang="cs-CZ" sz="1800">
              <a:latin typeface="Times New Roman" pitchFamily="18" charset="0"/>
            </a:endParaRPr>
          </a:p>
        </p:txBody>
      </p:sp>
      <p:grpSp>
        <p:nvGrpSpPr>
          <p:cNvPr id="9" name="Group 344"/>
          <p:cNvGrpSpPr/>
          <p:nvPr/>
        </p:nvGrpSpPr>
        <p:grpSpPr>
          <a:xfrm>
            <a:off x="5395872" y="4221088"/>
            <a:ext cx="2063749" cy="1908945"/>
            <a:chOff x="2426" y="2069"/>
            <a:chExt cx="998" cy="1316"/>
          </a:xfrm>
        </p:grpSpPr>
        <p:sp>
          <p:nvSpPr>
            <p:cNvPr id="10" name="Line 341"/>
            <p:cNvSpPr>
              <a:spLocks noChangeShapeType="1"/>
            </p:cNvSpPr>
            <p:nvPr/>
          </p:nvSpPr>
          <p:spPr bwMode="auto">
            <a:xfrm flipH="1">
              <a:off x="3107" y="2069"/>
              <a:ext cx="317" cy="0"/>
            </a:xfrm>
            <a:prstGeom prst="line">
              <a:avLst/>
            </a:prstGeom>
            <a:noFill/>
            <a:ln w="9525">
              <a:solidFill>
                <a:srgbClr val="FF0000"/>
              </a:solidFill>
              <a:round/>
            </a:ln>
            <a:extLst>
              <a:ext uri="{909E8E84-426E-40DD-AFC4-6F175D3DCCD1}">
                <a14:hiddenFill xmlns:a14="http://schemas.microsoft.com/office/drawing/2010/main">
                  <a:noFill/>
                </a14:hiddenFill>
              </a:ext>
            </a:extLst>
          </p:spPr>
          <p:txBody>
            <a:bodyPr/>
            <a:lstStyle>
              <a:defPPr>
                <a:defRPr lang="cs-CZ"/>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1" name="Line 342"/>
            <p:cNvSpPr>
              <a:spLocks noChangeShapeType="1"/>
            </p:cNvSpPr>
            <p:nvPr/>
          </p:nvSpPr>
          <p:spPr bwMode="auto">
            <a:xfrm flipH="1">
              <a:off x="2835" y="2069"/>
              <a:ext cx="272" cy="1316"/>
            </a:xfrm>
            <a:prstGeom prst="line">
              <a:avLst/>
            </a:prstGeom>
            <a:noFill/>
            <a:ln w="9525">
              <a:solidFill>
                <a:srgbClr val="FF0000"/>
              </a:solidFill>
              <a:round/>
            </a:ln>
            <a:extLst>
              <a:ext uri="{909E8E84-426E-40DD-AFC4-6F175D3DCCD1}">
                <a14:hiddenFill xmlns:a14="http://schemas.microsoft.com/office/drawing/2010/main">
                  <a:noFill/>
                </a14:hiddenFill>
              </a:ext>
            </a:extLst>
          </p:spPr>
          <p:txBody>
            <a:bodyPr/>
            <a:lstStyle>
              <a:defPPr>
                <a:defRPr lang="cs-CZ"/>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2" name="Line 343"/>
            <p:cNvSpPr>
              <a:spLocks noChangeShapeType="1"/>
            </p:cNvSpPr>
            <p:nvPr/>
          </p:nvSpPr>
          <p:spPr bwMode="auto">
            <a:xfrm flipH="1">
              <a:off x="2426" y="3385"/>
              <a:ext cx="409" cy="0"/>
            </a:xfrm>
            <a:prstGeom prst="line">
              <a:avLst/>
            </a:prstGeom>
            <a:noFill/>
            <a:ln w="9525">
              <a:solidFill>
                <a:srgbClr val="FF0000"/>
              </a:solidFill>
              <a:round/>
              <a:tailEnd type="triangle" w="med" len="med"/>
            </a:ln>
            <a:extLst>
              <a:ext uri="{909E8E84-426E-40DD-AFC4-6F175D3DCCD1}">
                <a14:hiddenFill xmlns:a14="http://schemas.microsoft.com/office/drawing/2010/main">
                  <a:noFill/>
                </a14:hiddenFill>
              </a:ext>
            </a:extLst>
          </p:spPr>
          <p:txBody>
            <a:bodyPr/>
            <a:lstStyle>
              <a:defPPr>
                <a:defRPr lang="cs-CZ"/>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sp>
        <p:nvSpPr>
          <p:cNvPr id="13" name="Line 345"/>
          <p:cNvSpPr>
            <a:spLocks noChangeShapeType="1"/>
          </p:cNvSpPr>
          <p:nvPr/>
        </p:nvSpPr>
        <p:spPr bwMode="auto">
          <a:xfrm flipV="1">
            <a:off x="8528119" y="3212976"/>
            <a:ext cx="2400300" cy="1439863"/>
          </a:xfrm>
          <a:prstGeom prst="line">
            <a:avLst/>
          </a:prstGeom>
          <a:noFill/>
          <a:ln w="9525">
            <a:solidFill>
              <a:srgbClr val="FF0000"/>
            </a:solidFill>
            <a:round/>
          </a:ln>
          <a:extLst>
            <a:ext uri="{909E8E84-426E-40DD-AFC4-6F175D3DCCD1}">
              <a14:hiddenFill xmlns:a14="http://schemas.microsoft.com/office/drawing/2010/main">
                <a:noFill/>
              </a14:hiddenFill>
            </a:ext>
          </a:extLst>
        </p:spPr>
        <p:txBody>
          <a:bodyPr/>
          <a:lstStyle>
            <a:defPPr>
              <a:defRPr lang="cs-CZ"/>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Tree>
    <p:extLst>
      <p:ext uri="{BB962C8B-B14F-4D97-AF65-F5344CB8AC3E}">
        <p14:creationId xmlns:p14="http://schemas.microsoft.com/office/powerpoint/2010/main" val="2426500479"/>
      </p:ext>
    </p:extLst>
  </p:cSld>
  <p:clrMapOvr>
    <a:masterClrMapping/>
  </p:clrMapOvr>
  <p:transition/>
  <p:timing/>
</p:sld>
</file>

<file path=ppt/slides/slide12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Nadpis 1"/>
          <p:cNvSpPr>
            <a:spLocks noGrp="1"/>
          </p:cNvSpPr>
          <p:nvPr>
            <p:ph type="title"/>
          </p:nvPr>
        </p:nvSpPr>
        <p:spPr/>
        <p:txBody>
          <a:bodyPr>
            <a:normAutofit/>
          </a:bodyPr>
          <a:lstStyle/>
          <a:p>
            <a:r>
              <a:rPr lang="cs-CZ" b="1">
                <a:solidFill>
                  <a:srgbClr val="C00000"/>
                </a:solidFill>
              </a:rPr>
              <a:t>Dynamické programování</a:t>
            </a:r>
            <a:endParaRPr lang="en-US">
              <a:solidFill>
                <a:srgbClr val="C00000"/>
              </a:solidFill>
            </a:endParaRPr>
          </a:p>
        </p:txBody>
      </p:sp>
      <p:sp>
        <p:nvSpPr>
          <p:cNvPr id="4" name="Zástupný symbol pro číslo snímku 3"/>
          <p:cNvSpPr>
            <a:spLocks noGrp="1"/>
          </p:cNvSpPr>
          <p:nvPr>
            <p:ph type="sldNum" sz="quarter" idx="12"/>
          </p:nvPr>
        </p:nvSpPr>
        <p:spPr/>
        <p:txBody>
          <a:bodyPr/>
          <a:lstStyle/>
          <a:p>
            <a:fld id="{58ACF089-6BD9-4FF9-8F05-3BF27D933551}" type="slidenum">
              <a:rPr lang="cs-CZ" smtClean="0"/>
              <a:t>125</a:t>
            </a:fld>
            <a:endParaRPr lang="cs-CZ"/>
          </a:p>
        </p:txBody>
      </p:sp>
      <p:sp>
        <p:nvSpPr>
          <p:cNvPr id="5" name="TextovéPole 4"/>
          <p:cNvSpPr txBox="1"/>
          <p:nvPr/>
        </p:nvSpPr>
        <p:spPr>
          <a:xfrm>
            <a:off x="1761585" y="1361478"/>
            <a:ext cx="9007784" cy="3785652"/>
          </a:xfrm>
          <a:prstGeom prst="rect">
            <a:avLst/>
          </a:prstGeom>
          <a:noFill/>
        </p:spPr>
        <p:txBody>
          <a:bodyPr wrap="square" rtlCol="0">
            <a:spAutoFit/>
          </a:bodyPr>
          <a:lstStyle>
            <a:defPPr>
              <a:defRPr lang="cs-CZ"/>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cs-CZ" sz="2000">
                <a:solidFill>
                  <a:schemeClr val="accent1">
                    <a:lumMod val="50000"/>
                  </a:schemeClr>
                </a:solidFill>
              </a:rPr>
              <a:t>Slovní interpretace uvedeného příkladu může mít např. toto znění:</a:t>
            </a:r>
          </a:p>
          <a:p>
            <a:pPr algn="just">
              <a:defRPr/>
            </a:pPr>
            <a:endParaRPr lang="cs-CZ" sz="2000">
              <a:solidFill>
                <a:schemeClr val="accent1"/>
              </a:solidFill>
            </a:endParaRPr>
          </a:p>
          <a:p>
            <a:pPr algn="just">
              <a:defRPr/>
            </a:pPr>
            <a:r>
              <a:rPr lang="cs-CZ" sz="2000"/>
              <a:t>Denně do bazénu musí vhodit dohromady 5 tabletek s chemikáliemi, které upravují a dezinfikují  vodu. Při reakci s vodou dochází k reakci způsobující zápach. Na reakci a tedy i negativní zápach má nejvíce vliv teplota a tlak vzduchu. Negativní zápach způsobuje uvolněný chlor.</a:t>
            </a:r>
          </a:p>
          <a:p>
            <a:pPr algn="just">
              <a:tabLst>
                <a:tab pos="450850"/>
              </a:tabLst>
              <a:defRPr/>
            </a:pPr>
            <a:endParaRPr lang="cs-CZ" sz="2000"/>
          </a:p>
          <a:p>
            <a:pPr algn="just">
              <a:tabLst>
                <a:tab pos="450850"/>
              </a:tabLst>
              <a:defRPr/>
            </a:pPr>
            <a:r>
              <a:rPr lang="cs-CZ" sz="2000"/>
              <a:t>Regresní analýzou se zjistilo, že ráno je závislost mezi množstvím chemikálie a uvolněným plynným chlorem vyjádřena přibližným vztahem 0.5</a:t>
            </a:r>
            <a:r>
              <a:rPr lang="cs-CZ" sz="2000" i="1"/>
              <a:t>x</a:t>
            </a:r>
            <a:r>
              <a:rPr lang="cs-CZ" sz="2000" baseline="30000"/>
              <a:t>2</a:t>
            </a:r>
            <a:r>
              <a:rPr lang="cs-CZ" sz="2000"/>
              <a:t> [m</a:t>
            </a:r>
            <a:r>
              <a:rPr lang="cs-CZ" sz="2000" baseline="30000"/>
              <a:t>2</a:t>
            </a:r>
            <a:r>
              <a:rPr lang="cs-CZ" sz="2000"/>
              <a:t>], kde </a:t>
            </a:r>
            <a:r>
              <a:rPr lang="cs-CZ" sz="2000" i="1"/>
              <a:t>x </a:t>
            </a:r>
            <a:r>
              <a:rPr lang="cs-CZ" sz="2000"/>
              <a:t>vyjadřuje počet tabletek. V poledne je závislost 0.25</a:t>
            </a:r>
            <a:r>
              <a:rPr lang="cs-CZ" sz="2000" i="1"/>
              <a:t>x</a:t>
            </a:r>
            <a:r>
              <a:rPr lang="cs-CZ" sz="2000" baseline="30000"/>
              <a:t>2</a:t>
            </a:r>
            <a:r>
              <a:rPr lang="cs-CZ" sz="2000"/>
              <a:t> a večer zase 0.1</a:t>
            </a:r>
            <a:r>
              <a:rPr lang="cs-CZ" sz="2000" i="1"/>
              <a:t>x</a:t>
            </a:r>
            <a:r>
              <a:rPr lang="cs-CZ" sz="2000" baseline="30000"/>
              <a:t>3</a:t>
            </a:r>
            <a:r>
              <a:rPr lang="cs-CZ" sz="2000"/>
              <a:t>.</a:t>
            </a:r>
          </a:p>
          <a:p>
            <a:pPr algn="just">
              <a:tabLst>
                <a:tab pos="450850"/>
              </a:tabLst>
              <a:defRPr/>
            </a:pPr>
            <a:r>
              <a:rPr lang="cs-CZ" sz="2000"/>
              <a:t>Úloha tedy zní: Kolik tabletek ráno, v poledne a večer  vhodit do vody, aby celkový denní objem plynu byl co nejmenší?</a:t>
            </a:r>
          </a:p>
        </p:txBody>
      </p:sp>
    </p:spTree>
    <p:extLst>
      <p:ext uri="{BB962C8B-B14F-4D97-AF65-F5344CB8AC3E}">
        <p14:creationId xmlns:p14="http://schemas.microsoft.com/office/powerpoint/2010/main" val="815611472"/>
      </p:ext>
    </p:extLst>
  </p:cSld>
  <p:clrMapOvr>
    <a:masterClrMapping/>
  </p:clrMapOvr>
  <p:transition/>
  <p:timing/>
</p:sld>
</file>

<file path=ppt/slides/slide12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Nadpis 1"/>
          <p:cNvSpPr>
            <a:spLocks noGrp="1"/>
          </p:cNvSpPr>
          <p:nvPr>
            <p:ph type="title"/>
          </p:nvPr>
        </p:nvSpPr>
        <p:spPr/>
        <p:txBody>
          <a:bodyPr>
            <a:normAutofit/>
          </a:bodyPr>
          <a:lstStyle/>
          <a:p>
            <a:r>
              <a:rPr lang="cs-CZ" b="1">
                <a:solidFill>
                  <a:srgbClr val="C00000"/>
                </a:solidFill>
              </a:rPr>
              <a:t>Dynamické programování</a:t>
            </a:r>
            <a:endParaRPr lang="en-US">
              <a:solidFill>
                <a:srgbClr val="C00000"/>
              </a:solidFill>
            </a:endParaRPr>
          </a:p>
        </p:txBody>
      </p:sp>
      <p:sp>
        <p:nvSpPr>
          <p:cNvPr id="4" name="Zástupný symbol pro číslo snímku 3"/>
          <p:cNvSpPr>
            <a:spLocks noGrp="1"/>
          </p:cNvSpPr>
          <p:nvPr>
            <p:ph type="sldNum" sz="quarter" idx="12"/>
          </p:nvPr>
        </p:nvSpPr>
        <p:spPr/>
        <p:txBody>
          <a:bodyPr/>
          <a:lstStyle/>
          <a:p>
            <a:fld id="{58ACF089-6BD9-4FF9-8F05-3BF27D933551}" type="slidenum">
              <a:rPr lang="cs-CZ" smtClean="0"/>
              <a:t>126</a:t>
            </a:fld>
            <a:endParaRPr lang="cs-CZ"/>
          </a:p>
        </p:txBody>
      </p:sp>
      <p:sp>
        <p:nvSpPr>
          <p:cNvPr id="5" name="TextovéPole 4"/>
          <p:cNvSpPr txBox="1"/>
          <p:nvPr/>
        </p:nvSpPr>
        <p:spPr>
          <a:xfrm>
            <a:off x="1761585" y="1361478"/>
            <a:ext cx="9007784" cy="1015663"/>
          </a:xfrm>
          <a:prstGeom prst="rect">
            <a:avLst/>
          </a:prstGeom>
          <a:noFill/>
        </p:spPr>
        <p:txBody>
          <a:bodyPr wrap="square" rtlCol="0">
            <a:spAutoFit/>
          </a:bodyPr>
          <a:lstStyle>
            <a:defPPr>
              <a:defRPr lang="cs-CZ"/>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cs-CZ" sz="2000">
                <a:solidFill>
                  <a:schemeClr val="accent3">
                    <a:lumMod val="50000"/>
                  </a:schemeClr>
                </a:solidFill>
              </a:rPr>
              <a:t>Formulace matematického modelu:</a:t>
            </a:r>
          </a:p>
          <a:p>
            <a:pPr>
              <a:defRPr/>
            </a:pPr>
            <a:endParaRPr lang="cs-CZ" sz="2000"/>
          </a:p>
          <a:p>
            <a:pPr>
              <a:defRPr/>
            </a:pPr>
            <a:r>
              <a:rPr lang="cs-CZ" sz="2000"/>
              <a:t>Počet tabletek vhozených ráno </a:t>
            </a:r>
            <a:r>
              <a:rPr lang="cs-CZ" sz="2000" i="1"/>
              <a:t>x</a:t>
            </a:r>
            <a:r>
              <a:rPr lang="cs-CZ" sz="2000" baseline="-25000"/>
              <a:t>1</a:t>
            </a:r>
            <a:r>
              <a:rPr lang="cs-CZ" sz="2000"/>
              <a:t>, v poledne </a:t>
            </a:r>
            <a:r>
              <a:rPr lang="cs-CZ" sz="2000" i="1"/>
              <a:t>x</a:t>
            </a:r>
            <a:r>
              <a:rPr lang="cs-CZ" sz="2000" baseline="-25000"/>
              <a:t>2</a:t>
            </a:r>
            <a:r>
              <a:rPr lang="cs-CZ" sz="2000"/>
              <a:t> a večer </a:t>
            </a:r>
            <a:r>
              <a:rPr lang="cs-CZ" sz="2000" i="1"/>
              <a:t>x</a:t>
            </a:r>
            <a:r>
              <a:rPr lang="cs-CZ" sz="2000" baseline="-25000"/>
              <a:t>3</a:t>
            </a:r>
            <a:r>
              <a:rPr lang="cs-CZ" sz="2000"/>
              <a:t>. </a:t>
            </a:r>
          </a:p>
        </p:txBody>
      </p:sp>
      <p:graphicFrame>
        <p:nvGraphicFramePr>
          <p:cNvPr id="3" name="Objekt 2"/>
          <p:cNvGraphicFramePr>
            <a:graphicFrameLocks noChangeAspect="1"/>
          </p:cNvGraphicFramePr>
          <p:nvPr>
            <p:extLst>
              <p:ext uri="{D42A27DB-BD31-4B8C-83A1-F6EECF244321}">
                <p14:modId xmlns:p14="http://schemas.microsoft.com/office/powerpoint/2010/main" val="1384395606"/>
              </p:ext>
            </p:extLst>
          </p:nvPr>
        </p:nvGraphicFramePr>
        <p:xfrm>
          <a:off x="1874837" y="2709416"/>
          <a:ext cx="8829675" cy="863600"/>
        </p:xfrm>
        <a:graphic>
          <a:graphicData uri="http://schemas.openxmlformats.org/presentationml/2006/ole">
            <mc:AlternateContent>
              <mc:Choice xmlns:v="urn:schemas-microsoft-com:vml" Requires="v">
                <p:oleObj spid="_x0000_s1096" name="Equation" r:id="rId2" imgW="4063680" imgH="482400" progId="Equation.DSMT4">
                  <p:embed/>
                </p:oleObj>
              </mc:Choice>
              <mc:Fallback>
                <p:oleObj name="Equation" r:id="rId2" imgW="4063680" imgH="482400" progId="Equation.DSMT4">
                  <p:embed/>
                  <p:pic>
                    <p:nvPicPr>
                      <p:cNvPr id="0" name="OLE substitute image"/>
                      <p:cNvPicPr/>
                      <p:nvPr/>
                    </p:nvPicPr>
                    <p:blipFill>
                      <a:blip r:embed="rId3">
                        <a:extLst>
                          <a:ext uri="{28A0092B-C50C-407E-A947-70E740481C1C}">
                            <a14:useLocalDpi xmlns:a14="http://schemas.microsoft.com/office/drawing/2010/main" val="0"/>
                          </a:ext>
                        </a:extLst>
                      </a:blip>
                      <a:stretch>
                        <a:fillRect/>
                      </a:stretch>
                    </p:blipFill>
                    <p:spPr>
                      <a:xfrm>
                        <a:off x="1874837" y="2709416"/>
                        <a:ext cx="8829675" cy="863600"/>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3501118759"/>
      </p:ext>
    </p:extLst>
  </p:cSld>
  <p:clrMapOvr>
    <a:masterClrMapping/>
  </p:clrMapOvr>
  <p:transition/>
  <p:timing/>
</p:sld>
</file>

<file path=ppt/slides/slide12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Nadpis 1"/>
          <p:cNvSpPr>
            <a:spLocks noGrp="1"/>
          </p:cNvSpPr>
          <p:nvPr>
            <p:ph type="title"/>
          </p:nvPr>
        </p:nvSpPr>
        <p:spPr/>
        <p:txBody>
          <a:bodyPr>
            <a:normAutofit/>
          </a:bodyPr>
          <a:lstStyle/>
          <a:p>
            <a:r>
              <a:rPr lang="cs-CZ" b="1">
                <a:solidFill>
                  <a:srgbClr val="C00000"/>
                </a:solidFill>
              </a:rPr>
              <a:t>Dynamické programování</a:t>
            </a:r>
            <a:endParaRPr lang="en-US">
              <a:solidFill>
                <a:srgbClr val="C00000"/>
              </a:solidFill>
            </a:endParaRPr>
          </a:p>
        </p:txBody>
      </p:sp>
      <p:sp>
        <p:nvSpPr>
          <p:cNvPr id="4" name="Zástupný symbol pro číslo snímku 3"/>
          <p:cNvSpPr>
            <a:spLocks noGrp="1"/>
          </p:cNvSpPr>
          <p:nvPr>
            <p:ph type="sldNum" sz="quarter" idx="12"/>
          </p:nvPr>
        </p:nvSpPr>
        <p:spPr/>
        <p:txBody>
          <a:bodyPr/>
          <a:lstStyle/>
          <a:p>
            <a:fld id="{58ACF089-6BD9-4FF9-8F05-3BF27D933551}" type="slidenum">
              <a:rPr lang="cs-CZ" smtClean="0"/>
              <a:t>127</a:t>
            </a:fld>
            <a:endParaRPr lang="cs-CZ"/>
          </a:p>
        </p:txBody>
      </p:sp>
      <p:sp>
        <p:nvSpPr>
          <p:cNvPr id="5" name="TextovéPole 4"/>
          <p:cNvSpPr txBox="1"/>
          <p:nvPr/>
        </p:nvSpPr>
        <p:spPr>
          <a:xfrm>
            <a:off x="1761585" y="1361478"/>
            <a:ext cx="9007784" cy="4708981"/>
          </a:xfrm>
          <a:prstGeom prst="rect">
            <a:avLst/>
          </a:prstGeom>
          <a:noFill/>
        </p:spPr>
        <p:txBody>
          <a:bodyPr wrap="square" rtlCol="0">
            <a:spAutoFit/>
          </a:bodyPr>
          <a:lstStyle>
            <a:defPPr>
              <a:defRPr lang="cs-CZ"/>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cs-CZ" sz="2000" b="1">
                <a:solidFill>
                  <a:schemeClr val="accent1">
                    <a:lumMod val="50000"/>
                  </a:schemeClr>
                </a:solidFill>
              </a:rPr>
              <a:t>Řešení:</a:t>
            </a:r>
          </a:p>
          <a:p>
            <a:pPr algn="just">
              <a:defRPr/>
            </a:pPr>
            <a:r>
              <a:rPr lang="cs-CZ" sz="2000" i="1">
                <a:solidFill>
                  <a:schemeClr val="tx1">
                    <a:lumMod val="95000"/>
                    <a:lumOff val="5000"/>
                  </a:schemeClr>
                </a:solidFill>
              </a:rPr>
              <a:t>b </a:t>
            </a:r>
            <a:r>
              <a:rPr lang="cs-CZ" sz="2000">
                <a:solidFill>
                  <a:schemeClr val="tx1">
                    <a:lumMod val="95000"/>
                    <a:lumOff val="5000"/>
                  </a:schemeClr>
                </a:solidFill>
              </a:rPr>
              <a:t>= 5, </a:t>
            </a:r>
            <a:r>
              <a:rPr lang="cs-CZ" sz="2000" i="1">
                <a:solidFill>
                  <a:schemeClr val="tx1">
                    <a:lumMod val="95000"/>
                    <a:lumOff val="5000"/>
                  </a:schemeClr>
                </a:solidFill>
              </a:rPr>
              <a:t>h </a:t>
            </a:r>
            <a:r>
              <a:rPr lang="cs-CZ" sz="2000">
                <a:solidFill>
                  <a:schemeClr val="tx1">
                    <a:lumMod val="95000"/>
                    <a:lumOff val="5000"/>
                  </a:schemeClr>
                </a:solidFill>
              </a:rPr>
              <a:t>= 1. Uvažujme nejdříve pouze jednu proměnnou, tj. </a:t>
            </a:r>
            <a:r>
              <a:rPr lang="cs-CZ" sz="2000" i="1">
                <a:solidFill>
                  <a:schemeClr val="tx1">
                    <a:lumMod val="95000"/>
                    <a:lumOff val="5000"/>
                  </a:schemeClr>
                </a:solidFill>
              </a:rPr>
              <a:t>x</a:t>
            </a:r>
            <a:r>
              <a:rPr lang="cs-CZ" sz="2000" baseline="-25000">
                <a:solidFill>
                  <a:schemeClr val="tx1">
                    <a:lumMod val="95000"/>
                    <a:lumOff val="5000"/>
                  </a:schemeClr>
                </a:solidFill>
              </a:rPr>
              <a:t>1</a:t>
            </a:r>
            <a:r>
              <a:rPr lang="cs-CZ" sz="2000">
                <a:solidFill>
                  <a:schemeClr val="tx1">
                    <a:lumMod val="95000"/>
                    <a:lumOff val="5000"/>
                  </a:schemeClr>
                </a:solidFill>
              </a:rPr>
              <a:t>, tedy </a:t>
            </a:r>
            <a:r>
              <a:rPr lang="cs-CZ" sz="2000" i="1">
                <a:solidFill>
                  <a:schemeClr val="tx1">
                    <a:lumMod val="95000"/>
                    <a:lumOff val="5000"/>
                  </a:schemeClr>
                </a:solidFill>
              </a:rPr>
              <a:t>i </a:t>
            </a:r>
            <a:r>
              <a:rPr lang="cs-CZ" sz="2000">
                <a:solidFill>
                  <a:schemeClr val="tx1">
                    <a:lumMod val="95000"/>
                    <a:lumOff val="5000"/>
                  </a:schemeClr>
                </a:solidFill>
              </a:rPr>
              <a:t>= 1. Nyní optimálně rozdělíme jednotlivá dělení „zdroje“ (0, 1, 2, 3, 4, 5) mezi proměnnou </a:t>
            </a:r>
            <a:r>
              <a:rPr lang="cs-CZ" sz="2000" i="1">
                <a:solidFill>
                  <a:schemeClr val="tx1">
                    <a:lumMod val="95000"/>
                    <a:lumOff val="5000"/>
                  </a:schemeClr>
                </a:solidFill>
              </a:rPr>
              <a:t>x</a:t>
            </a:r>
            <a:r>
              <a:rPr lang="cs-CZ" sz="2000" baseline="-25000">
                <a:solidFill>
                  <a:schemeClr val="tx1">
                    <a:lumMod val="95000"/>
                    <a:lumOff val="5000"/>
                  </a:schemeClr>
                </a:solidFill>
              </a:rPr>
              <a:t>1</a:t>
            </a:r>
            <a:r>
              <a:rPr lang="cs-CZ" sz="2000" i="1">
                <a:solidFill>
                  <a:schemeClr val="tx1">
                    <a:lumMod val="95000"/>
                    <a:lumOff val="5000"/>
                  </a:schemeClr>
                </a:solidFill>
              </a:rPr>
              <a:t> </a:t>
            </a:r>
            <a:r>
              <a:rPr lang="cs-CZ" sz="2000">
                <a:solidFill>
                  <a:schemeClr val="tx1">
                    <a:lumMod val="95000"/>
                    <a:lumOff val="5000"/>
                  </a:schemeClr>
                </a:solidFill>
              </a:rPr>
              <a:t>a fiktivní proměnnou </a:t>
            </a:r>
            <a:r>
              <a:rPr lang="cs-CZ" sz="2000" i="1">
                <a:solidFill>
                  <a:schemeClr val="tx1">
                    <a:lumMod val="95000"/>
                    <a:lumOff val="5000"/>
                  </a:schemeClr>
                </a:solidFill>
              </a:rPr>
              <a:t>x</a:t>
            </a:r>
            <a:r>
              <a:rPr lang="cs-CZ" sz="2000" baseline="-25000">
                <a:solidFill>
                  <a:schemeClr val="tx1">
                    <a:lumMod val="95000"/>
                    <a:lumOff val="5000"/>
                  </a:schemeClr>
                </a:solidFill>
              </a:rPr>
              <a:t>0</a:t>
            </a:r>
            <a:r>
              <a:rPr lang="cs-CZ" sz="2000">
                <a:solidFill>
                  <a:schemeClr val="tx1">
                    <a:lumMod val="95000"/>
                    <a:lumOff val="5000"/>
                  </a:schemeClr>
                </a:solidFill>
              </a:rPr>
              <a:t>.</a:t>
            </a:r>
          </a:p>
          <a:p>
            <a:pPr>
              <a:defRPr/>
            </a:pPr>
            <a:endParaRPr lang="cs-CZ" sz="2000">
              <a:solidFill>
                <a:schemeClr val="tx1">
                  <a:lumMod val="95000"/>
                  <a:lumOff val="5000"/>
                </a:schemeClr>
              </a:solidFill>
            </a:endParaRPr>
          </a:p>
          <a:p>
            <a:pPr>
              <a:defRPr/>
            </a:pPr>
            <a:endParaRPr lang="cs-CZ" sz="2000">
              <a:solidFill>
                <a:schemeClr val="tx1">
                  <a:lumMod val="95000"/>
                  <a:lumOff val="5000"/>
                </a:schemeClr>
              </a:solidFill>
            </a:endParaRPr>
          </a:p>
          <a:p>
            <a:pPr>
              <a:defRPr/>
            </a:pPr>
            <a:endParaRPr lang="cs-CZ" sz="2000">
              <a:solidFill>
                <a:schemeClr val="tx1">
                  <a:lumMod val="95000"/>
                  <a:lumOff val="5000"/>
                </a:schemeClr>
              </a:solidFill>
            </a:endParaRPr>
          </a:p>
          <a:p>
            <a:pPr>
              <a:defRPr/>
            </a:pPr>
            <a:endParaRPr lang="cs-CZ" sz="2000">
              <a:solidFill>
                <a:schemeClr val="tx1">
                  <a:lumMod val="95000"/>
                  <a:lumOff val="5000"/>
                </a:schemeClr>
              </a:solidFill>
            </a:endParaRPr>
          </a:p>
          <a:p>
            <a:pPr>
              <a:defRPr/>
            </a:pPr>
            <a:endParaRPr lang="cs-CZ" sz="2000">
              <a:solidFill>
                <a:schemeClr val="tx1">
                  <a:lumMod val="95000"/>
                  <a:lumOff val="5000"/>
                </a:schemeClr>
              </a:solidFill>
            </a:endParaRPr>
          </a:p>
          <a:p>
            <a:pPr>
              <a:defRPr/>
            </a:pPr>
            <a:endParaRPr lang="cs-CZ" sz="2000">
              <a:solidFill>
                <a:schemeClr val="tx1">
                  <a:lumMod val="95000"/>
                  <a:lumOff val="5000"/>
                </a:schemeClr>
              </a:solidFill>
            </a:endParaRPr>
          </a:p>
          <a:p>
            <a:pPr>
              <a:defRPr/>
            </a:pPr>
            <a:endParaRPr lang="cs-CZ" sz="2000">
              <a:solidFill>
                <a:schemeClr val="tx1">
                  <a:lumMod val="95000"/>
                  <a:lumOff val="5000"/>
                </a:schemeClr>
              </a:solidFill>
            </a:endParaRPr>
          </a:p>
          <a:p>
            <a:pPr>
              <a:defRPr/>
            </a:pPr>
            <a:r>
              <a:rPr lang="cs-CZ" sz="2000">
                <a:solidFill>
                  <a:schemeClr val="accent3">
                    <a:lumMod val="50000"/>
                  </a:schemeClr>
                </a:solidFill>
              </a:rPr>
              <a:t>Konkrétně, je-li:</a:t>
            </a:r>
          </a:p>
          <a:p>
            <a:pPr>
              <a:defRPr/>
            </a:pPr>
            <a:r>
              <a:rPr lang="cs-CZ" sz="2000" i="1">
                <a:solidFill>
                  <a:schemeClr val="tx1">
                    <a:lumMod val="95000"/>
                    <a:lumOff val="5000"/>
                  </a:schemeClr>
                </a:solidFill>
              </a:rPr>
              <a:t>b</a:t>
            </a:r>
            <a:r>
              <a:rPr lang="cs-CZ" sz="2000" baseline="-25000">
                <a:solidFill>
                  <a:schemeClr val="tx1">
                    <a:lumMod val="95000"/>
                    <a:lumOff val="5000"/>
                  </a:schemeClr>
                </a:solidFill>
              </a:rPr>
              <a:t>0</a:t>
            </a:r>
            <a:r>
              <a:rPr lang="cs-CZ" sz="2000" i="1">
                <a:solidFill>
                  <a:schemeClr val="tx1">
                    <a:lumMod val="95000"/>
                    <a:lumOff val="5000"/>
                  </a:schemeClr>
                </a:solidFill>
              </a:rPr>
              <a:t> </a:t>
            </a:r>
            <a:r>
              <a:rPr lang="cs-CZ" sz="2000">
                <a:solidFill>
                  <a:schemeClr val="tx1">
                    <a:lumMod val="95000"/>
                    <a:lumOff val="5000"/>
                  </a:schemeClr>
                </a:solidFill>
              </a:rPr>
              <a:t>= 0, pak </a:t>
            </a:r>
            <a:r>
              <a:rPr lang="cs-CZ" sz="2000" i="1">
                <a:solidFill>
                  <a:schemeClr val="tx1">
                    <a:lumMod val="95000"/>
                    <a:lumOff val="5000"/>
                  </a:schemeClr>
                </a:solidFill>
              </a:rPr>
              <a:t>F</a:t>
            </a:r>
            <a:r>
              <a:rPr lang="cs-CZ" sz="2000" baseline="-25000">
                <a:solidFill>
                  <a:schemeClr val="tx1">
                    <a:lumMod val="95000"/>
                    <a:lumOff val="5000"/>
                  </a:schemeClr>
                </a:solidFill>
              </a:rPr>
              <a:t>1</a:t>
            </a:r>
            <a:r>
              <a:rPr lang="cs-CZ" sz="2000">
                <a:solidFill>
                  <a:schemeClr val="tx1">
                    <a:lumMod val="95000"/>
                    <a:lumOff val="5000"/>
                  </a:schemeClr>
                </a:solidFill>
              </a:rPr>
              <a:t>(</a:t>
            </a:r>
            <a:r>
              <a:rPr lang="cs-CZ" sz="2000" i="1">
                <a:solidFill>
                  <a:schemeClr val="tx1">
                    <a:lumMod val="95000"/>
                    <a:lumOff val="5000"/>
                  </a:schemeClr>
                </a:solidFill>
              </a:rPr>
              <a:t>b</a:t>
            </a:r>
            <a:r>
              <a:rPr lang="cs-CZ" sz="2000" baseline="-25000">
                <a:solidFill>
                  <a:schemeClr val="tx1">
                    <a:lumMod val="95000"/>
                    <a:lumOff val="5000"/>
                  </a:schemeClr>
                </a:solidFill>
              </a:rPr>
              <a:t>0</a:t>
            </a:r>
            <a:r>
              <a:rPr lang="cs-CZ" sz="2000">
                <a:solidFill>
                  <a:schemeClr val="tx1">
                    <a:lumMod val="95000"/>
                    <a:lumOff val="5000"/>
                  </a:schemeClr>
                </a:solidFill>
              </a:rPr>
              <a:t>)</a:t>
            </a:r>
            <a:r>
              <a:rPr lang="cs-CZ" sz="2000" i="1">
                <a:solidFill>
                  <a:schemeClr val="tx1">
                    <a:lumMod val="95000"/>
                    <a:lumOff val="5000"/>
                  </a:schemeClr>
                </a:solidFill>
              </a:rPr>
              <a:t> </a:t>
            </a:r>
            <a:r>
              <a:rPr lang="cs-CZ" sz="2000">
                <a:solidFill>
                  <a:schemeClr val="tx1">
                    <a:lumMod val="95000"/>
                    <a:lumOff val="5000"/>
                  </a:schemeClr>
                </a:solidFill>
              </a:rPr>
              <a:t>= </a:t>
            </a:r>
            <a:r>
              <a:rPr lang="cs-CZ" sz="2000" i="1">
                <a:solidFill>
                  <a:schemeClr val="tx1">
                    <a:lumMod val="95000"/>
                    <a:lumOff val="5000"/>
                  </a:schemeClr>
                </a:solidFill>
              </a:rPr>
              <a:t>f</a:t>
            </a:r>
            <a:r>
              <a:rPr lang="cs-CZ" sz="2000" baseline="-25000">
                <a:solidFill>
                  <a:schemeClr val="tx1">
                    <a:lumMod val="95000"/>
                    <a:lumOff val="5000"/>
                  </a:schemeClr>
                </a:solidFill>
              </a:rPr>
              <a:t>1</a:t>
            </a:r>
            <a:r>
              <a:rPr lang="cs-CZ" sz="2000">
                <a:solidFill>
                  <a:schemeClr val="tx1">
                    <a:lumMod val="95000"/>
                    <a:lumOff val="5000"/>
                  </a:schemeClr>
                </a:solidFill>
              </a:rPr>
              <a:t>(</a:t>
            </a:r>
            <a:r>
              <a:rPr lang="cs-CZ" sz="2000" i="1">
                <a:solidFill>
                  <a:schemeClr val="tx1">
                    <a:lumMod val="95000"/>
                    <a:lumOff val="5000"/>
                  </a:schemeClr>
                </a:solidFill>
              </a:rPr>
              <a:t>x</a:t>
            </a:r>
            <a:r>
              <a:rPr lang="cs-CZ" sz="2000" baseline="-25000">
                <a:solidFill>
                  <a:schemeClr val="tx1">
                    <a:lumMod val="95000"/>
                    <a:lumOff val="5000"/>
                  </a:schemeClr>
                </a:solidFill>
              </a:rPr>
              <a:t>1</a:t>
            </a:r>
            <a:r>
              <a:rPr lang="cs-CZ" sz="2000">
                <a:solidFill>
                  <a:schemeClr val="tx1">
                    <a:lumMod val="95000"/>
                    <a:lumOff val="5000"/>
                  </a:schemeClr>
                </a:solidFill>
              </a:rPr>
              <a:t>) = </a:t>
            </a:r>
            <a:r>
              <a:rPr lang="cs-CZ" sz="2000" i="1">
                <a:solidFill>
                  <a:schemeClr val="tx1">
                    <a:lumMod val="95000"/>
                    <a:lumOff val="5000"/>
                  </a:schemeClr>
                </a:solidFill>
              </a:rPr>
              <a:t>f</a:t>
            </a:r>
            <a:r>
              <a:rPr lang="cs-CZ" sz="2000" baseline="-25000">
                <a:solidFill>
                  <a:schemeClr val="tx1">
                    <a:lumMod val="95000"/>
                    <a:lumOff val="5000"/>
                  </a:schemeClr>
                </a:solidFill>
              </a:rPr>
              <a:t>1</a:t>
            </a:r>
            <a:r>
              <a:rPr lang="cs-CZ" sz="2000" i="1">
                <a:solidFill>
                  <a:schemeClr val="tx1">
                    <a:lumMod val="95000"/>
                    <a:lumOff val="5000"/>
                  </a:schemeClr>
                </a:solidFill>
              </a:rPr>
              <a:t> </a:t>
            </a:r>
            <a:r>
              <a:rPr lang="cs-CZ" sz="2000">
                <a:solidFill>
                  <a:schemeClr val="tx1">
                    <a:lumMod val="95000"/>
                    <a:lumOff val="5000"/>
                  </a:schemeClr>
                </a:solidFill>
              </a:rPr>
              <a:t>(0) = 0 a nevyhnutelně </a:t>
            </a:r>
            <a:r>
              <a:rPr lang="cs-CZ" sz="2000" i="1">
                <a:solidFill>
                  <a:schemeClr val="tx1">
                    <a:lumMod val="95000"/>
                    <a:lumOff val="5000"/>
                  </a:schemeClr>
                </a:solidFill>
              </a:rPr>
              <a:t>x</a:t>
            </a:r>
            <a:r>
              <a:rPr lang="cs-CZ" sz="2000" i="1" baseline="-25000">
                <a:solidFill>
                  <a:schemeClr val="tx1">
                    <a:lumMod val="95000"/>
                    <a:lumOff val="5000"/>
                  </a:schemeClr>
                </a:solidFill>
              </a:rPr>
              <a:t>opt</a:t>
            </a:r>
            <a:r>
              <a:rPr lang="cs-CZ" sz="2000" baseline="-25000">
                <a:solidFill>
                  <a:schemeClr val="tx1">
                    <a:lumMod val="95000"/>
                    <a:lumOff val="5000"/>
                  </a:schemeClr>
                </a:solidFill>
              </a:rPr>
              <a:t>,1,0</a:t>
            </a:r>
            <a:r>
              <a:rPr lang="sk-SK" sz="2000"/>
              <a:t> </a:t>
            </a:r>
            <a:r>
              <a:rPr lang="cs-CZ" sz="2000" i="1">
                <a:solidFill>
                  <a:schemeClr val="tx1">
                    <a:lumMod val="95000"/>
                    <a:lumOff val="5000"/>
                  </a:schemeClr>
                </a:solidFill>
              </a:rPr>
              <a:t>= </a:t>
            </a:r>
            <a:r>
              <a:rPr lang="cs-CZ" sz="2000">
                <a:solidFill>
                  <a:schemeClr val="tx1">
                    <a:lumMod val="95000"/>
                    <a:lumOff val="5000"/>
                  </a:schemeClr>
                </a:solidFill>
              </a:rPr>
              <a:t>0. </a:t>
            </a:r>
          </a:p>
          <a:p>
            <a:pPr>
              <a:defRPr/>
            </a:pPr>
            <a:r>
              <a:rPr lang="cs-CZ" sz="2000" i="1">
                <a:solidFill>
                  <a:schemeClr val="tx1">
                    <a:lumMod val="95000"/>
                    <a:lumOff val="5000"/>
                  </a:schemeClr>
                </a:solidFill>
              </a:rPr>
              <a:t>b</a:t>
            </a:r>
            <a:r>
              <a:rPr lang="cs-CZ" sz="2000" baseline="-25000">
                <a:solidFill>
                  <a:schemeClr val="tx1">
                    <a:lumMod val="95000"/>
                    <a:lumOff val="5000"/>
                  </a:schemeClr>
                </a:solidFill>
              </a:rPr>
              <a:t>1</a:t>
            </a:r>
            <a:r>
              <a:rPr lang="cs-CZ" sz="2000" i="1">
                <a:solidFill>
                  <a:schemeClr val="tx1">
                    <a:lumMod val="95000"/>
                    <a:lumOff val="5000"/>
                  </a:schemeClr>
                </a:solidFill>
              </a:rPr>
              <a:t> </a:t>
            </a:r>
            <a:r>
              <a:rPr lang="cs-CZ" sz="2000">
                <a:solidFill>
                  <a:schemeClr val="tx1">
                    <a:lumMod val="95000"/>
                    <a:lumOff val="5000"/>
                  </a:schemeClr>
                </a:solidFill>
              </a:rPr>
              <a:t>= 1, pak </a:t>
            </a:r>
            <a:r>
              <a:rPr lang="cs-CZ" sz="2000" i="1">
                <a:solidFill>
                  <a:schemeClr val="tx1">
                    <a:lumMod val="95000"/>
                    <a:lumOff val="5000"/>
                  </a:schemeClr>
                </a:solidFill>
              </a:rPr>
              <a:t>F</a:t>
            </a:r>
            <a:r>
              <a:rPr lang="cs-CZ" sz="2000" baseline="-25000">
                <a:solidFill>
                  <a:schemeClr val="tx1">
                    <a:lumMod val="95000"/>
                    <a:lumOff val="5000"/>
                  </a:schemeClr>
                </a:solidFill>
              </a:rPr>
              <a:t>1</a:t>
            </a:r>
            <a:r>
              <a:rPr lang="cs-CZ" sz="2000">
                <a:solidFill>
                  <a:schemeClr val="tx1">
                    <a:lumMod val="95000"/>
                    <a:lumOff val="5000"/>
                  </a:schemeClr>
                </a:solidFill>
              </a:rPr>
              <a:t>(</a:t>
            </a:r>
            <a:r>
              <a:rPr lang="cs-CZ" sz="2000" i="1">
                <a:solidFill>
                  <a:schemeClr val="tx1">
                    <a:lumMod val="95000"/>
                    <a:lumOff val="5000"/>
                  </a:schemeClr>
                </a:solidFill>
              </a:rPr>
              <a:t>b</a:t>
            </a:r>
            <a:r>
              <a:rPr lang="cs-CZ" sz="2000" baseline="-25000">
                <a:solidFill>
                  <a:schemeClr val="tx1">
                    <a:lumMod val="95000"/>
                    <a:lumOff val="5000"/>
                  </a:schemeClr>
                </a:solidFill>
              </a:rPr>
              <a:t>1</a:t>
            </a:r>
            <a:r>
              <a:rPr lang="cs-CZ" sz="2000">
                <a:solidFill>
                  <a:schemeClr val="tx1">
                    <a:lumMod val="95000"/>
                    <a:lumOff val="5000"/>
                  </a:schemeClr>
                </a:solidFill>
              </a:rPr>
              <a:t>)</a:t>
            </a:r>
            <a:r>
              <a:rPr lang="cs-CZ" sz="2000" i="1">
                <a:solidFill>
                  <a:schemeClr val="tx1">
                    <a:lumMod val="95000"/>
                    <a:lumOff val="5000"/>
                  </a:schemeClr>
                </a:solidFill>
              </a:rPr>
              <a:t> </a:t>
            </a:r>
            <a:r>
              <a:rPr lang="cs-CZ" sz="2000">
                <a:solidFill>
                  <a:schemeClr val="tx1">
                    <a:lumMod val="95000"/>
                    <a:lumOff val="5000"/>
                  </a:schemeClr>
                </a:solidFill>
              </a:rPr>
              <a:t>= </a:t>
            </a:r>
            <a:r>
              <a:rPr lang="cs-CZ" sz="2000" i="1">
                <a:solidFill>
                  <a:schemeClr val="tx1">
                    <a:lumMod val="95000"/>
                    <a:lumOff val="5000"/>
                  </a:schemeClr>
                </a:solidFill>
              </a:rPr>
              <a:t>f</a:t>
            </a:r>
            <a:r>
              <a:rPr lang="cs-CZ" sz="2000" baseline="-25000">
                <a:solidFill>
                  <a:schemeClr val="tx1">
                    <a:lumMod val="95000"/>
                    <a:lumOff val="5000"/>
                  </a:schemeClr>
                </a:solidFill>
              </a:rPr>
              <a:t>1</a:t>
            </a:r>
            <a:r>
              <a:rPr lang="cs-CZ" sz="2000">
                <a:solidFill>
                  <a:schemeClr val="tx1">
                    <a:lumMod val="95000"/>
                    <a:lumOff val="5000"/>
                  </a:schemeClr>
                </a:solidFill>
              </a:rPr>
              <a:t>(</a:t>
            </a:r>
            <a:r>
              <a:rPr lang="cs-CZ" sz="2000" i="1">
                <a:solidFill>
                  <a:schemeClr val="tx1">
                    <a:lumMod val="95000"/>
                    <a:lumOff val="5000"/>
                  </a:schemeClr>
                </a:solidFill>
              </a:rPr>
              <a:t>x</a:t>
            </a:r>
            <a:r>
              <a:rPr lang="cs-CZ" sz="2000" baseline="-25000">
                <a:solidFill>
                  <a:schemeClr val="tx1">
                    <a:lumMod val="95000"/>
                    <a:lumOff val="5000"/>
                  </a:schemeClr>
                </a:solidFill>
              </a:rPr>
              <a:t>1</a:t>
            </a:r>
            <a:r>
              <a:rPr lang="cs-CZ" sz="2000">
                <a:solidFill>
                  <a:schemeClr val="tx1">
                    <a:lumMod val="95000"/>
                    <a:lumOff val="5000"/>
                  </a:schemeClr>
                </a:solidFill>
              </a:rPr>
              <a:t>) = </a:t>
            </a:r>
            <a:r>
              <a:rPr lang="cs-CZ" sz="2000" i="1">
                <a:solidFill>
                  <a:schemeClr val="tx1">
                    <a:lumMod val="95000"/>
                    <a:lumOff val="5000"/>
                  </a:schemeClr>
                </a:solidFill>
              </a:rPr>
              <a:t>f</a:t>
            </a:r>
            <a:r>
              <a:rPr lang="cs-CZ" sz="2000" baseline="-25000">
                <a:solidFill>
                  <a:schemeClr val="tx1">
                    <a:lumMod val="95000"/>
                    <a:lumOff val="5000"/>
                  </a:schemeClr>
                </a:solidFill>
              </a:rPr>
              <a:t>1</a:t>
            </a:r>
            <a:r>
              <a:rPr lang="cs-CZ" sz="2000" i="1">
                <a:solidFill>
                  <a:schemeClr val="tx1">
                    <a:lumMod val="95000"/>
                    <a:lumOff val="5000"/>
                  </a:schemeClr>
                </a:solidFill>
              </a:rPr>
              <a:t> </a:t>
            </a:r>
            <a:r>
              <a:rPr lang="cs-CZ" sz="2000">
                <a:solidFill>
                  <a:schemeClr val="tx1">
                    <a:lumMod val="95000"/>
                    <a:lumOff val="5000"/>
                  </a:schemeClr>
                </a:solidFill>
              </a:rPr>
              <a:t>(1) = 0.5. </a:t>
            </a:r>
          </a:p>
          <a:p>
            <a:pPr>
              <a:defRPr/>
            </a:pPr>
            <a:r>
              <a:rPr lang="cs-CZ" sz="2000" i="1">
                <a:solidFill>
                  <a:schemeClr val="tx1">
                    <a:lumMod val="95000"/>
                    <a:lumOff val="5000"/>
                  </a:schemeClr>
                </a:solidFill>
              </a:rPr>
              <a:t>b</a:t>
            </a:r>
            <a:r>
              <a:rPr lang="cs-CZ" sz="2000" baseline="-25000">
                <a:solidFill>
                  <a:schemeClr val="tx1">
                    <a:lumMod val="95000"/>
                    <a:lumOff val="5000"/>
                  </a:schemeClr>
                </a:solidFill>
              </a:rPr>
              <a:t>2</a:t>
            </a:r>
            <a:r>
              <a:rPr lang="cs-CZ" sz="2000" i="1">
                <a:solidFill>
                  <a:schemeClr val="tx1">
                    <a:lumMod val="95000"/>
                    <a:lumOff val="5000"/>
                  </a:schemeClr>
                </a:solidFill>
              </a:rPr>
              <a:t> </a:t>
            </a:r>
            <a:r>
              <a:rPr lang="cs-CZ" sz="2000">
                <a:solidFill>
                  <a:schemeClr val="tx1">
                    <a:lumMod val="95000"/>
                    <a:lumOff val="5000"/>
                  </a:schemeClr>
                </a:solidFill>
              </a:rPr>
              <a:t>= 2, pak </a:t>
            </a:r>
            <a:r>
              <a:rPr lang="cs-CZ" sz="2000" i="1">
                <a:solidFill>
                  <a:schemeClr val="tx1">
                    <a:lumMod val="95000"/>
                    <a:lumOff val="5000"/>
                  </a:schemeClr>
                </a:solidFill>
              </a:rPr>
              <a:t>F</a:t>
            </a:r>
            <a:r>
              <a:rPr lang="cs-CZ" sz="2000" baseline="-25000">
                <a:solidFill>
                  <a:schemeClr val="tx1">
                    <a:lumMod val="95000"/>
                    <a:lumOff val="5000"/>
                  </a:schemeClr>
                </a:solidFill>
              </a:rPr>
              <a:t>1</a:t>
            </a:r>
            <a:r>
              <a:rPr lang="cs-CZ" sz="2000">
                <a:solidFill>
                  <a:schemeClr val="tx1">
                    <a:lumMod val="95000"/>
                    <a:lumOff val="5000"/>
                  </a:schemeClr>
                </a:solidFill>
              </a:rPr>
              <a:t>(</a:t>
            </a:r>
            <a:r>
              <a:rPr lang="cs-CZ" sz="2000" i="1">
                <a:solidFill>
                  <a:schemeClr val="tx1">
                    <a:lumMod val="95000"/>
                    <a:lumOff val="5000"/>
                  </a:schemeClr>
                </a:solidFill>
              </a:rPr>
              <a:t>b</a:t>
            </a:r>
            <a:r>
              <a:rPr lang="cs-CZ" sz="2000" baseline="-25000">
                <a:solidFill>
                  <a:schemeClr val="tx1">
                    <a:lumMod val="95000"/>
                    <a:lumOff val="5000"/>
                  </a:schemeClr>
                </a:solidFill>
              </a:rPr>
              <a:t>2</a:t>
            </a:r>
            <a:r>
              <a:rPr lang="cs-CZ" sz="2000">
                <a:solidFill>
                  <a:schemeClr val="tx1">
                    <a:lumMod val="95000"/>
                    <a:lumOff val="5000"/>
                  </a:schemeClr>
                </a:solidFill>
              </a:rPr>
              <a:t>)</a:t>
            </a:r>
            <a:r>
              <a:rPr lang="cs-CZ" sz="2000" i="1">
                <a:solidFill>
                  <a:schemeClr val="tx1">
                    <a:lumMod val="95000"/>
                    <a:lumOff val="5000"/>
                  </a:schemeClr>
                </a:solidFill>
              </a:rPr>
              <a:t> </a:t>
            </a:r>
            <a:r>
              <a:rPr lang="cs-CZ" sz="2000">
                <a:solidFill>
                  <a:schemeClr val="tx1">
                    <a:lumMod val="95000"/>
                    <a:lumOff val="5000"/>
                  </a:schemeClr>
                </a:solidFill>
              </a:rPr>
              <a:t>= </a:t>
            </a:r>
            <a:r>
              <a:rPr lang="cs-CZ" sz="2000" i="1">
                <a:solidFill>
                  <a:schemeClr val="tx1">
                    <a:lumMod val="95000"/>
                    <a:lumOff val="5000"/>
                  </a:schemeClr>
                </a:solidFill>
              </a:rPr>
              <a:t>f</a:t>
            </a:r>
            <a:r>
              <a:rPr lang="cs-CZ" sz="2000" baseline="-25000">
                <a:solidFill>
                  <a:schemeClr val="tx1">
                    <a:lumMod val="95000"/>
                    <a:lumOff val="5000"/>
                  </a:schemeClr>
                </a:solidFill>
              </a:rPr>
              <a:t>1</a:t>
            </a:r>
            <a:r>
              <a:rPr lang="cs-CZ" sz="2000">
                <a:solidFill>
                  <a:schemeClr val="tx1">
                    <a:lumMod val="95000"/>
                    <a:lumOff val="5000"/>
                  </a:schemeClr>
                </a:solidFill>
              </a:rPr>
              <a:t>(</a:t>
            </a:r>
            <a:r>
              <a:rPr lang="cs-CZ" sz="2000" i="1">
                <a:solidFill>
                  <a:schemeClr val="tx1">
                    <a:lumMod val="95000"/>
                    <a:lumOff val="5000"/>
                  </a:schemeClr>
                </a:solidFill>
              </a:rPr>
              <a:t>x</a:t>
            </a:r>
            <a:r>
              <a:rPr lang="cs-CZ" sz="2000" baseline="-25000">
                <a:solidFill>
                  <a:schemeClr val="tx1">
                    <a:lumMod val="95000"/>
                    <a:lumOff val="5000"/>
                  </a:schemeClr>
                </a:solidFill>
              </a:rPr>
              <a:t>1</a:t>
            </a:r>
            <a:r>
              <a:rPr lang="cs-CZ" sz="2000">
                <a:solidFill>
                  <a:schemeClr val="tx1">
                    <a:lumMod val="95000"/>
                    <a:lumOff val="5000"/>
                  </a:schemeClr>
                </a:solidFill>
              </a:rPr>
              <a:t>) = </a:t>
            </a:r>
            <a:r>
              <a:rPr lang="cs-CZ" sz="2000" i="1">
                <a:solidFill>
                  <a:schemeClr val="tx1">
                    <a:lumMod val="95000"/>
                    <a:lumOff val="5000"/>
                  </a:schemeClr>
                </a:solidFill>
              </a:rPr>
              <a:t>f</a:t>
            </a:r>
            <a:r>
              <a:rPr lang="cs-CZ" sz="2000" baseline="-25000">
                <a:solidFill>
                  <a:schemeClr val="tx1">
                    <a:lumMod val="95000"/>
                    <a:lumOff val="5000"/>
                  </a:schemeClr>
                </a:solidFill>
              </a:rPr>
              <a:t>1</a:t>
            </a:r>
            <a:r>
              <a:rPr lang="cs-CZ" sz="2000" i="1">
                <a:solidFill>
                  <a:schemeClr val="tx1">
                    <a:lumMod val="95000"/>
                    <a:lumOff val="5000"/>
                  </a:schemeClr>
                </a:solidFill>
              </a:rPr>
              <a:t> </a:t>
            </a:r>
            <a:r>
              <a:rPr lang="cs-CZ" sz="2000">
                <a:solidFill>
                  <a:schemeClr val="tx1">
                    <a:lumMod val="95000"/>
                    <a:lumOff val="5000"/>
                  </a:schemeClr>
                </a:solidFill>
              </a:rPr>
              <a:t>(2) = 2</a:t>
            </a:r>
            <a:r>
              <a:rPr lang="en-US" sz="2000">
                <a:solidFill>
                  <a:schemeClr val="tx1">
                    <a:lumMod val="95000"/>
                    <a:lumOff val="5000"/>
                  </a:schemeClr>
                </a:solidFill>
              </a:rPr>
              <a:t>,</a:t>
            </a:r>
            <a:r>
              <a:rPr lang="cs-CZ" sz="2000">
                <a:solidFill>
                  <a:schemeClr val="tx1">
                    <a:lumMod val="95000"/>
                    <a:lumOff val="5000"/>
                  </a:schemeClr>
                </a:solidFill>
              </a:rPr>
              <a:t> atd. </a:t>
            </a:r>
          </a:p>
        </p:txBody>
      </p:sp>
      <p:graphicFrame>
        <p:nvGraphicFramePr>
          <p:cNvPr id="6" name="Objekt 5"/>
          <p:cNvGraphicFramePr>
            <a:graphicFrameLocks noChangeAspect="1"/>
          </p:cNvGraphicFramePr>
          <p:nvPr>
            <p:extLst>
              <p:ext uri="{D42A27DB-BD31-4B8C-83A1-F6EECF244321}">
                <p14:modId xmlns:p14="http://schemas.microsoft.com/office/powerpoint/2010/main" val="1116325856"/>
              </p:ext>
            </p:extLst>
          </p:nvPr>
        </p:nvGraphicFramePr>
        <p:xfrm>
          <a:off x="3791744" y="2815855"/>
          <a:ext cx="4826000" cy="1800225"/>
        </p:xfrm>
        <a:graphic>
          <a:graphicData uri="http://schemas.openxmlformats.org/presentationml/2006/ole">
            <mc:AlternateContent>
              <mc:Choice xmlns:v="urn:schemas-microsoft-com:vml" Requires="v">
                <p:oleObj spid="_x0000_s1097" name="Equation" r:id="rId2" imgW="2298700" imgH="1143000" progId="Equation.DSMT4">
                  <p:embed/>
                </p:oleObj>
              </mc:Choice>
              <mc:Fallback>
                <p:oleObj name="Equation" r:id="rId2" imgW="2298700" imgH="1143000" progId="Equation.DSMT4">
                  <p:embed/>
                  <p:pic>
                    <p:nvPicPr>
                      <p:cNvPr id="0" name="OLE substitute image"/>
                      <p:cNvPicPr/>
                      <p:nvPr/>
                    </p:nvPicPr>
                    <p:blipFill>
                      <a:blip r:embed="rId3">
                        <a:extLst>
                          <a:ext uri="{28A0092B-C50C-407E-A947-70E740481C1C}">
                            <a14:useLocalDpi xmlns:a14="http://schemas.microsoft.com/office/drawing/2010/main" val="0"/>
                          </a:ext>
                        </a:extLst>
                      </a:blip>
                      <a:stretch>
                        <a:fillRect/>
                      </a:stretch>
                    </p:blipFill>
                    <p:spPr>
                      <a:xfrm>
                        <a:off x="3791744" y="2815855"/>
                        <a:ext cx="4826000" cy="1800225"/>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168921851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53" presetClass="entr" presetSubtype="16" dur="500" fill="hold" nodeType="clickEffect">
                                  <p:stCondLst>
                                    <p:cond delay="0"/>
                                  </p:stCondLst>
                                  <p:childTnLst>
                                    <p:set>
                                      <p:cBhvr>
                                        <p:cTn id="6" dur="1" fill="hold">
                                          <p:stCondLst>
                                            <p:cond delay="0"/>
                                          </p:stCondLst>
                                        </p:cTn>
                                        <p:tgtEl>
                                          <p:spTgt spid="5">
                                            <p:txEl>
                                              <p:pRg st="10" end="10"/>
                                            </p:txEl>
                                          </p:spTgt>
                                        </p:tgtEl>
                                        <p:attrNameLst>
                                          <p:attrName>style.visibility</p:attrName>
                                        </p:attrNameLst>
                                      </p:cBhvr>
                                      <p:to>
                                        <p:strVal val="visible"/>
                                      </p:to>
                                    </p:set>
                                    <p:anim calcmode="lin" valueType="num">
                                      <p:cBhvr>
                                        <p:cTn id="7" dur="500" fill="hold"/>
                                        <p:tgtEl>
                                          <p:spTgt spid="5">
                                            <p:txEl>
                                              <p:pRg st="10" end="10"/>
                                            </p:txEl>
                                          </p:spTgt>
                                        </p:tgtEl>
                                        <p:attrNameLst>
                                          <p:attrName>ppt_w</p:attrName>
                                        </p:attrNameLst>
                                      </p:cBhvr>
                                      <p:tavLst>
                                        <p:tav tm="0">
                                          <p:val>
                                            <p:fltVal val="0"/>
                                          </p:val>
                                        </p:tav>
                                        <p:tav tm="100000">
                                          <p:val>
                                            <p:strVal val="#ppt_w"/>
                                          </p:val>
                                        </p:tav>
                                      </p:tavLst>
                                    </p:anim>
                                    <p:anim calcmode="lin" valueType="num">
                                      <p:cBhvr>
                                        <p:cTn id="8" dur="500" fill="hold"/>
                                        <p:tgtEl>
                                          <p:spTgt spid="5">
                                            <p:txEl>
                                              <p:pRg st="10" end="10"/>
                                            </p:txEl>
                                          </p:spTgt>
                                        </p:tgtEl>
                                        <p:attrNameLst>
                                          <p:attrName>ppt_h</p:attrName>
                                        </p:attrNameLst>
                                      </p:cBhvr>
                                      <p:tavLst>
                                        <p:tav tm="0">
                                          <p:val>
                                            <p:fltVal val="0"/>
                                          </p:val>
                                        </p:tav>
                                        <p:tav tm="100000">
                                          <p:val>
                                            <p:strVal val="#ppt_h"/>
                                          </p:val>
                                        </p:tav>
                                      </p:tavLst>
                                    </p:anim>
                                    <p:animEffect transition="in" filter="fade">
                                      <p:cBhvr>
                                        <p:cTn id="9" dur="500"/>
                                        <p:tgtEl>
                                          <p:spTgt spid="5">
                                            <p:txEl>
                                              <p:pRg st="10" end="10"/>
                                            </p:txEl>
                                          </p:spTgt>
                                        </p:tgtEl>
                                      </p:cBhvr>
                                    </p:animEffect>
                                  </p:childTnLst>
                                </p:cTn>
                              </p:par>
                            </p:childTnLst>
                          </p:cTn>
                        </p:par>
                      </p:childTnLst>
                    </p:cTn>
                  </p:par>
                  <p:par>
                    <p:cTn id="10" fill="hold" nodeType="clickPar">
                      <p:stCondLst>
                        <p:cond delay="indefinite"/>
                      </p:stCondLst>
                      <p:childTnLst>
                        <p:par>
                          <p:cTn id="11" fill="hold">
                            <p:stCondLst>
                              <p:cond delay="0"/>
                            </p:stCondLst>
                            <p:childTnLst>
                              <p:par>
                                <p:cTn id="12" presetID="53" presetClass="entr" presetSubtype="16" dur="500" fill="hold" nodeType="clickEffect">
                                  <p:stCondLst>
                                    <p:cond delay="0"/>
                                  </p:stCondLst>
                                  <p:childTnLst>
                                    <p:set>
                                      <p:cBhvr>
                                        <p:cTn id="13" dur="1" fill="hold">
                                          <p:stCondLst>
                                            <p:cond delay="0"/>
                                          </p:stCondLst>
                                        </p:cTn>
                                        <p:tgtEl>
                                          <p:spTgt spid="5">
                                            <p:txEl>
                                              <p:pRg st="11" end="11"/>
                                            </p:txEl>
                                          </p:spTgt>
                                        </p:tgtEl>
                                        <p:attrNameLst>
                                          <p:attrName>style.visibility</p:attrName>
                                        </p:attrNameLst>
                                      </p:cBhvr>
                                      <p:to>
                                        <p:strVal val="visible"/>
                                      </p:to>
                                    </p:set>
                                    <p:anim calcmode="lin" valueType="num">
                                      <p:cBhvr>
                                        <p:cTn id="14" dur="500" fill="hold"/>
                                        <p:tgtEl>
                                          <p:spTgt spid="5">
                                            <p:txEl>
                                              <p:pRg st="11" end="11"/>
                                            </p:txEl>
                                          </p:spTgt>
                                        </p:tgtEl>
                                        <p:attrNameLst>
                                          <p:attrName>ppt_w</p:attrName>
                                        </p:attrNameLst>
                                      </p:cBhvr>
                                      <p:tavLst>
                                        <p:tav tm="0">
                                          <p:val>
                                            <p:fltVal val="0"/>
                                          </p:val>
                                        </p:tav>
                                        <p:tav tm="100000">
                                          <p:val>
                                            <p:strVal val="#ppt_w"/>
                                          </p:val>
                                        </p:tav>
                                      </p:tavLst>
                                    </p:anim>
                                    <p:anim calcmode="lin" valueType="num">
                                      <p:cBhvr>
                                        <p:cTn id="15" dur="500" fill="hold"/>
                                        <p:tgtEl>
                                          <p:spTgt spid="5">
                                            <p:txEl>
                                              <p:pRg st="11" end="11"/>
                                            </p:txEl>
                                          </p:spTgt>
                                        </p:tgtEl>
                                        <p:attrNameLst>
                                          <p:attrName>ppt_h</p:attrName>
                                        </p:attrNameLst>
                                      </p:cBhvr>
                                      <p:tavLst>
                                        <p:tav tm="0">
                                          <p:val>
                                            <p:fltVal val="0"/>
                                          </p:val>
                                        </p:tav>
                                        <p:tav tm="100000">
                                          <p:val>
                                            <p:strVal val="#ppt_h"/>
                                          </p:val>
                                        </p:tav>
                                      </p:tavLst>
                                    </p:anim>
                                    <p:animEffect transition="in" filter="fade">
                                      <p:cBhvr>
                                        <p:cTn id="16" dur="500"/>
                                        <p:tgtEl>
                                          <p:spTgt spid="5">
                                            <p:txEl>
                                              <p:pRg st="11" end="11"/>
                                            </p:txEl>
                                          </p:spTgt>
                                        </p:tgtEl>
                                      </p:cBhvr>
                                    </p:animEffect>
                                  </p:childTnLst>
                                </p:cTn>
                              </p:par>
                            </p:childTnLst>
                          </p:cTn>
                        </p:par>
                      </p:childTnLst>
                    </p:cTn>
                  </p:par>
                  <p:par>
                    <p:cTn id="17" fill="hold" nodeType="clickPar">
                      <p:stCondLst>
                        <p:cond delay="indefinite"/>
                      </p:stCondLst>
                      <p:childTnLst>
                        <p:par>
                          <p:cTn id="18" fill="hold">
                            <p:stCondLst>
                              <p:cond delay="0"/>
                            </p:stCondLst>
                            <p:childTnLst>
                              <p:par>
                                <p:cTn id="19" presetID="53" presetClass="entr" presetSubtype="16" dur="500" fill="hold" nodeType="clickEffect">
                                  <p:stCondLst>
                                    <p:cond delay="0"/>
                                  </p:stCondLst>
                                  <p:childTnLst>
                                    <p:set>
                                      <p:cBhvr>
                                        <p:cTn id="20" dur="1" fill="hold">
                                          <p:stCondLst>
                                            <p:cond delay="0"/>
                                          </p:stCondLst>
                                        </p:cTn>
                                        <p:tgtEl>
                                          <p:spTgt spid="5">
                                            <p:txEl>
                                              <p:pRg st="12" end="12"/>
                                            </p:txEl>
                                          </p:spTgt>
                                        </p:tgtEl>
                                        <p:attrNameLst>
                                          <p:attrName>style.visibility</p:attrName>
                                        </p:attrNameLst>
                                      </p:cBhvr>
                                      <p:to>
                                        <p:strVal val="visible"/>
                                      </p:to>
                                    </p:set>
                                    <p:anim calcmode="lin" valueType="num">
                                      <p:cBhvr>
                                        <p:cTn id="21" dur="500" fill="hold"/>
                                        <p:tgtEl>
                                          <p:spTgt spid="5">
                                            <p:txEl>
                                              <p:pRg st="12" end="12"/>
                                            </p:txEl>
                                          </p:spTgt>
                                        </p:tgtEl>
                                        <p:attrNameLst>
                                          <p:attrName>ppt_w</p:attrName>
                                        </p:attrNameLst>
                                      </p:cBhvr>
                                      <p:tavLst>
                                        <p:tav tm="0">
                                          <p:val>
                                            <p:fltVal val="0"/>
                                          </p:val>
                                        </p:tav>
                                        <p:tav tm="100000">
                                          <p:val>
                                            <p:strVal val="#ppt_w"/>
                                          </p:val>
                                        </p:tav>
                                      </p:tavLst>
                                    </p:anim>
                                    <p:anim calcmode="lin" valueType="num">
                                      <p:cBhvr>
                                        <p:cTn id="22" dur="500" fill="hold"/>
                                        <p:tgtEl>
                                          <p:spTgt spid="5">
                                            <p:txEl>
                                              <p:pRg st="12" end="12"/>
                                            </p:txEl>
                                          </p:spTgt>
                                        </p:tgtEl>
                                        <p:attrNameLst>
                                          <p:attrName>ppt_h</p:attrName>
                                        </p:attrNameLst>
                                      </p:cBhvr>
                                      <p:tavLst>
                                        <p:tav tm="0">
                                          <p:val>
                                            <p:fltVal val="0"/>
                                          </p:val>
                                        </p:tav>
                                        <p:tav tm="100000">
                                          <p:val>
                                            <p:strVal val="#ppt_h"/>
                                          </p:val>
                                        </p:tav>
                                      </p:tavLst>
                                    </p:anim>
                                    <p:animEffect transition="in" filter="fade">
                                      <p:cBhvr>
                                        <p:cTn id="23" dur="500"/>
                                        <p:tgtEl>
                                          <p:spTgt spid="5">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Nadpis 1"/>
          <p:cNvSpPr>
            <a:spLocks noGrp="1"/>
          </p:cNvSpPr>
          <p:nvPr>
            <p:ph type="title"/>
          </p:nvPr>
        </p:nvSpPr>
        <p:spPr/>
        <p:txBody>
          <a:bodyPr>
            <a:normAutofit/>
          </a:bodyPr>
          <a:lstStyle/>
          <a:p>
            <a:r>
              <a:rPr lang="cs-CZ" b="1">
                <a:solidFill>
                  <a:srgbClr val="C00000"/>
                </a:solidFill>
              </a:rPr>
              <a:t>Dynamické programování</a:t>
            </a:r>
            <a:endParaRPr lang="en-US">
              <a:solidFill>
                <a:srgbClr val="C00000"/>
              </a:solidFill>
            </a:endParaRPr>
          </a:p>
        </p:txBody>
      </p:sp>
      <p:sp>
        <p:nvSpPr>
          <p:cNvPr id="4" name="Zástupný symbol pro číslo snímku 3"/>
          <p:cNvSpPr>
            <a:spLocks noGrp="1"/>
          </p:cNvSpPr>
          <p:nvPr>
            <p:ph type="sldNum" sz="quarter" idx="12"/>
          </p:nvPr>
        </p:nvSpPr>
        <p:spPr/>
        <p:txBody>
          <a:bodyPr/>
          <a:lstStyle/>
          <a:p>
            <a:fld id="{58ACF089-6BD9-4FF9-8F05-3BF27D933551}" type="slidenum">
              <a:rPr lang="cs-CZ" smtClean="0"/>
              <a:t>128</a:t>
            </a:fld>
            <a:endParaRPr lang="cs-CZ"/>
          </a:p>
        </p:txBody>
      </p:sp>
      <p:sp>
        <p:nvSpPr>
          <p:cNvPr id="5" name="TextovéPole 4"/>
          <p:cNvSpPr txBox="1"/>
          <p:nvPr/>
        </p:nvSpPr>
        <p:spPr>
          <a:xfrm>
            <a:off x="1761585" y="1361478"/>
            <a:ext cx="9007784" cy="3785652"/>
          </a:xfrm>
          <a:prstGeom prst="rect">
            <a:avLst/>
          </a:prstGeom>
          <a:noFill/>
        </p:spPr>
        <p:txBody>
          <a:bodyPr wrap="square" rtlCol="0">
            <a:spAutoFit/>
          </a:bodyPr>
          <a:lstStyle>
            <a:defPPr>
              <a:defRPr lang="cs-CZ"/>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cs-CZ" sz="2000" b="1">
              <a:solidFill>
                <a:schemeClr val="accent1">
                  <a:lumMod val="50000"/>
                </a:schemeClr>
              </a:solidFill>
            </a:endParaRPr>
          </a:p>
          <a:p>
            <a:pPr>
              <a:defRPr/>
            </a:pPr>
            <a:endParaRPr lang="cs-CZ" sz="2000" b="1">
              <a:solidFill>
                <a:schemeClr val="accent1">
                  <a:lumMod val="50000"/>
                </a:schemeClr>
              </a:solidFill>
            </a:endParaRPr>
          </a:p>
          <a:p>
            <a:pPr>
              <a:defRPr/>
            </a:pPr>
            <a:endParaRPr lang="cs-CZ" sz="2000" b="1">
              <a:solidFill>
                <a:schemeClr val="accent1">
                  <a:lumMod val="50000"/>
                </a:schemeClr>
              </a:solidFill>
            </a:endParaRPr>
          </a:p>
          <a:p>
            <a:pPr>
              <a:defRPr/>
            </a:pPr>
            <a:endParaRPr lang="cs-CZ" sz="2000" b="1">
              <a:solidFill>
                <a:schemeClr val="accent1">
                  <a:lumMod val="50000"/>
                </a:schemeClr>
              </a:solidFill>
            </a:endParaRPr>
          </a:p>
          <a:p>
            <a:pPr>
              <a:defRPr/>
            </a:pPr>
            <a:endParaRPr lang="cs-CZ" sz="2000" b="1">
              <a:solidFill>
                <a:schemeClr val="accent1">
                  <a:lumMod val="50000"/>
                </a:schemeClr>
              </a:solidFill>
            </a:endParaRPr>
          </a:p>
          <a:p>
            <a:pPr>
              <a:defRPr/>
            </a:pPr>
            <a:endParaRPr lang="cs-CZ" sz="2000" b="1">
              <a:solidFill>
                <a:schemeClr val="accent1">
                  <a:lumMod val="50000"/>
                </a:schemeClr>
              </a:solidFill>
            </a:endParaRPr>
          </a:p>
          <a:p>
            <a:pPr>
              <a:defRPr/>
            </a:pPr>
            <a:endParaRPr lang="cs-CZ" sz="2000" b="1">
              <a:solidFill>
                <a:schemeClr val="accent1">
                  <a:lumMod val="50000"/>
                </a:schemeClr>
              </a:solidFill>
            </a:endParaRPr>
          </a:p>
          <a:p>
            <a:pPr>
              <a:defRPr/>
            </a:pPr>
            <a:endParaRPr lang="cs-CZ" sz="2000" b="1">
              <a:solidFill>
                <a:schemeClr val="accent1">
                  <a:lumMod val="50000"/>
                </a:schemeClr>
              </a:solidFill>
            </a:endParaRPr>
          </a:p>
          <a:p>
            <a:pPr>
              <a:defRPr/>
            </a:pPr>
            <a:endParaRPr lang="cs-CZ" sz="2000" b="1">
              <a:solidFill>
                <a:schemeClr val="accent1">
                  <a:lumMod val="50000"/>
                </a:schemeClr>
              </a:solidFill>
            </a:endParaRPr>
          </a:p>
          <a:p>
            <a:pPr>
              <a:defRPr/>
            </a:pPr>
            <a:r>
              <a:rPr lang="cs-CZ" altLang="cs-CZ" sz="2000"/>
              <a:t>Nyní inkrementujeme počitadlo proměnných </a:t>
            </a:r>
            <a:r>
              <a:rPr lang="cs-CZ" altLang="cs-CZ" sz="2000" i="1"/>
              <a:t>i</a:t>
            </a:r>
            <a:r>
              <a:rPr lang="cs-CZ" altLang="cs-CZ" sz="2000"/>
              <a:t> = 2 a budeme dělit jednotlivé </a:t>
            </a:r>
            <a:r>
              <a:rPr lang="cs-CZ" altLang="cs-CZ" sz="2000" i="1" err="1"/>
              <a:t>b</a:t>
            </a:r>
            <a:r>
              <a:rPr lang="cs-CZ" altLang="cs-CZ" sz="2000" i="1" baseline="-25000" err="1"/>
              <a:t>j</a:t>
            </a:r>
            <a:r>
              <a:rPr lang="cs-CZ" altLang="cs-CZ" sz="2000"/>
              <a:t> optimálně s využitím ("optimálně vyřešených") výsledků předchozího iteračního kroku. Tedy matematicky vyjádřeno:</a:t>
            </a:r>
          </a:p>
        </p:txBody>
      </p:sp>
      <p:graphicFrame>
        <p:nvGraphicFramePr>
          <p:cNvPr id="7" name="Tabulka 6"/>
          <p:cNvGraphicFramePr>
            <a:graphicFrameLocks noGrp="1"/>
          </p:cNvGraphicFramePr>
          <p:nvPr>
            <p:extLst>
              <p:ext uri="{D42A27DB-BD31-4B8C-83A1-F6EECF244321}">
                <p14:modId xmlns:p14="http://schemas.microsoft.com/office/powerpoint/2010/main" val="973611818"/>
              </p:ext>
            </p:extLst>
          </p:nvPr>
        </p:nvGraphicFramePr>
        <p:xfrm>
          <a:off x="2523066" y="1479925"/>
          <a:ext cx="7145866" cy="2597147"/>
        </p:xfrm>
        <a:graphic>
          <a:graphicData uri="http://schemas.openxmlformats.org/drawingml/2006/table">
            <a:tbl>
              <a:tblPr firstRow="1" bandRow="1">
                <a:tableStyleId>{5C22544A-7EE6-4342-B048-85BDC9FD1C3A}</a:tableStyleId>
              </a:tblPr>
              <a:tblGrid>
                <a:gridCol w="555028">
                  <a:extLst>
                    <a:ext uri="{9D8B030D-6E8A-4147-A177-3AD203B41FA5}">
                      <a16:colId xmlns:a16="http://schemas.microsoft.com/office/drawing/2014/main" val="20000"/>
                    </a:ext>
                  </a:extLst>
                </a:gridCol>
                <a:gridCol w="1161221">
                  <a:extLst>
                    <a:ext uri="{9D8B030D-6E8A-4147-A177-3AD203B41FA5}">
                      <a16:colId xmlns:a16="http://schemas.microsoft.com/office/drawing/2014/main" val="20001"/>
                    </a:ext>
                  </a:extLst>
                </a:gridCol>
                <a:gridCol w="1075763">
                  <a:extLst>
                    <a:ext uri="{9D8B030D-6E8A-4147-A177-3AD203B41FA5}">
                      <a16:colId xmlns:a16="http://schemas.microsoft.com/office/drawing/2014/main" val="20002"/>
                    </a:ext>
                  </a:extLst>
                </a:gridCol>
                <a:gridCol w="1101164">
                  <a:extLst>
                    <a:ext uri="{9D8B030D-6E8A-4147-A177-3AD203B41FA5}">
                      <a16:colId xmlns:a16="http://schemas.microsoft.com/office/drawing/2014/main" val="20003"/>
                    </a:ext>
                  </a:extLst>
                </a:gridCol>
                <a:gridCol w="1075763">
                  <a:extLst>
                    <a:ext uri="{9D8B030D-6E8A-4147-A177-3AD203B41FA5}">
                      <a16:colId xmlns:a16="http://schemas.microsoft.com/office/drawing/2014/main" val="20004"/>
                    </a:ext>
                  </a:extLst>
                </a:gridCol>
                <a:gridCol w="1101164">
                  <a:extLst>
                    <a:ext uri="{9D8B030D-6E8A-4147-A177-3AD203B41FA5}">
                      <a16:colId xmlns:a16="http://schemas.microsoft.com/office/drawing/2014/main" val="20005"/>
                    </a:ext>
                  </a:extLst>
                </a:gridCol>
                <a:gridCol w="1075763">
                  <a:extLst>
                    <a:ext uri="{9D8B030D-6E8A-4147-A177-3AD203B41FA5}">
                      <a16:colId xmlns:a16="http://schemas.microsoft.com/office/drawing/2014/main" val="20006"/>
                    </a:ext>
                  </a:extLst>
                </a:gridCol>
              </a:tblGrid>
              <a:tr h="371021">
                <a:tc>
                  <a:txBody>
                    <a:bodyPr vert="horz" wrap="square"/>
                    <a:lstStyle/>
                    <a:p>
                      <a:pPr algn="ctr"/>
                      <a:r>
                        <a:rPr lang="cs-CZ" sz="1800" i="1" err="1"/>
                        <a:t>b</a:t>
                      </a:r>
                      <a:r>
                        <a:rPr lang="cs-CZ" sz="1800" i="1" baseline="-25000" err="1"/>
                        <a:t>j</a:t>
                      </a:r>
                      <a:endParaRPr lang="cs-CZ" sz="1800" i="1" baseline="-25000"/>
                    </a:p>
                  </a:txBody>
                  <a:tcPr marL="121928" marR="121928" marT="45742" marB="45742"/>
                </a:tc>
                <a:tc>
                  <a:txBody>
                    <a:bodyPr vert="horz" wrap="square"/>
                    <a:lstStyle/>
                    <a:p>
                      <a:r>
                        <a:rPr lang="cs-CZ" sz="1800" i="1">
                          <a:solidFill>
                            <a:schemeClr val="bg1"/>
                          </a:solidFill>
                        </a:rPr>
                        <a:t>x</a:t>
                      </a:r>
                      <a:r>
                        <a:rPr lang="cs-CZ" sz="1800" baseline="-25000">
                          <a:solidFill>
                            <a:schemeClr val="bg1"/>
                          </a:solidFill>
                        </a:rPr>
                        <a:t>1</a:t>
                      </a:r>
                      <a:r>
                        <a:rPr lang="cs-CZ" sz="1800">
                          <a:solidFill>
                            <a:schemeClr val="bg1"/>
                          </a:solidFill>
                        </a:rPr>
                        <a:t>(</a:t>
                      </a:r>
                      <a:r>
                        <a:rPr lang="cs-CZ" sz="1800" i="1" err="1">
                          <a:solidFill>
                            <a:schemeClr val="bg1"/>
                          </a:solidFill>
                        </a:rPr>
                        <a:t>b</a:t>
                      </a:r>
                      <a:r>
                        <a:rPr lang="cs-CZ" sz="1800" i="1" baseline="-25000" err="1">
                          <a:solidFill>
                            <a:schemeClr val="bg1"/>
                          </a:solidFill>
                        </a:rPr>
                        <a:t>j</a:t>
                      </a:r>
                      <a:r>
                        <a:rPr lang="cs-CZ" sz="1800">
                          <a:solidFill>
                            <a:schemeClr val="bg1"/>
                          </a:solidFill>
                        </a:rPr>
                        <a:t>)</a:t>
                      </a:r>
                    </a:p>
                  </a:txBody>
                  <a:tcPr marL="121928" marR="121928" marT="45742" marB="45742"/>
                </a:tc>
                <a:tc>
                  <a:txBody>
                    <a:bodyPr vert="horz" wrap="square"/>
                    <a:lstStyle/>
                    <a:p>
                      <a:r>
                        <a:rPr lang="cs-CZ" sz="1800" i="1">
                          <a:solidFill>
                            <a:schemeClr val="bg1"/>
                          </a:solidFill>
                        </a:rPr>
                        <a:t>F</a:t>
                      </a:r>
                      <a:r>
                        <a:rPr lang="cs-CZ" sz="1800" baseline="-25000">
                          <a:solidFill>
                            <a:schemeClr val="bg1"/>
                          </a:solidFill>
                        </a:rPr>
                        <a:t>1</a:t>
                      </a:r>
                      <a:r>
                        <a:rPr lang="cs-CZ" sz="1800">
                          <a:solidFill>
                            <a:schemeClr val="bg1"/>
                          </a:solidFill>
                        </a:rPr>
                        <a:t>(</a:t>
                      </a:r>
                      <a:r>
                        <a:rPr lang="cs-CZ" sz="1800" i="1" err="1">
                          <a:solidFill>
                            <a:schemeClr val="bg1"/>
                          </a:solidFill>
                        </a:rPr>
                        <a:t>b</a:t>
                      </a:r>
                      <a:r>
                        <a:rPr lang="cs-CZ" sz="1800" i="1" baseline="-25000" err="1">
                          <a:solidFill>
                            <a:schemeClr val="bg1"/>
                          </a:solidFill>
                        </a:rPr>
                        <a:t>j</a:t>
                      </a:r>
                      <a:r>
                        <a:rPr lang="cs-CZ" sz="1800">
                          <a:solidFill>
                            <a:schemeClr val="bg1"/>
                          </a:solidFill>
                        </a:rPr>
                        <a:t>)</a:t>
                      </a:r>
                      <a:endParaRPr lang="cs-CZ" sz="1800"/>
                    </a:p>
                  </a:txBody>
                  <a:tcPr marL="121928" marR="121928" marT="45742" marB="45742"/>
                </a:tc>
                <a:tc>
                  <a:txBody>
                    <a:bodyPr vert="horz" wrap="square"/>
                    <a:lstStyle/>
                    <a:p>
                      <a:r>
                        <a:rPr lang="cs-CZ" sz="1800" i="1">
                          <a:solidFill>
                            <a:schemeClr val="bg1"/>
                          </a:solidFill>
                        </a:rPr>
                        <a:t>x</a:t>
                      </a:r>
                      <a:r>
                        <a:rPr lang="cs-CZ" sz="1800" i="0" baseline="-25000">
                          <a:solidFill>
                            <a:schemeClr val="bg1"/>
                          </a:solidFill>
                        </a:rPr>
                        <a:t>2</a:t>
                      </a:r>
                      <a:r>
                        <a:rPr lang="cs-CZ" sz="1800">
                          <a:solidFill>
                            <a:schemeClr val="bg1"/>
                          </a:solidFill>
                        </a:rPr>
                        <a:t>(</a:t>
                      </a:r>
                      <a:r>
                        <a:rPr lang="cs-CZ" sz="1800" i="1" err="1">
                          <a:solidFill>
                            <a:schemeClr val="bg1"/>
                          </a:solidFill>
                        </a:rPr>
                        <a:t>b</a:t>
                      </a:r>
                      <a:r>
                        <a:rPr lang="cs-CZ" sz="1800" i="1" baseline="-25000" err="1">
                          <a:solidFill>
                            <a:schemeClr val="bg1"/>
                          </a:solidFill>
                        </a:rPr>
                        <a:t>j</a:t>
                      </a:r>
                      <a:r>
                        <a:rPr lang="cs-CZ" sz="1800">
                          <a:solidFill>
                            <a:schemeClr val="bg1"/>
                          </a:solidFill>
                        </a:rPr>
                        <a:t>)</a:t>
                      </a:r>
                    </a:p>
                  </a:txBody>
                  <a:tcPr marL="121928" marR="121928" marT="45742" marB="45742"/>
                </a:tc>
                <a:tc>
                  <a:txBody>
                    <a:bodyPr vert="horz" wrap="square"/>
                    <a:lstStyle/>
                    <a:p>
                      <a:r>
                        <a:rPr lang="cs-CZ" sz="1800" i="1">
                          <a:solidFill>
                            <a:schemeClr val="bg1"/>
                          </a:solidFill>
                        </a:rPr>
                        <a:t>F</a:t>
                      </a:r>
                      <a:r>
                        <a:rPr lang="cs-CZ" sz="1800" baseline="-25000">
                          <a:solidFill>
                            <a:schemeClr val="bg1"/>
                          </a:solidFill>
                        </a:rPr>
                        <a:t>2</a:t>
                      </a:r>
                      <a:r>
                        <a:rPr lang="cs-CZ" sz="1800">
                          <a:solidFill>
                            <a:schemeClr val="bg1"/>
                          </a:solidFill>
                        </a:rPr>
                        <a:t>(</a:t>
                      </a:r>
                      <a:r>
                        <a:rPr lang="cs-CZ" sz="1800" i="1" err="1">
                          <a:solidFill>
                            <a:schemeClr val="bg1"/>
                          </a:solidFill>
                        </a:rPr>
                        <a:t>b</a:t>
                      </a:r>
                      <a:r>
                        <a:rPr lang="cs-CZ" sz="1800" i="1" baseline="-25000" err="1">
                          <a:solidFill>
                            <a:schemeClr val="bg1"/>
                          </a:solidFill>
                        </a:rPr>
                        <a:t>j</a:t>
                      </a:r>
                      <a:r>
                        <a:rPr lang="cs-CZ" sz="1800">
                          <a:solidFill>
                            <a:schemeClr val="bg1"/>
                          </a:solidFill>
                        </a:rPr>
                        <a:t>)</a:t>
                      </a:r>
                      <a:endParaRPr lang="cs-CZ" sz="1800"/>
                    </a:p>
                  </a:txBody>
                  <a:tcPr marL="121928" marR="121928" marT="45742" marB="45742"/>
                </a:tc>
                <a:tc>
                  <a:txBody>
                    <a:bodyPr vert="horz" wrap="square"/>
                    <a:lstStyle/>
                    <a:p>
                      <a:r>
                        <a:rPr lang="cs-CZ" sz="1800" i="1">
                          <a:solidFill>
                            <a:schemeClr val="bg1"/>
                          </a:solidFill>
                        </a:rPr>
                        <a:t>x</a:t>
                      </a:r>
                      <a:r>
                        <a:rPr lang="cs-CZ" sz="1800" baseline="-25000">
                          <a:solidFill>
                            <a:schemeClr val="bg1"/>
                          </a:solidFill>
                        </a:rPr>
                        <a:t>3</a:t>
                      </a:r>
                      <a:r>
                        <a:rPr lang="cs-CZ" sz="1800">
                          <a:solidFill>
                            <a:schemeClr val="bg1"/>
                          </a:solidFill>
                        </a:rPr>
                        <a:t>(</a:t>
                      </a:r>
                      <a:r>
                        <a:rPr lang="cs-CZ" sz="1800" i="1" err="1">
                          <a:solidFill>
                            <a:schemeClr val="bg1"/>
                          </a:solidFill>
                        </a:rPr>
                        <a:t>b</a:t>
                      </a:r>
                      <a:r>
                        <a:rPr lang="cs-CZ" sz="1800" i="1" baseline="-25000" err="1">
                          <a:solidFill>
                            <a:schemeClr val="bg1"/>
                          </a:solidFill>
                        </a:rPr>
                        <a:t>j</a:t>
                      </a:r>
                      <a:r>
                        <a:rPr lang="cs-CZ" sz="1800">
                          <a:solidFill>
                            <a:schemeClr val="bg1"/>
                          </a:solidFill>
                        </a:rPr>
                        <a:t>)</a:t>
                      </a:r>
                    </a:p>
                  </a:txBody>
                  <a:tcPr marL="121928" marR="121928" marT="45742" marB="45742"/>
                </a:tc>
                <a:tc>
                  <a:txBody>
                    <a:bodyPr vert="horz" wrap="square"/>
                    <a:lstStyle/>
                    <a:p>
                      <a:r>
                        <a:rPr lang="cs-CZ" sz="1800" i="1">
                          <a:solidFill>
                            <a:schemeClr val="bg1"/>
                          </a:solidFill>
                        </a:rPr>
                        <a:t>F</a:t>
                      </a:r>
                      <a:r>
                        <a:rPr lang="cs-CZ" sz="1800" baseline="-25000">
                          <a:solidFill>
                            <a:schemeClr val="bg1"/>
                          </a:solidFill>
                        </a:rPr>
                        <a:t>3</a:t>
                      </a:r>
                      <a:r>
                        <a:rPr lang="cs-CZ" sz="1800">
                          <a:solidFill>
                            <a:schemeClr val="bg1"/>
                          </a:solidFill>
                        </a:rPr>
                        <a:t>(</a:t>
                      </a:r>
                      <a:r>
                        <a:rPr lang="cs-CZ" sz="1800" i="1" err="1">
                          <a:solidFill>
                            <a:schemeClr val="bg1"/>
                          </a:solidFill>
                        </a:rPr>
                        <a:t>b</a:t>
                      </a:r>
                      <a:r>
                        <a:rPr lang="cs-CZ" sz="1800" i="1" baseline="-25000" err="1">
                          <a:solidFill>
                            <a:schemeClr val="bg1"/>
                          </a:solidFill>
                        </a:rPr>
                        <a:t>j</a:t>
                      </a:r>
                      <a:r>
                        <a:rPr lang="cs-CZ" sz="1800">
                          <a:solidFill>
                            <a:schemeClr val="bg1"/>
                          </a:solidFill>
                        </a:rPr>
                        <a:t>)</a:t>
                      </a:r>
                      <a:endParaRPr lang="cs-CZ" sz="1800"/>
                    </a:p>
                  </a:txBody>
                  <a:tcPr marL="121928" marR="121928" marT="45742" marB="45742"/>
                </a:tc>
                <a:extLst>
                  <a:ext uri="{0D108BD9-81ED-4DB2-BD59-A6C34878D82A}">
                    <a16:rowId xmlns:a16="http://schemas.microsoft.com/office/drawing/2014/main" val="10000"/>
                  </a:ext>
                </a:extLst>
              </a:tr>
              <a:tr h="371021">
                <a:tc>
                  <a:txBody>
                    <a:bodyPr vert="horz" wrap="square"/>
                    <a:lstStyle/>
                    <a:p>
                      <a:pPr algn="ctr"/>
                      <a:r>
                        <a:rPr lang="cs-CZ" sz="1800"/>
                        <a:t>0</a:t>
                      </a:r>
                    </a:p>
                  </a:txBody>
                  <a:tcPr marL="121928" marR="121928" marT="45742" marB="45742"/>
                </a:tc>
                <a:tc>
                  <a:txBody>
                    <a:bodyPr vert="horz" wrap="square"/>
                    <a:lstStyle/>
                    <a:p>
                      <a:pPr algn="ctr"/>
                      <a:r>
                        <a:rPr lang="cs-CZ" sz="1800"/>
                        <a:t>0</a:t>
                      </a:r>
                    </a:p>
                  </a:txBody>
                  <a:tcPr marL="121928" marR="121928" marT="45742" marB="45742"/>
                </a:tc>
                <a:tc>
                  <a:txBody>
                    <a:bodyPr vert="horz" wrap="square"/>
                    <a:lstStyle/>
                    <a:p>
                      <a:r>
                        <a:rPr lang="cs-CZ" sz="1800"/>
                        <a:t>0</a:t>
                      </a:r>
                    </a:p>
                  </a:txBody>
                  <a:tcPr marL="121928" marR="121928" marT="45742" marB="45742"/>
                </a:tc>
                <a:tc>
                  <a:txBody>
                    <a:bodyPr vert="horz" wrap="square"/>
                    <a:lstStyle/>
                    <a:p>
                      <a:endParaRPr lang="cs-CZ" sz="1800"/>
                    </a:p>
                  </a:txBody>
                  <a:tcPr marL="121928" marR="121928" marT="45742" marB="45742"/>
                </a:tc>
                <a:tc>
                  <a:txBody>
                    <a:bodyPr vert="horz" wrap="square"/>
                    <a:lstStyle/>
                    <a:p>
                      <a:endParaRPr lang="cs-CZ" sz="1800"/>
                    </a:p>
                  </a:txBody>
                  <a:tcPr marL="121928" marR="121928" marT="45742" marB="45742"/>
                </a:tc>
                <a:tc>
                  <a:txBody>
                    <a:bodyPr vert="horz" wrap="square"/>
                    <a:lstStyle/>
                    <a:p>
                      <a:endParaRPr lang="cs-CZ" sz="1800"/>
                    </a:p>
                  </a:txBody>
                  <a:tcPr marL="121928" marR="121928" marT="45742" marB="45742"/>
                </a:tc>
                <a:tc>
                  <a:txBody>
                    <a:bodyPr vert="horz" wrap="square"/>
                    <a:lstStyle/>
                    <a:p>
                      <a:endParaRPr lang="cs-CZ" sz="1800"/>
                    </a:p>
                  </a:txBody>
                  <a:tcPr marL="121928" marR="121928" marT="45742" marB="45742"/>
                </a:tc>
                <a:extLst>
                  <a:ext uri="{0D108BD9-81ED-4DB2-BD59-A6C34878D82A}">
                    <a16:rowId xmlns:a16="http://schemas.microsoft.com/office/drawing/2014/main" val="10001"/>
                  </a:ext>
                </a:extLst>
              </a:tr>
              <a:tr h="371021">
                <a:tc>
                  <a:txBody>
                    <a:bodyPr vert="horz" wrap="square"/>
                    <a:lstStyle/>
                    <a:p>
                      <a:pPr algn="ctr"/>
                      <a:r>
                        <a:rPr lang="cs-CZ" sz="1800"/>
                        <a:t>1</a:t>
                      </a:r>
                    </a:p>
                  </a:txBody>
                  <a:tcPr marL="121928" marR="121928" marT="45742" marB="45742"/>
                </a:tc>
                <a:tc>
                  <a:txBody>
                    <a:bodyPr vert="horz" wrap="square"/>
                    <a:lstStyle/>
                    <a:p>
                      <a:pPr algn="ctr"/>
                      <a:r>
                        <a:rPr lang="cs-CZ" sz="1800"/>
                        <a:t>1</a:t>
                      </a:r>
                    </a:p>
                  </a:txBody>
                  <a:tcPr marL="121928" marR="121928" marT="45742" marB="45742"/>
                </a:tc>
                <a:tc>
                  <a:txBody>
                    <a:bodyPr vert="horz" wrap="square"/>
                    <a:lstStyle/>
                    <a:p>
                      <a:r>
                        <a:rPr lang="cs-CZ" sz="1800"/>
                        <a:t>0.5</a:t>
                      </a:r>
                    </a:p>
                  </a:txBody>
                  <a:tcPr marL="121928" marR="121928" marT="45742" marB="45742"/>
                </a:tc>
                <a:tc>
                  <a:txBody>
                    <a:bodyPr vert="horz" wrap="square"/>
                    <a:lstStyle/>
                    <a:p>
                      <a:endParaRPr lang="cs-CZ" sz="1800"/>
                    </a:p>
                  </a:txBody>
                  <a:tcPr marL="121928" marR="121928" marT="45742" marB="45742"/>
                </a:tc>
                <a:tc>
                  <a:txBody>
                    <a:bodyPr vert="horz" wrap="square"/>
                    <a:lstStyle/>
                    <a:p>
                      <a:endParaRPr lang="cs-CZ" sz="1800"/>
                    </a:p>
                  </a:txBody>
                  <a:tcPr marL="121928" marR="121928" marT="45742" marB="45742"/>
                </a:tc>
                <a:tc>
                  <a:txBody>
                    <a:bodyPr vert="horz" wrap="square"/>
                    <a:lstStyle/>
                    <a:p>
                      <a:endParaRPr lang="cs-CZ" sz="1800"/>
                    </a:p>
                  </a:txBody>
                  <a:tcPr marL="121928" marR="121928" marT="45742" marB="45742"/>
                </a:tc>
                <a:tc>
                  <a:txBody>
                    <a:bodyPr vert="horz" wrap="square"/>
                    <a:lstStyle/>
                    <a:p>
                      <a:endParaRPr lang="cs-CZ" sz="1800"/>
                    </a:p>
                  </a:txBody>
                  <a:tcPr marL="121928" marR="121928" marT="45742" marB="45742"/>
                </a:tc>
                <a:extLst>
                  <a:ext uri="{0D108BD9-81ED-4DB2-BD59-A6C34878D82A}">
                    <a16:rowId xmlns:a16="http://schemas.microsoft.com/office/drawing/2014/main" val="10002"/>
                  </a:ext>
                </a:extLst>
              </a:tr>
              <a:tr h="371021">
                <a:tc>
                  <a:txBody>
                    <a:bodyPr vert="horz" wrap="square"/>
                    <a:lstStyle/>
                    <a:p>
                      <a:pPr algn="ctr"/>
                      <a:r>
                        <a:rPr lang="cs-CZ" sz="1800"/>
                        <a:t>2</a:t>
                      </a:r>
                    </a:p>
                  </a:txBody>
                  <a:tcPr marL="121928" marR="121928" marT="45742" marB="45742"/>
                </a:tc>
                <a:tc>
                  <a:txBody>
                    <a:bodyPr vert="horz" wrap="square"/>
                    <a:lstStyle/>
                    <a:p>
                      <a:pPr algn="ctr"/>
                      <a:r>
                        <a:rPr lang="cs-CZ" sz="1800"/>
                        <a:t>2</a:t>
                      </a:r>
                    </a:p>
                  </a:txBody>
                  <a:tcPr marL="121928" marR="121928" marT="45742" marB="45742"/>
                </a:tc>
                <a:tc>
                  <a:txBody>
                    <a:bodyPr vert="horz" wrap="square"/>
                    <a:lstStyle/>
                    <a:p>
                      <a:r>
                        <a:rPr lang="cs-CZ" sz="1800"/>
                        <a:t>2</a:t>
                      </a:r>
                    </a:p>
                  </a:txBody>
                  <a:tcPr marL="121928" marR="121928" marT="45742" marB="45742"/>
                </a:tc>
                <a:tc>
                  <a:txBody>
                    <a:bodyPr vert="horz" wrap="square"/>
                    <a:lstStyle/>
                    <a:p>
                      <a:endParaRPr lang="cs-CZ" sz="1800"/>
                    </a:p>
                  </a:txBody>
                  <a:tcPr marL="121928" marR="121928" marT="45742" marB="45742"/>
                </a:tc>
                <a:tc>
                  <a:txBody>
                    <a:bodyPr vert="horz" wrap="square"/>
                    <a:lstStyle/>
                    <a:p>
                      <a:endParaRPr lang="cs-CZ" sz="1800"/>
                    </a:p>
                  </a:txBody>
                  <a:tcPr marL="121928" marR="121928" marT="45742" marB="45742"/>
                </a:tc>
                <a:tc>
                  <a:txBody>
                    <a:bodyPr vert="horz" wrap="square"/>
                    <a:lstStyle/>
                    <a:p>
                      <a:endParaRPr lang="cs-CZ" sz="1800"/>
                    </a:p>
                  </a:txBody>
                  <a:tcPr marL="121928" marR="121928" marT="45742" marB="45742"/>
                </a:tc>
                <a:tc>
                  <a:txBody>
                    <a:bodyPr vert="horz" wrap="square"/>
                    <a:lstStyle/>
                    <a:p>
                      <a:endParaRPr lang="cs-CZ" sz="1800"/>
                    </a:p>
                  </a:txBody>
                  <a:tcPr marL="121928" marR="121928" marT="45742" marB="45742"/>
                </a:tc>
                <a:extLst>
                  <a:ext uri="{0D108BD9-81ED-4DB2-BD59-A6C34878D82A}">
                    <a16:rowId xmlns:a16="http://schemas.microsoft.com/office/drawing/2014/main" val="10003"/>
                  </a:ext>
                </a:extLst>
              </a:tr>
              <a:tr h="371021">
                <a:tc>
                  <a:txBody>
                    <a:bodyPr vert="horz" wrap="square"/>
                    <a:lstStyle/>
                    <a:p>
                      <a:pPr algn="ctr"/>
                      <a:r>
                        <a:rPr lang="cs-CZ" sz="1800"/>
                        <a:t>3</a:t>
                      </a:r>
                    </a:p>
                  </a:txBody>
                  <a:tcPr marL="121928" marR="121928" marT="45742" marB="45742"/>
                </a:tc>
                <a:tc>
                  <a:txBody>
                    <a:bodyPr vert="horz" wrap="square"/>
                    <a:lstStyle/>
                    <a:p>
                      <a:pPr algn="ctr"/>
                      <a:r>
                        <a:rPr lang="cs-CZ" sz="1800"/>
                        <a:t>3</a:t>
                      </a:r>
                    </a:p>
                  </a:txBody>
                  <a:tcPr marL="121928" marR="121928" marT="45742" marB="45742"/>
                </a:tc>
                <a:tc>
                  <a:txBody>
                    <a:bodyPr vert="horz" wrap="square"/>
                    <a:lstStyle/>
                    <a:p>
                      <a:r>
                        <a:rPr lang="cs-CZ" sz="1800"/>
                        <a:t>4.5</a:t>
                      </a:r>
                    </a:p>
                  </a:txBody>
                  <a:tcPr marL="121928" marR="121928" marT="45742" marB="45742"/>
                </a:tc>
                <a:tc>
                  <a:txBody>
                    <a:bodyPr vert="horz" wrap="square"/>
                    <a:lstStyle/>
                    <a:p>
                      <a:endParaRPr lang="cs-CZ" sz="1800"/>
                    </a:p>
                  </a:txBody>
                  <a:tcPr marL="121928" marR="121928" marT="45742" marB="45742"/>
                </a:tc>
                <a:tc>
                  <a:txBody>
                    <a:bodyPr vert="horz" wrap="square"/>
                    <a:lstStyle/>
                    <a:p>
                      <a:endParaRPr lang="cs-CZ" sz="1800"/>
                    </a:p>
                  </a:txBody>
                  <a:tcPr marL="121928" marR="121928" marT="45742" marB="45742"/>
                </a:tc>
                <a:tc>
                  <a:txBody>
                    <a:bodyPr vert="horz" wrap="square"/>
                    <a:lstStyle/>
                    <a:p>
                      <a:endParaRPr lang="cs-CZ" sz="1800"/>
                    </a:p>
                  </a:txBody>
                  <a:tcPr marL="121928" marR="121928" marT="45742" marB="45742"/>
                </a:tc>
                <a:tc>
                  <a:txBody>
                    <a:bodyPr vert="horz" wrap="square"/>
                    <a:lstStyle/>
                    <a:p>
                      <a:endParaRPr lang="cs-CZ" sz="1800"/>
                    </a:p>
                  </a:txBody>
                  <a:tcPr marL="121928" marR="121928" marT="45742" marB="45742"/>
                </a:tc>
                <a:extLst>
                  <a:ext uri="{0D108BD9-81ED-4DB2-BD59-A6C34878D82A}">
                    <a16:rowId xmlns:a16="http://schemas.microsoft.com/office/drawing/2014/main" val="10004"/>
                  </a:ext>
                </a:extLst>
              </a:tr>
              <a:tr h="371021">
                <a:tc>
                  <a:txBody>
                    <a:bodyPr vert="horz" wrap="square"/>
                    <a:lstStyle/>
                    <a:p>
                      <a:pPr algn="ctr"/>
                      <a:r>
                        <a:rPr lang="cs-CZ" sz="1800"/>
                        <a:t>4</a:t>
                      </a:r>
                    </a:p>
                  </a:txBody>
                  <a:tcPr marL="121928" marR="121928" marT="45742" marB="45742"/>
                </a:tc>
                <a:tc>
                  <a:txBody>
                    <a:bodyPr vert="horz" wrap="square"/>
                    <a:lstStyle/>
                    <a:p>
                      <a:pPr algn="ctr"/>
                      <a:r>
                        <a:rPr lang="cs-CZ" sz="1800"/>
                        <a:t>4</a:t>
                      </a:r>
                    </a:p>
                  </a:txBody>
                  <a:tcPr marL="121928" marR="121928" marT="45742" marB="45742"/>
                </a:tc>
                <a:tc>
                  <a:txBody>
                    <a:bodyPr vert="horz" wrap="square"/>
                    <a:lstStyle/>
                    <a:p>
                      <a:r>
                        <a:rPr lang="cs-CZ" sz="1800"/>
                        <a:t>8</a:t>
                      </a:r>
                    </a:p>
                  </a:txBody>
                  <a:tcPr marL="121928" marR="121928" marT="45742" marB="45742"/>
                </a:tc>
                <a:tc>
                  <a:txBody>
                    <a:bodyPr vert="horz" wrap="square"/>
                    <a:lstStyle/>
                    <a:p>
                      <a:endParaRPr lang="cs-CZ" sz="1800"/>
                    </a:p>
                  </a:txBody>
                  <a:tcPr marL="121928" marR="121928" marT="45742" marB="45742"/>
                </a:tc>
                <a:tc>
                  <a:txBody>
                    <a:bodyPr vert="horz" wrap="square"/>
                    <a:lstStyle/>
                    <a:p>
                      <a:endParaRPr lang="cs-CZ" sz="1800"/>
                    </a:p>
                  </a:txBody>
                  <a:tcPr marL="121928" marR="121928" marT="45742" marB="45742"/>
                </a:tc>
                <a:tc>
                  <a:txBody>
                    <a:bodyPr vert="horz" wrap="square"/>
                    <a:lstStyle/>
                    <a:p>
                      <a:endParaRPr lang="cs-CZ" sz="1800"/>
                    </a:p>
                  </a:txBody>
                  <a:tcPr marL="121928" marR="121928" marT="45742" marB="45742"/>
                </a:tc>
                <a:tc>
                  <a:txBody>
                    <a:bodyPr vert="horz" wrap="square"/>
                    <a:lstStyle/>
                    <a:p>
                      <a:endParaRPr lang="cs-CZ" sz="1800"/>
                    </a:p>
                  </a:txBody>
                  <a:tcPr marL="121928" marR="121928" marT="45742" marB="45742"/>
                </a:tc>
                <a:extLst>
                  <a:ext uri="{0D108BD9-81ED-4DB2-BD59-A6C34878D82A}">
                    <a16:rowId xmlns:a16="http://schemas.microsoft.com/office/drawing/2014/main" val="10005"/>
                  </a:ext>
                </a:extLst>
              </a:tr>
              <a:tr h="371021">
                <a:tc>
                  <a:txBody>
                    <a:bodyPr vert="horz" wrap="square"/>
                    <a:lstStyle/>
                    <a:p>
                      <a:pPr algn="ctr"/>
                      <a:r>
                        <a:rPr lang="cs-CZ" sz="1800"/>
                        <a:t>5</a:t>
                      </a:r>
                    </a:p>
                  </a:txBody>
                  <a:tcPr marL="121928" marR="121928" marT="45742" marB="45742"/>
                </a:tc>
                <a:tc>
                  <a:txBody>
                    <a:bodyPr vert="horz" wrap="square"/>
                    <a:lstStyle/>
                    <a:p>
                      <a:pPr algn="ctr"/>
                      <a:r>
                        <a:rPr lang="cs-CZ" sz="1800"/>
                        <a:t>5</a:t>
                      </a:r>
                    </a:p>
                  </a:txBody>
                  <a:tcPr marL="121928" marR="121928" marT="45742" marB="45742"/>
                </a:tc>
                <a:tc>
                  <a:txBody>
                    <a:bodyPr vert="horz" wrap="square"/>
                    <a:lstStyle/>
                    <a:p>
                      <a:r>
                        <a:rPr lang="cs-CZ" sz="1800"/>
                        <a:t>12.5</a:t>
                      </a:r>
                    </a:p>
                  </a:txBody>
                  <a:tcPr marL="121928" marR="121928" marT="45742" marB="45742"/>
                </a:tc>
                <a:tc>
                  <a:txBody>
                    <a:bodyPr vert="horz" wrap="square"/>
                    <a:lstStyle/>
                    <a:p>
                      <a:endParaRPr lang="cs-CZ" sz="1800"/>
                    </a:p>
                  </a:txBody>
                  <a:tcPr marL="121928" marR="121928" marT="45742" marB="45742"/>
                </a:tc>
                <a:tc>
                  <a:txBody>
                    <a:bodyPr vert="horz" wrap="square"/>
                    <a:lstStyle/>
                    <a:p>
                      <a:endParaRPr lang="cs-CZ" sz="1800"/>
                    </a:p>
                  </a:txBody>
                  <a:tcPr marL="121928" marR="121928" marT="45742" marB="45742"/>
                </a:tc>
                <a:tc>
                  <a:txBody>
                    <a:bodyPr vert="horz" wrap="square"/>
                    <a:lstStyle/>
                    <a:p>
                      <a:endParaRPr lang="cs-CZ" sz="1800"/>
                    </a:p>
                  </a:txBody>
                  <a:tcPr marL="121928" marR="121928" marT="45742" marB="45742"/>
                </a:tc>
                <a:tc>
                  <a:txBody>
                    <a:bodyPr vert="horz" wrap="square"/>
                    <a:lstStyle/>
                    <a:p>
                      <a:endParaRPr lang="cs-CZ" sz="1800"/>
                    </a:p>
                  </a:txBody>
                  <a:tcPr marL="121928" marR="121928" marT="45742" marB="45742"/>
                </a:tc>
                <a:extLst>
                  <a:ext uri="{0D108BD9-81ED-4DB2-BD59-A6C34878D82A}">
                    <a16:rowId xmlns:a16="http://schemas.microsoft.com/office/drawing/2014/main" val="10006"/>
                  </a:ext>
                </a:extLst>
              </a:tr>
            </a:tbl>
          </a:graphicData>
        </a:graphic>
      </p:graphicFrame>
      <p:graphicFrame>
        <p:nvGraphicFramePr>
          <p:cNvPr id="8" name="Objekt 7"/>
          <p:cNvGraphicFramePr>
            <a:graphicFrameLocks noChangeAspect="1"/>
          </p:cNvGraphicFramePr>
          <p:nvPr>
            <p:extLst>
              <p:ext uri="{D42A27DB-BD31-4B8C-83A1-F6EECF244321}">
                <p14:modId xmlns:p14="http://schemas.microsoft.com/office/powerpoint/2010/main" val="762267245"/>
              </p:ext>
            </p:extLst>
          </p:nvPr>
        </p:nvGraphicFramePr>
        <p:xfrm>
          <a:off x="3276600" y="5160218"/>
          <a:ext cx="5638800" cy="1581150"/>
        </p:xfrm>
        <a:graphic>
          <a:graphicData uri="http://schemas.openxmlformats.org/presentationml/2006/ole">
            <mc:AlternateContent>
              <mc:Choice xmlns:v="urn:schemas-microsoft-com:vml" Requires="v">
                <p:oleObj spid="_x0000_s1098" name="Equation" r:id="rId2" imgW="2311400" imgH="863600" progId="Equation.DSMT4">
                  <p:embed/>
                </p:oleObj>
              </mc:Choice>
              <mc:Fallback>
                <p:oleObj name="Equation" r:id="rId2" imgW="2311400" imgH="863600" progId="Equation.DSMT4">
                  <p:embed/>
                  <p:pic>
                    <p:nvPicPr>
                      <p:cNvPr id="0" name="OLE substitute image"/>
                      <p:cNvPicPr/>
                      <p:nvPr/>
                    </p:nvPicPr>
                    <p:blipFill>
                      <a:blip r:embed="rId3">
                        <a:extLst>
                          <a:ext uri="{28A0092B-C50C-407E-A947-70E740481C1C}">
                            <a14:useLocalDpi xmlns:a14="http://schemas.microsoft.com/office/drawing/2010/main" val="0"/>
                          </a:ext>
                        </a:extLst>
                      </a:blip>
                      <a:stretch>
                        <a:fillRect/>
                      </a:stretch>
                    </p:blipFill>
                    <p:spPr>
                      <a:xfrm>
                        <a:off x="3276600" y="5160218"/>
                        <a:ext cx="5638800" cy="1581150"/>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3012820622"/>
      </p:ext>
    </p:extLst>
  </p:cSld>
  <p:clrMapOvr>
    <a:masterClrMapping/>
  </p:clrMapOvr>
  <p:transition/>
  <p:timing/>
</p:sld>
</file>

<file path=ppt/slides/slide12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Nadpis 1"/>
          <p:cNvSpPr>
            <a:spLocks noGrp="1"/>
          </p:cNvSpPr>
          <p:nvPr>
            <p:ph type="title"/>
          </p:nvPr>
        </p:nvSpPr>
        <p:spPr/>
        <p:txBody>
          <a:bodyPr>
            <a:normAutofit/>
          </a:bodyPr>
          <a:lstStyle/>
          <a:p>
            <a:r>
              <a:rPr lang="cs-CZ" b="1">
                <a:solidFill>
                  <a:srgbClr val="C00000"/>
                </a:solidFill>
              </a:rPr>
              <a:t>Dynamické programování</a:t>
            </a:r>
            <a:endParaRPr lang="en-US">
              <a:solidFill>
                <a:srgbClr val="C00000"/>
              </a:solidFill>
            </a:endParaRPr>
          </a:p>
        </p:txBody>
      </p:sp>
      <p:sp>
        <p:nvSpPr>
          <p:cNvPr id="4" name="Zástupný symbol pro číslo snímku 3"/>
          <p:cNvSpPr>
            <a:spLocks noGrp="1"/>
          </p:cNvSpPr>
          <p:nvPr>
            <p:ph type="sldNum" sz="quarter" idx="12"/>
          </p:nvPr>
        </p:nvSpPr>
        <p:spPr/>
        <p:txBody>
          <a:bodyPr/>
          <a:lstStyle/>
          <a:p>
            <a:fld id="{58ACF089-6BD9-4FF9-8F05-3BF27D933551}" type="slidenum">
              <a:rPr lang="cs-CZ" smtClean="0"/>
              <a:t>129</a:t>
            </a:fld>
            <a:endParaRPr lang="cs-CZ"/>
          </a:p>
        </p:txBody>
      </p:sp>
      <p:sp>
        <p:nvSpPr>
          <p:cNvPr id="5" name="TextovéPole 4"/>
          <p:cNvSpPr txBox="1"/>
          <p:nvPr/>
        </p:nvSpPr>
        <p:spPr>
          <a:xfrm>
            <a:off x="1761585" y="1361478"/>
            <a:ext cx="9007784" cy="2246769"/>
          </a:xfrm>
          <a:prstGeom prst="rect">
            <a:avLst/>
          </a:prstGeom>
          <a:noFill/>
        </p:spPr>
        <p:txBody>
          <a:bodyPr wrap="square" rtlCol="0">
            <a:spAutoFit/>
          </a:bodyPr>
          <a:lstStyle>
            <a:defPPr>
              <a:defRPr lang="cs-CZ"/>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spcBef>
                <a:spcPct val="0"/>
              </a:spcBef>
            </a:pPr>
            <a:r>
              <a:rPr lang="cs-CZ" altLang="cs-CZ" sz="2000"/>
              <a:t>Dělíme-li </a:t>
            </a:r>
            <a:r>
              <a:rPr lang="cs-CZ" altLang="cs-CZ" sz="2000">
                <a:solidFill>
                  <a:schemeClr val="accent1">
                    <a:lumMod val="50000"/>
                  </a:schemeClr>
                </a:solidFill>
              </a:rPr>
              <a:t>nulu</a:t>
            </a:r>
            <a:r>
              <a:rPr lang="cs-CZ" altLang="cs-CZ" sz="2000"/>
              <a:t>, pak:</a:t>
            </a:r>
          </a:p>
          <a:p>
            <a:pPr algn="just">
              <a:spcBef>
                <a:spcPct val="0"/>
              </a:spcBef>
            </a:pPr>
            <a:endParaRPr lang="cs-CZ" altLang="cs-CZ" sz="2000"/>
          </a:p>
          <a:p>
            <a:pPr algn="just">
              <a:spcBef>
                <a:spcPct val="0"/>
              </a:spcBef>
            </a:pPr>
            <a:endParaRPr lang="cs-CZ" altLang="cs-CZ" sz="2000"/>
          </a:p>
          <a:p>
            <a:pPr algn="just">
              <a:spcBef>
                <a:spcPct val="0"/>
              </a:spcBef>
            </a:pPr>
            <a:endParaRPr lang="cs-CZ" altLang="cs-CZ" sz="2000"/>
          </a:p>
          <a:p>
            <a:pPr algn="just">
              <a:spcBef>
                <a:spcPct val="0"/>
              </a:spcBef>
            </a:pPr>
            <a:endParaRPr lang="cs-CZ" altLang="cs-CZ" sz="2000"/>
          </a:p>
          <a:p>
            <a:pPr algn="just">
              <a:spcBef>
                <a:spcPct val="0"/>
              </a:spcBef>
            </a:pPr>
            <a:endParaRPr lang="cs-CZ" altLang="cs-CZ" sz="2000"/>
          </a:p>
          <a:p>
            <a:pPr algn="just">
              <a:spcBef>
                <a:spcPct val="0"/>
              </a:spcBef>
            </a:pPr>
            <a:r>
              <a:rPr lang="cs-CZ" altLang="cs-CZ" sz="2000"/>
              <a:t>Pokud dělíme </a:t>
            </a:r>
            <a:r>
              <a:rPr lang="cs-CZ" altLang="cs-CZ" sz="2000" i="1">
                <a:solidFill>
                  <a:schemeClr val="accent1">
                    <a:lumMod val="50000"/>
                  </a:schemeClr>
                </a:solidFill>
              </a:rPr>
              <a:t>b</a:t>
            </a:r>
            <a:r>
              <a:rPr lang="cs-CZ" altLang="cs-CZ" sz="2000" baseline="-25000">
                <a:solidFill>
                  <a:schemeClr val="accent1">
                    <a:lumMod val="50000"/>
                  </a:schemeClr>
                </a:solidFill>
              </a:rPr>
              <a:t>1</a:t>
            </a:r>
            <a:r>
              <a:rPr lang="cs-CZ" altLang="cs-CZ" sz="2000">
                <a:solidFill>
                  <a:schemeClr val="accent1">
                    <a:lumMod val="50000"/>
                  </a:schemeClr>
                </a:solidFill>
              </a:rPr>
              <a:t> = 1</a:t>
            </a:r>
            <a:r>
              <a:rPr lang="cs-CZ" altLang="cs-CZ" sz="2000"/>
              <a:t>, pak je podúloha:</a:t>
            </a:r>
          </a:p>
        </p:txBody>
      </p:sp>
      <p:graphicFrame>
        <p:nvGraphicFramePr>
          <p:cNvPr id="3" name="Objekt 2"/>
          <p:cNvGraphicFramePr>
            <a:graphicFrameLocks noChangeAspect="1"/>
          </p:cNvGraphicFramePr>
          <p:nvPr>
            <p:extLst>
              <p:ext uri="{D42A27DB-BD31-4B8C-83A1-F6EECF244321}">
                <p14:modId xmlns:p14="http://schemas.microsoft.com/office/powerpoint/2010/main" val="3452704013"/>
              </p:ext>
            </p:extLst>
          </p:nvPr>
        </p:nvGraphicFramePr>
        <p:xfrm>
          <a:off x="3873599" y="2060848"/>
          <a:ext cx="4238625" cy="800100"/>
        </p:xfrm>
        <a:graphic>
          <a:graphicData uri="http://schemas.openxmlformats.org/presentationml/2006/ole">
            <mc:AlternateContent>
              <mc:Choice xmlns:v="urn:schemas-microsoft-com:vml" Requires="v">
                <p:oleObj spid="_x0000_s1099" name="Equation" r:id="rId2" imgW="2019300" imgH="508000" progId="Equation.DSMT4">
                  <p:embed/>
                </p:oleObj>
              </mc:Choice>
              <mc:Fallback>
                <p:oleObj name="Equation" r:id="rId2" imgW="2019300" imgH="508000" progId="Equation.DSMT4">
                  <p:embed/>
                  <p:pic>
                    <p:nvPicPr>
                      <p:cNvPr id="0" name="OLE substitute image"/>
                      <p:cNvPicPr/>
                      <p:nvPr/>
                    </p:nvPicPr>
                    <p:blipFill>
                      <a:blip r:embed="rId3">
                        <a:extLst>
                          <a:ext uri="{28A0092B-C50C-407E-A947-70E740481C1C}">
                            <a14:useLocalDpi xmlns:a14="http://schemas.microsoft.com/office/drawing/2010/main" val="0"/>
                          </a:ext>
                        </a:extLst>
                      </a:blip>
                      <a:stretch>
                        <a:fillRect/>
                      </a:stretch>
                    </p:blipFill>
                    <p:spPr>
                      <a:xfrm>
                        <a:off x="3873599" y="2060848"/>
                        <a:ext cx="4238625" cy="800100"/>
                      </a:xfrm>
                      <a:prstGeom prst="rect">
                        <a:avLst/>
                      </a:prstGeom>
                      <a:noFill/>
                      <a:ln>
                        <a:noFill/>
                      </a:ln>
                    </p:spPr>
                  </p:pic>
                </p:oleObj>
              </mc:Fallback>
            </mc:AlternateContent>
          </a:graphicData>
        </a:graphic>
      </p:graphicFrame>
      <p:graphicFrame>
        <p:nvGraphicFramePr>
          <p:cNvPr id="6" name="Objekt 5"/>
          <p:cNvGraphicFramePr>
            <a:graphicFrameLocks noChangeAspect="1"/>
          </p:cNvGraphicFramePr>
          <p:nvPr>
            <p:extLst>
              <p:ext uri="{D42A27DB-BD31-4B8C-83A1-F6EECF244321}">
                <p14:modId xmlns:p14="http://schemas.microsoft.com/office/powerpoint/2010/main" val="3967062459"/>
              </p:ext>
            </p:extLst>
          </p:nvPr>
        </p:nvGraphicFramePr>
        <p:xfrm>
          <a:off x="983432" y="3861048"/>
          <a:ext cx="10290175" cy="800100"/>
        </p:xfrm>
        <a:graphic>
          <a:graphicData uri="http://schemas.openxmlformats.org/presentationml/2006/ole">
            <mc:AlternateContent>
              <mc:Choice xmlns:v="urn:schemas-microsoft-com:vml" Requires="v">
                <p:oleObj spid="_x0000_s1100" name="Equation" r:id="rId4" imgW="4902200" imgH="508000" progId="Equation.DSMT4">
                  <p:embed/>
                </p:oleObj>
              </mc:Choice>
              <mc:Fallback>
                <p:oleObj name="Equation" r:id="rId4" imgW="4902200" imgH="508000" progId="Equation.DSMT4">
                  <p:embed/>
                  <p:pic>
                    <p:nvPicPr>
                      <p:cNvPr id="0" name="OLE substitute image"/>
                      <p:cNvPicPr/>
                      <p:nvPr/>
                    </p:nvPicPr>
                    <p:blipFill>
                      <a:blip r:embed="rId5">
                        <a:extLst>
                          <a:ext uri="{28A0092B-C50C-407E-A947-70E740481C1C}">
                            <a14:useLocalDpi xmlns:a14="http://schemas.microsoft.com/office/drawing/2010/main" val="0"/>
                          </a:ext>
                        </a:extLst>
                      </a:blip>
                      <a:stretch>
                        <a:fillRect/>
                      </a:stretch>
                    </p:blipFill>
                    <p:spPr>
                      <a:xfrm>
                        <a:off x="983432" y="3861048"/>
                        <a:ext cx="10290175" cy="800100"/>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909321910"/>
      </p:ext>
    </p:extLst>
  </p:cSld>
  <p:clrMapOvr>
    <a:masterClrMapping/>
  </p:clrMapOvr>
  <p:transition/>
  <p:timing/>
</p:sld>
</file>

<file path=ppt/slides/slide1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Nadpis 1"/>
          <p:cNvSpPr>
            <a:spLocks noGrp="1"/>
          </p:cNvSpPr>
          <p:nvPr>
            <p:ph type="title"/>
          </p:nvPr>
        </p:nvSpPr>
        <p:spPr/>
        <p:txBody>
          <a:bodyPr>
            <a:noAutofit/>
          </a:bodyPr>
          <a:lstStyle/>
          <a:p>
            <a:r>
              <a:rPr lang="cs-CZ" altLang="cs-CZ" b="1" err="1"/>
              <a:t>Leonhard Paul Euler (1707-1783)</a:t>
            </a:r>
            <a:endParaRPr lang="cs-CZ"/>
          </a:p>
        </p:txBody>
      </p:sp>
      <p:sp>
        <p:nvSpPr>
          <p:cNvPr id="3" name="Zástupný symbol pro obsah 2"/>
          <p:cNvSpPr>
            <a:spLocks noGrp="1"/>
          </p:cNvSpPr>
          <p:nvPr>
            <p:ph idx="1"/>
          </p:nvPr>
        </p:nvSpPr>
        <p:spPr>
          <a:xfrm>
            <a:off x="609600" y="1600201"/>
            <a:ext cx="8158775" cy="4757568"/>
          </a:xfrm>
        </p:spPr>
        <p:txBody>
          <a:bodyPr>
            <a:normAutofit lnSpcReduction="10000"/>
          </a:bodyPr>
          <a:lstStyle/>
          <a:p>
            <a:pPr marL="0" indent="0">
              <a:lnSpc>
                <a:spcPct val="90000"/>
              </a:lnSpc>
              <a:buNone/>
            </a:pPr>
            <a:r>
              <a:rPr lang="cs-CZ" altLang="cs-CZ" sz="2000">
                <a:latin typeface="Source Sans Pro Semibold" panose="020b0604020202020204" charset="-18"/>
                <a:cs typeface="Times New Roman" pitchFamily="18" charset="0"/>
              </a:rPr>
              <a:t>Byl průkopnický švýcarský matematik a fyzik. </a:t>
            </a:r>
          </a:p>
          <a:p>
            <a:pPr marL="273050" indent="-273050">
              <a:lnSpc>
                <a:spcPct val="90000"/>
              </a:lnSpc>
              <a:buNone/>
            </a:pPr>
            <a:endParaRPr lang="cs-CZ" altLang="cs-CZ" sz="2000">
              <a:latin typeface="Source Sans Pro Semibold" panose="020b0604020202020204" charset="-18"/>
              <a:cs typeface="Times New Roman" pitchFamily="18" charset="0"/>
            </a:endParaRPr>
          </a:p>
          <a:p>
            <a:pPr marL="273050" indent="-273050">
              <a:lnSpc>
                <a:spcPct val="90000"/>
              </a:lnSpc>
              <a:buNone/>
            </a:pPr>
            <a:r>
              <a:rPr lang="cs-CZ" altLang="cs-CZ" sz="2000">
                <a:latin typeface="Source Sans Pro Semibold" panose="020b0604020202020204" charset="-18"/>
                <a:cs typeface="Times New Roman" pitchFamily="18" charset="0"/>
              </a:rPr>
              <a:t>Od dětství byl znám fenomenální pamětí. Většinu života byl slepý </a:t>
            </a:r>
            <a:r>
              <a:rPr lang="cs-CZ" altLang="cs-CZ" sz="2000" smtClean="0">
                <a:latin typeface="Source Sans Pro Semibold" panose="020b0604020202020204" charset="-18"/>
                <a:cs typeface="Times New Roman" pitchFamily="18" charset="0"/>
              </a:rPr>
              <a:t>na</a:t>
            </a:r>
          </a:p>
          <a:p>
            <a:pPr marL="273050" indent="-273050">
              <a:lnSpc>
                <a:spcPct val="90000"/>
              </a:lnSpc>
              <a:buNone/>
            </a:pPr>
            <a:r>
              <a:rPr lang="cs-CZ" altLang="cs-CZ" sz="2000" smtClean="0">
                <a:latin typeface="Source Sans Pro Semibold" panose="020b0604020202020204" charset="-18"/>
                <a:cs typeface="Times New Roman" pitchFamily="18" charset="0"/>
              </a:rPr>
              <a:t>jedno </a:t>
            </a:r>
            <a:r>
              <a:rPr lang="cs-CZ" altLang="cs-CZ" sz="2000">
                <a:latin typeface="Source Sans Pro Semibold" panose="020b0604020202020204" charset="-18"/>
                <a:cs typeface="Times New Roman" pitchFamily="18" charset="0"/>
              </a:rPr>
              <a:t>oko, posledních 16 let života úplně slepý.</a:t>
            </a:r>
          </a:p>
          <a:p>
            <a:pPr marL="273050" indent="-273050">
              <a:lnSpc>
                <a:spcPct val="90000"/>
              </a:lnSpc>
              <a:buNone/>
            </a:pPr>
            <a:endParaRPr lang="cs-CZ" altLang="cs-CZ" sz="2000">
              <a:latin typeface="Source Sans Pro Semibold" panose="020b0604020202020204" charset="-18"/>
              <a:cs typeface="Times New Roman" pitchFamily="18" charset="0"/>
            </a:endParaRPr>
          </a:p>
          <a:p>
            <a:pPr marL="0" indent="0">
              <a:lnSpc>
                <a:spcPct val="90000"/>
              </a:lnSpc>
              <a:buNone/>
            </a:pPr>
            <a:r>
              <a:rPr lang="cs-CZ" altLang="cs-CZ" sz="2000">
                <a:latin typeface="Source Sans Pro Semibold" panose="020b0604020202020204" charset="-18"/>
                <a:cs typeface="Times New Roman" pitchFamily="18" charset="0"/>
              </a:rPr>
              <a:t>Vystudoval v Basileji, spolupracoval s Bernouliovými (otec a dva synové), v letech 1727-1741 a od 1766 žil v Petrohradě, mezitím v Berlíně na dvoře Fridricha II.</a:t>
            </a:r>
          </a:p>
          <a:p>
            <a:pPr marL="0" indent="0">
              <a:lnSpc>
                <a:spcPct val="90000"/>
              </a:lnSpc>
              <a:buNone/>
            </a:pPr>
            <a:endParaRPr lang="cs-CZ" altLang="cs-CZ" sz="2000">
              <a:latin typeface="Source Sans Pro Semibold" panose="020b0604020202020204" charset="-18"/>
              <a:cs typeface="Times New Roman" pitchFamily="18" charset="0"/>
            </a:endParaRPr>
          </a:p>
          <a:p>
            <a:pPr marL="0" indent="0">
              <a:lnSpc>
                <a:spcPct val="90000"/>
              </a:lnSpc>
              <a:buNone/>
            </a:pPr>
            <a:r>
              <a:rPr lang="cs-CZ" altLang="cs-CZ" sz="2000">
                <a:latin typeface="Source Sans Pro Semibold" panose="020b0604020202020204" charset="-18"/>
                <a:cs typeface="Times New Roman" pitchFamily="18" charset="0"/>
              </a:rPr>
              <a:t>V 1734 se oženil, se svou ženou žil 40 let, z třinácti dětí jen 5 přežilo  dětství. </a:t>
            </a:r>
          </a:p>
          <a:p>
            <a:pPr marL="0" indent="0">
              <a:lnSpc>
                <a:spcPct val="90000"/>
              </a:lnSpc>
              <a:buNone/>
            </a:pPr>
            <a:endParaRPr lang="cs-CZ" altLang="cs-CZ" sz="2000">
              <a:latin typeface="Source Sans Pro Semibold" panose="020b0604020202020204" charset="-18"/>
              <a:cs typeface="Times New Roman" pitchFamily="18" charset="0"/>
            </a:endParaRPr>
          </a:p>
          <a:p>
            <a:pPr marL="0" indent="0">
              <a:lnSpc>
                <a:spcPct val="90000"/>
              </a:lnSpc>
              <a:buNone/>
            </a:pPr>
            <a:r>
              <a:rPr lang="cs-CZ" altLang="cs-CZ" sz="2000">
                <a:latin typeface="Source Sans Pro Semibold" panose="020b0604020202020204" charset="-18"/>
                <a:cs typeface="Times New Roman" pitchFamily="18" charset="0"/>
              </a:rPr>
              <a:t>Euler je považován za nejlepšího matematika 18.století a za jednoho z nejlepších matematiků vůbec. Eulerovo dílo nemá zřejmě v matematice obdoby. Napsal </a:t>
            </a:r>
            <a:r>
              <a:rPr lang="cs-CZ" altLang="cs-CZ" sz="2000" b="1">
                <a:solidFill>
                  <a:srgbClr val="C00000"/>
                </a:solidFill>
                <a:latin typeface="Source Sans Pro Semibold" panose="020b0604020202020204" charset="-18"/>
                <a:cs typeface="Times New Roman" pitchFamily="18" charset="0"/>
              </a:rPr>
              <a:t>865</a:t>
            </a:r>
            <a:r>
              <a:rPr lang="cs-CZ" altLang="cs-CZ" sz="2000">
                <a:latin typeface="Source Sans Pro Semibold" panose="020b0604020202020204" charset="-18"/>
                <a:cs typeface="Times New Roman" pitchFamily="18" charset="0"/>
              </a:rPr>
              <a:t> prací (z toho 473 v Petrohradu), Byl také velmi plodným autorem knih,  jeho sebrané spisy čítají </a:t>
            </a:r>
            <a:r>
              <a:rPr lang="cs-CZ" altLang="cs-CZ" sz="2000" b="1">
                <a:solidFill>
                  <a:srgbClr val="C00000"/>
                </a:solidFill>
                <a:latin typeface="Source Sans Pro Semibold" panose="020b0604020202020204" charset="-18"/>
                <a:cs typeface="Times New Roman" pitchFamily="18" charset="0"/>
              </a:rPr>
              <a:t>60—80</a:t>
            </a:r>
            <a:r>
              <a:rPr lang="cs-CZ" altLang="cs-CZ" sz="2000">
                <a:latin typeface="Source Sans Pro Semibold" panose="020b0604020202020204" charset="-18"/>
                <a:cs typeface="Times New Roman" pitchFamily="18" charset="0"/>
              </a:rPr>
              <a:t> svazků.</a:t>
            </a:r>
          </a:p>
        </p:txBody>
      </p:sp>
      <p:pic>
        <p:nvPicPr>
          <p:cNvPr id="9" name="Picture 5" descr="Soubor:Leonhard Euler.jpg">
            <a:hlinkClick r:id="rId3"/>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a:xfrm>
            <a:off x="9477490" y="1417638"/>
            <a:ext cx="2459116" cy="3196085"/>
          </a:xfrm>
          <a:prstGeom prst="rect">
            <a:avLst/>
          </a:prstGeom>
        </p:spPr>
      </p:pic>
    </p:spTree>
    <p:extLst>
      <p:ext uri="{BB962C8B-B14F-4D97-AF65-F5344CB8AC3E}">
        <p14:creationId xmlns:p14="http://schemas.microsoft.com/office/powerpoint/2010/main" val="132085095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53" presetClass="entr" presetSubtype="16" dur="50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Effect transition="in" filter="fade">
                                      <p:cBhvr>
                                        <p:cTn id="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Nadpis 1"/>
          <p:cNvSpPr>
            <a:spLocks noGrp="1"/>
          </p:cNvSpPr>
          <p:nvPr>
            <p:ph type="title"/>
          </p:nvPr>
        </p:nvSpPr>
        <p:spPr/>
        <p:txBody>
          <a:bodyPr>
            <a:normAutofit/>
          </a:bodyPr>
          <a:lstStyle/>
          <a:p>
            <a:r>
              <a:rPr lang="cs-CZ" b="1">
                <a:solidFill>
                  <a:srgbClr val="C00000"/>
                </a:solidFill>
              </a:rPr>
              <a:t>Dynamické programování</a:t>
            </a:r>
            <a:endParaRPr lang="en-US">
              <a:solidFill>
                <a:srgbClr val="C00000"/>
              </a:solidFill>
            </a:endParaRPr>
          </a:p>
        </p:txBody>
      </p:sp>
      <p:sp>
        <p:nvSpPr>
          <p:cNvPr id="4" name="Zástupný symbol pro číslo snímku 3"/>
          <p:cNvSpPr>
            <a:spLocks noGrp="1"/>
          </p:cNvSpPr>
          <p:nvPr>
            <p:ph type="sldNum" sz="quarter" idx="12"/>
          </p:nvPr>
        </p:nvSpPr>
        <p:spPr/>
        <p:txBody>
          <a:bodyPr/>
          <a:lstStyle/>
          <a:p>
            <a:fld id="{58ACF089-6BD9-4FF9-8F05-3BF27D933551}" type="slidenum">
              <a:rPr lang="cs-CZ" smtClean="0"/>
              <a:t>130</a:t>
            </a:fld>
            <a:endParaRPr lang="cs-CZ"/>
          </a:p>
        </p:txBody>
      </p:sp>
      <p:sp>
        <p:nvSpPr>
          <p:cNvPr id="5" name="TextovéPole 4"/>
          <p:cNvSpPr txBox="1"/>
          <p:nvPr/>
        </p:nvSpPr>
        <p:spPr>
          <a:xfrm>
            <a:off x="1761585" y="1361478"/>
            <a:ext cx="9007784" cy="2862322"/>
          </a:xfrm>
          <a:prstGeom prst="rect">
            <a:avLst/>
          </a:prstGeom>
          <a:noFill/>
        </p:spPr>
        <p:txBody>
          <a:bodyPr wrap="square" rtlCol="0">
            <a:spAutoFit/>
          </a:bodyPr>
          <a:lstStyle>
            <a:defPPr>
              <a:defRPr lang="cs-CZ"/>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spcBef>
                <a:spcPct val="0"/>
              </a:spcBef>
            </a:pPr>
            <a:endParaRPr lang="cs-CZ" altLang="cs-CZ" sz="2000"/>
          </a:p>
          <a:p>
            <a:pPr algn="just">
              <a:spcBef>
                <a:spcPct val="0"/>
              </a:spcBef>
            </a:pPr>
            <a:r>
              <a:rPr lang="cs-CZ" altLang="cs-CZ" sz="2000"/>
              <a:t>Tento rozhodovací problém lze vyjádřit přehledněji pomocnou tabulkou:</a:t>
            </a:r>
          </a:p>
          <a:p>
            <a:pPr algn="just">
              <a:spcBef>
                <a:spcPct val="0"/>
              </a:spcBef>
            </a:pPr>
            <a:endParaRPr lang="cs-CZ" altLang="cs-CZ" sz="2000"/>
          </a:p>
          <a:p>
            <a:pPr algn="just">
              <a:spcBef>
                <a:spcPct val="0"/>
              </a:spcBef>
            </a:pPr>
            <a:endParaRPr lang="cs-CZ" altLang="cs-CZ" sz="2000"/>
          </a:p>
          <a:p>
            <a:pPr algn="just">
              <a:spcBef>
                <a:spcPct val="0"/>
              </a:spcBef>
            </a:pPr>
            <a:endParaRPr lang="cs-CZ" altLang="cs-CZ" sz="2000"/>
          </a:p>
          <a:p>
            <a:pPr algn="just">
              <a:spcBef>
                <a:spcPct val="0"/>
              </a:spcBef>
            </a:pPr>
            <a:endParaRPr lang="cs-CZ" altLang="cs-CZ" sz="2000"/>
          </a:p>
          <a:p>
            <a:pPr algn="just">
              <a:spcBef>
                <a:spcPct val="0"/>
              </a:spcBef>
            </a:pPr>
            <a:endParaRPr lang="cs-CZ" altLang="cs-CZ" sz="2000"/>
          </a:p>
          <a:p>
            <a:pPr algn="just">
              <a:spcBef>
                <a:spcPct val="0"/>
              </a:spcBef>
            </a:pPr>
            <a:r>
              <a:rPr lang="cs-CZ" altLang="cs-CZ" sz="2000"/>
              <a:t>Optimální (dílčí) výsledek je podbarven žlutě. Všimněte si, že 4. sloupec v tabulce lze vyhledat v celkové tabulce z již optimálního rozdělení „zdroje“ pro </a:t>
            </a:r>
            <a:r>
              <a:rPr lang="cs-CZ" altLang="cs-CZ" sz="2000" i="1"/>
              <a:t>x</a:t>
            </a:r>
            <a:r>
              <a:rPr lang="cs-CZ" altLang="cs-CZ" sz="2000" baseline="-25000"/>
              <a:t>1</a:t>
            </a:r>
            <a:r>
              <a:rPr lang="cs-CZ" altLang="cs-CZ" sz="2000"/>
              <a:t>.</a:t>
            </a:r>
          </a:p>
        </p:txBody>
      </p:sp>
      <p:graphicFrame>
        <p:nvGraphicFramePr>
          <p:cNvPr id="7" name="Tabulka 6"/>
          <p:cNvGraphicFramePr>
            <a:graphicFrameLocks noGrp="1"/>
          </p:cNvGraphicFramePr>
          <p:nvPr>
            <p:extLst>
              <p:ext uri="{D42A27DB-BD31-4B8C-83A1-F6EECF244321}">
                <p14:modId xmlns:p14="http://schemas.microsoft.com/office/powerpoint/2010/main" val="176730196"/>
              </p:ext>
            </p:extLst>
          </p:nvPr>
        </p:nvGraphicFramePr>
        <p:xfrm>
          <a:off x="3359696" y="2245741"/>
          <a:ext cx="5304366" cy="1111251"/>
        </p:xfrm>
        <a:graphic>
          <a:graphicData uri="http://schemas.openxmlformats.org/drawingml/2006/table">
            <a:tbl>
              <a:tblPr firstRow="1" bandRow="1">
                <a:tableStyleId>{5C22544A-7EE6-4342-B048-85BDC9FD1C3A}</a:tableStyleId>
              </a:tblPr>
              <a:tblGrid>
                <a:gridCol w="614061">
                  <a:extLst>
                    <a:ext uri="{9D8B030D-6E8A-4147-A177-3AD203B41FA5}">
                      <a16:colId xmlns:a16="http://schemas.microsoft.com/office/drawing/2014/main" val="20000"/>
                    </a:ext>
                  </a:extLst>
                </a:gridCol>
                <a:gridCol w="614061">
                  <a:extLst>
                    <a:ext uri="{9D8B030D-6E8A-4147-A177-3AD203B41FA5}">
                      <a16:colId xmlns:a16="http://schemas.microsoft.com/office/drawing/2014/main" val="20001"/>
                    </a:ext>
                  </a:extLst>
                </a:gridCol>
                <a:gridCol w="1045723">
                  <a:extLst>
                    <a:ext uri="{9D8B030D-6E8A-4147-A177-3AD203B41FA5}">
                      <a16:colId xmlns:a16="http://schemas.microsoft.com/office/drawing/2014/main" val="20002"/>
                    </a:ext>
                  </a:extLst>
                </a:gridCol>
                <a:gridCol w="1405441">
                  <a:extLst>
                    <a:ext uri="{9D8B030D-6E8A-4147-A177-3AD203B41FA5}">
                      <a16:colId xmlns:a16="http://schemas.microsoft.com/office/drawing/2014/main" val="20003"/>
                    </a:ext>
                  </a:extLst>
                </a:gridCol>
                <a:gridCol w="1625080">
                  <a:extLst>
                    <a:ext uri="{9D8B030D-6E8A-4147-A177-3AD203B41FA5}">
                      <a16:colId xmlns:a16="http://schemas.microsoft.com/office/drawing/2014/main" val="20004"/>
                    </a:ext>
                  </a:extLst>
                </a:gridCol>
              </a:tblGrid>
              <a:tr h="370417">
                <a:tc>
                  <a:txBody>
                    <a:bodyPr vert="horz" wrap="square"/>
                    <a:lstStyle/>
                    <a:p>
                      <a:r>
                        <a:rPr lang="cs-CZ" sz="1800" i="1">
                          <a:solidFill>
                            <a:schemeClr val="bg1"/>
                          </a:solidFill>
                        </a:rPr>
                        <a:t>x</a:t>
                      </a:r>
                      <a:r>
                        <a:rPr lang="cs-CZ" sz="1800" baseline="-25000">
                          <a:solidFill>
                            <a:schemeClr val="bg1"/>
                          </a:solidFill>
                        </a:rPr>
                        <a:t>2</a:t>
                      </a:r>
                      <a:endParaRPr lang="cs-CZ" sz="1800">
                        <a:solidFill>
                          <a:schemeClr val="bg1"/>
                        </a:solidFill>
                      </a:endParaRPr>
                    </a:p>
                  </a:txBody>
                  <a:tcPr marL="121881" marR="121881" marT="45668" marB="45668"/>
                </a:tc>
                <a:tc>
                  <a:txBody>
                    <a:bodyPr vert="horz" wrap="square"/>
                    <a:lstStyle/>
                    <a:p>
                      <a:r>
                        <a:rPr lang="cs-CZ" sz="1800" i="1">
                          <a:solidFill>
                            <a:schemeClr val="bg1"/>
                          </a:solidFill>
                        </a:rPr>
                        <a:t>x</a:t>
                      </a:r>
                      <a:r>
                        <a:rPr lang="cs-CZ" sz="1800" baseline="-25000">
                          <a:solidFill>
                            <a:schemeClr val="bg1"/>
                          </a:solidFill>
                        </a:rPr>
                        <a:t>1</a:t>
                      </a:r>
                      <a:endParaRPr lang="cs-CZ" sz="1800"/>
                    </a:p>
                  </a:txBody>
                  <a:tcPr marL="121881" marR="121881" marT="45668" marB="45668"/>
                </a:tc>
                <a:tc>
                  <a:txBody>
                    <a:bodyPr vert="horz" wrap="square"/>
                    <a:lstStyle/>
                    <a:p>
                      <a:r>
                        <a:rPr lang="cs-CZ" sz="1800" i="1">
                          <a:solidFill>
                            <a:schemeClr val="bg1"/>
                          </a:solidFill>
                        </a:rPr>
                        <a:t>f</a:t>
                      </a:r>
                      <a:r>
                        <a:rPr lang="cs-CZ" sz="1800" i="0" baseline="-25000">
                          <a:solidFill>
                            <a:schemeClr val="bg1"/>
                          </a:solidFill>
                        </a:rPr>
                        <a:t>2</a:t>
                      </a:r>
                      <a:r>
                        <a:rPr lang="cs-CZ" sz="1800">
                          <a:solidFill>
                            <a:schemeClr val="bg1"/>
                          </a:solidFill>
                        </a:rPr>
                        <a:t>(x</a:t>
                      </a:r>
                      <a:r>
                        <a:rPr lang="cs-CZ" sz="1800" i="1" baseline="-25000">
                          <a:solidFill>
                            <a:schemeClr val="bg1"/>
                          </a:solidFill>
                        </a:rPr>
                        <a:t>2</a:t>
                      </a:r>
                      <a:r>
                        <a:rPr lang="cs-CZ" sz="1800">
                          <a:solidFill>
                            <a:schemeClr val="bg1"/>
                          </a:solidFill>
                        </a:rPr>
                        <a:t>)</a:t>
                      </a:r>
                    </a:p>
                  </a:txBody>
                  <a:tcPr marL="121881" marR="121881" marT="45668" marB="45668"/>
                </a:tc>
                <a:tc>
                  <a:txBody>
                    <a:bodyPr vert="horz" wrap="square"/>
                    <a:lstStyle/>
                    <a:p>
                      <a:r>
                        <a:rPr lang="cs-CZ" sz="1800" i="1">
                          <a:solidFill>
                            <a:schemeClr val="bg1"/>
                          </a:solidFill>
                        </a:rPr>
                        <a:t>F</a:t>
                      </a:r>
                      <a:r>
                        <a:rPr lang="cs-CZ" sz="1800" baseline="-25000">
                          <a:solidFill>
                            <a:schemeClr val="bg1"/>
                          </a:solidFill>
                        </a:rPr>
                        <a:t>1</a:t>
                      </a:r>
                      <a:r>
                        <a:rPr lang="cs-CZ" sz="1800">
                          <a:solidFill>
                            <a:schemeClr val="bg1"/>
                          </a:solidFill>
                        </a:rPr>
                        <a:t>(1-</a:t>
                      </a:r>
                      <a:r>
                        <a:rPr lang="cs-CZ" sz="1800" i="1">
                          <a:solidFill>
                            <a:schemeClr val="bg1"/>
                          </a:solidFill>
                        </a:rPr>
                        <a:t>x</a:t>
                      </a:r>
                      <a:r>
                        <a:rPr lang="cs-CZ" sz="1800" i="1" baseline="-25000">
                          <a:solidFill>
                            <a:schemeClr val="bg1"/>
                          </a:solidFill>
                        </a:rPr>
                        <a:t>2</a:t>
                      </a:r>
                      <a:r>
                        <a:rPr lang="cs-CZ" sz="1800">
                          <a:solidFill>
                            <a:schemeClr val="bg1"/>
                          </a:solidFill>
                        </a:rPr>
                        <a:t>)</a:t>
                      </a:r>
                      <a:endParaRPr lang="cs-CZ" sz="1800"/>
                    </a:p>
                  </a:txBody>
                  <a:tcPr marL="121881" marR="121881" marT="45668" marB="45668"/>
                </a:tc>
                <a:tc>
                  <a:txBody>
                    <a:bodyPr vert="horz" wrap="square"/>
                    <a:lstStyle/>
                    <a:p>
                      <a:r>
                        <a:rPr lang="cs-CZ" sz="1800" i="1">
                          <a:solidFill>
                            <a:schemeClr val="bg1"/>
                          </a:solidFill>
                        </a:rPr>
                        <a:t>F</a:t>
                      </a:r>
                      <a:r>
                        <a:rPr lang="cs-CZ" sz="1800" baseline="-25000">
                          <a:solidFill>
                            <a:schemeClr val="bg1"/>
                          </a:solidFill>
                        </a:rPr>
                        <a:t>2</a:t>
                      </a:r>
                      <a:r>
                        <a:rPr lang="cs-CZ" sz="1800">
                          <a:solidFill>
                            <a:schemeClr val="bg1"/>
                          </a:solidFill>
                        </a:rPr>
                        <a:t>(1)</a:t>
                      </a:r>
                    </a:p>
                  </a:txBody>
                  <a:tcPr marL="121881" marR="121881" marT="45668" marB="45668"/>
                </a:tc>
                <a:extLst>
                  <a:ext uri="{0D108BD9-81ED-4DB2-BD59-A6C34878D82A}">
                    <a16:rowId xmlns:a16="http://schemas.microsoft.com/office/drawing/2014/main" val="10000"/>
                  </a:ext>
                </a:extLst>
              </a:tr>
              <a:tr h="370417">
                <a:tc>
                  <a:txBody>
                    <a:bodyPr vert="horz" wrap="square"/>
                    <a:lstStyle/>
                    <a:p>
                      <a:r>
                        <a:rPr lang="cs-CZ" sz="1800"/>
                        <a:t>0</a:t>
                      </a:r>
                    </a:p>
                  </a:txBody>
                  <a:tcPr marL="121881" marR="121881" marT="45668" marB="45668"/>
                </a:tc>
                <a:tc>
                  <a:txBody>
                    <a:bodyPr vert="horz" wrap="square"/>
                    <a:lstStyle/>
                    <a:p>
                      <a:r>
                        <a:rPr lang="cs-CZ" sz="1800"/>
                        <a:t>1</a:t>
                      </a:r>
                    </a:p>
                  </a:txBody>
                  <a:tcPr marL="121881" marR="121881" marT="45668" marB="45668"/>
                </a:tc>
                <a:tc>
                  <a:txBody>
                    <a:bodyPr vert="horz" wrap="square"/>
                    <a:lstStyle/>
                    <a:p>
                      <a:r>
                        <a:rPr lang="cs-CZ" sz="1800"/>
                        <a:t>0</a:t>
                      </a:r>
                    </a:p>
                  </a:txBody>
                  <a:tcPr marL="121881" marR="121881" marT="45668" marB="45668"/>
                </a:tc>
                <a:tc>
                  <a:txBody>
                    <a:bodyPr vert="horz" wrap="square"/>
                    <a:lstStyle/>
                    <a:p>
                      <a:r>
                        <a:rPr lang="cs-CZ" sz="1800"/>
                        <a:t>0.5</a:t>
                      </a:r>
                    </a:p>
                  </a:txBody>
                  <a:tcPr marL="121881" marR="121881" marT="45668" marB="45668"/>
                </a:tc>
                <a:tc>
                  <a:txBody>
                    <a:bodyPr vert="horz" wrap="square"/>
                    <a:lstStyle/>
                    <a:p>
                      <a:r>
                        <a:rPr lang="cs-CZ" sz="1800"/>
                        <a:t>0.5</a:t>
                      </a:r>
                    </a:p>
                  </a:txBody>
                  <a:tcPr marL="121881" marR="121881" marT="45668" marB="45668"/>
                </a:tc>
                <a:extLst>
                  <a:ext uri="{0D108BD9-81ED-4DB2-BD59-A6C34878D82A}">
                    <a16:rowId xmlns:a16="http://schemas.microsoft.com/office/drawing/2014/main" val="10001"/>
                  </a:ext>
                </a:extLst>
              </a:tr>
              <a:tr h="370417">
                <a:tc>
                  <a:txBody>
                    <a:bodyPr vert="horz" wrap="square"/>
                    <a:lstStyle/>
                    <a:p>
                      <a:r>
                        <a:rPr lang="cs-CZ" sz="1800"/>
                        <a:t>1</a:t>
                      </a:r>
                    </a:p>
                  </a:txBody>
                  <a:tcPr marL="121881" marR="121881" marT="45668" marB="45668">
                    <a:solidFill>
                      <a:srgbClr val="FFFF00"/>
                    </a:solidFill>
                  </a:tcPr>
                </a:tc>
                <a:tc>
                  <a:txBody>
                    <a:bodyPr vert="horz" wrap="square"/>
                    <a:lstStyle/>
                    <a:p>
                      <a:r>
                        <a:rPr lang="cs-CZ" sz="1800"/>
                        <a:t>0</a:t>
                      </a:r>
                    </a:p>
                  </a:txBody>
                  <a:tcPr marL="121881" marR="121881" marT="45668" marB="45668">
                    <a:solidFill>
                      <a:srgbClr val="FFFF00"/>
                    </a:solidFill>
                  </a:tcPr>
                </a:tc>
                <a:tc>
                  <a:txBody>
                    <a:bodyPr vert="horz" wrap="square"/>
                    <a:lstStyle/>
                    <a:p>
                      <a:r>
                        <a:rPr lang="cs-CZ" sz="1800"/>
                        <a:t>0.25</a:t>
                      </a:r>
                    </a:p>
                  </a:txBody>
                  <a:tcPr marL="121881" marR="121881" marT="45668" marB="45668">
                    <a:solidFill>
                      <a:srgbClr val="FFFF00"/>
                    </a:solidFill>
                  </a:tcPr>
                </a:tc>
                <a:tc>
                  <a:txBody>
                    <a:bodyPr vert="horz" wrap="square"/>
                    <a:lstStyle/>
                    <a:p>
                      <a:r>
                        <a:rPr lang="cs-CZ" sz="1800"/>
                        <a:t>1</a:t>
                      </a:r>
                    </a:p>
                  </a:txBody>
                  <a:tcPr marL="121881" marR="121881" marT="45668" marB="45668">
                    <a:solidFill>
                      <a:srgbClr val="FFFF00"/>
                    </a:solidFill>
                  </a:tcPr>
                </a:tc>
                <a:tc>
                  <a:txBody>
                    <a:bodyPr vert="horz" wrap="square"/>
                    <a:lstStyle/>
                    <a:p>
                      <a:r>
                        <a:rPr lang="cs-CZ" sz="1800"/>
                        <a:t>0.25</a:t>
                      </a:r>
                    </a:p>
                  </a:txBody>
                  <a:tcPr marL="121881" marR="121881" marT="45668" marB="45668">
                    <a:solidFill>
                      <a:srgbClr val="FFFF00"/>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941432114"/>
      </p:ext>
    </p:extLst>
  </p:cSld>
  <p:clrMapOvr>
    <a:masterClrMapping/>
  </p:clrMapOvr>
  <p:transition/>
  <p:timing/>
</p:sld>
</file>

<file path=ppt/slides/slide13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Nadpis 1"/>
          <p:cNvSpPr>
            <a:spLocks noGrp="1"/>
          </p:cNvSpPr>
          <p:nvPr>
            <p:ph type="title"/>
          </p:nvPr>
        </p:nvSpPr>
        <p:spPr/>
        <p:txBody>
          <a:bodyPr>
            <a:normAutofit/>
          </a:bodyPr>
          <a:lstStyle/>
          <a:p>
            <a:r>
              <a:rPr lang="cs-CZ" b="1">
                <a:solidFill>
                  <a:srgbClr val="C00000"/>
                </a:solidFill>
              </a:rPr>
              <a:t>Dynamické programování</a:t>
            </a:r>
            <a:endParaRPr lang="en-US">
              <a:solidFill>
                <a:srgbClr val="C00000"/>
              </a:solidFill>
            </a:endParaRPr>
          </a:p>
        </p:txBody>
      </p:sp>
      <p:sp>
        <p:nvSpPr>
          <p:cNvPr id="4" name="Zástupný symbol pro číslo snímku 3"/>
          <p:cNvSpPr>
            <a:spLocks noGrp="1"/>
          </p:cNvSpPr>
          <p:nvPr>
            <p:ph type="sldNum" sz="quarter" idx="12"/>
          </p:nvPr>
        </p:nvSpPr>
        <p:spPr/>
        <p:txBody>
          <a:bodyPr/>
          <a:lstStyle/>
          <a:p>
            <a:fld id="{58ACF089-6BD9-4FF9-8F05-3BF27D933551}" type="slidenum">
              <a:rPr lang="cs-CZ" smtClean="0"/>
              <a:t>131</a:t>
            </a:fld>
            <a:endParaRPr lang="cs-CZ"/>
          </a:p>
        </p:txBody>
      </p:sp>
      <p:sp>
        <p:nvSpPr>
          <p:cNvPr id="5" name="TextovéPole 4"/>
          <p:cNvSpPr txBox="1"/>
          <p:nvPr/>
        </p:nvSpPr>
        <p:spPr>
          <a:xfrm>
            <a:off x="1761585" y="1361478"/>
            <a:ext cx="9007784" cy="3170099"/>
          </a:xfrm>
          <a:prstGeom prst="rect">
            <a:avLst/>
          </a:prstGeom>
          <a:noFill/>
        </p:spPr>
        <p:txBody>
          <a:bodyPr wrap="square" rtlCol="0">
            <a:spAutoFit/>
          </a:bodyPr>
          <a:lstStyle>
            <a:defPPr>
              <a:defRPr lang="cs-CZ"/>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0"/>
              </a:spcBef>
            </a:pPr>
            <a:endParaRPr lang="cs-CZ" altLang="cs-CZ" sz="2000">
              <a:latin typeface="Times New Roman" pitchFamily="18" charset="0"/>
            </a:endParaRPr>
          </a:p>
          <a:p>
            <a:pPr>
              <a:spcBef>
                <a:spcPct val="0"/>
              </a:spcBef>
            </a:pPr>
            <a:r>
              <a:rPr lang="cs-CZ" altLang="cs-CZ" sz="2000">
                <a:latin typeface="Times New Roman" pitchFamily="18" charset="0"/>
              </a:rPr>
              <a:t>Dělení </a:t>
            </a:r>
            <a:r>
              <a:rPr lang="cs-CZ" altLang="cs-CZ" sz="2000" i="1">
                <a:solidFill>
                  <a:schemeClr val="accent1">
                    <a:lumMod val="50000"/>
                  </a:schemeClr>
                </a:solidFill>
                <a:latin typeface="Times New Roman" pitchFamily="18" charset="0"/>
              </a:rPr>
              <a:t>b</a:t>
            </a:r>
            <a:r>
              <a:rPr lang="cs-CZ" altLang="cs-CZ" sz="2000" baseline="-25000">
                <a:solidFill>
                  <a:schemeClr val="accent1">
                    <a:lumMod val="50000"/>
                  </a:schemeClr>
                </a:solidFill>
                <a:latin typeface="Times New Roman" pitchFamily="18" charset="0"/>
              </a:rPr>
              <a:t>2</a:t>
            </a:r>
            <a:r>
              <a:rPr lang="cs-CZ" altLang="cs-CZ" sz="2000">
                <a:solidFill>
                  <a:schemeClr val="accent1">
                    <a:lumMod val="50000"/>
                  </a:schemeClr>
                </a:solidFill>
                <a:latin typeface="Times New Roman" pitchFamily="18" charset="0"/>
              </a:rPr>
              <a:t> = 2 </a:t>
            </a:r>
            <a:r>
              <a:rPr lang="cs-CZ" altLang="cs-CZ" sz="2000">
                <a:latin typeface="Times New Roman" pitchFamily="18" charset="0"/>
              </a:rPr>
              <a:t>vede na tabulku (podvýpočet):</a:t>
            </a:r>
          </a:p>
          <a:p>
            <a:pPr>
              <a:spcBef>
                <a:spcPct val="0"/>
              </a:spcBef>
            </a:pPr>
            <a:endParaRPr lang="cs-CZ" altLang="cs-CZ" sz="2000">
              <a:latin typeface="Times New Roman" pitchFamily="18" charset="0"/>
            </a:endParaRPr>
          </a:p>
          <a:p>
            <a:pPr>
              <a:spcBef>
                <a:spcPct val="0"/>
              </a:spcBef>
            </a:pPr>
            <a:endParaRPr lang="cs-CZ" altLang="cs-CZ" sz="2000">
              <a:latin typeface="Times New Roman" pitchFamily="18" charset="0"/>
            </a:endParaRPr>
          </a:p>
          <a:p>
            <a:pPr>
              <a:spcBef>
                <a:spcPct val="0"/>
              </a:spcBef>
            </a:pPr>
            <a:endParaRPr lang="cs-CZ" altLang="cs-CZ" sz="2000">
              <a:latin typeface="Times New Roman" pitchFamily="18" charset="0"/>
            </a:endParaRPr>
          </a:p>
          <a:p>
            <a:pPr>
              <a:spcBef>
                <a:spcPct val="0"/>
              </a:spcBef>
            </a:pPr>
            <a:endParaRPr lang="cs-CZ" altLang="cs-CZ" sz="2000">
              <a:latin typeface="Times New Roman" pitchFamily="18" charset="0"/>
            </a:endParaRPr>
          </a:p>
          <a:p>
            <a:pPr>
              <a:spcBef>
                <a:spcPct val="0"/>
              </a:spcBef>
            </a:pPr>
            <a:endParaRPr lang="cs-CZ" altLang="cs-CZ" sz="2000">
              <a:latin typeface="Times New Roman" pitchFamily="18" charset="0"/>
            </a:endParaRPr>
          </a:p>
          <a:p>
            <a:pPr>
              <a:spcBef>
                <a:spcPct val="0"/>
              </a:spcBef>
            </a:pPr>
            <a:endParaRPr lang="cs-CZ" altLang="cs-CZ" sz="2000">
              <a:latin typeface="Times New Roman" pitchFamily="18" charset="0"/>
            </a:endParaRPr>
          </a:p>
          <a:p>
            <a:pPr>
              <a:spcBef>
                <a:spcPct val="0"/>
              </a:spcBef>
            </a:pPr>
            <a:endParaRPr lang="cs-CZ" altLang="cs-CZ" sz="2000">
              <a:latin typeface="Times New Roman" pitchFamily="18" charset="0"/>
            </a:endParaRPr>
          </a:p>
          <a:p>
            <a:pPr>
              <a:spcBef>
                <a:spcPct val="0"/>
              </a:spcBef>
            </a:pPr>
            <a:r>
              <a:rPr lang="cs-CZ" altLang="cs-CZ" sz="2000">
                <a:latin typeface="Times New Roman" pitchFamily="18" charset="0"/>
              </a:rPr>
              <a:t>Tedy:</a:t>
            </a:r>
          </a:p>
        </p:txBody>
      </p:sp>
      <p:graphicFrame>
        <p:nvGraphicFramePr>
          <p:cNvPr id="6" name="Tabulka 5"/>
          <p:cNvGraphicFramePr>
            <a:graphicFrameLocks noGrp="1"/>
          </p:cNvGraphicFramePr>
          <p:nvPr>
            <p:extLst>
              <p:ext uri="{D42A27DB-BD31-4B8C-83A1-F6EECF244321}">
                <p14:modId xmlns:p14="http://schemas.microsoft.com/office/powerpoint/2010/main" val="3865581468"/>
              </p:ext>
            </p:extLst>
          </p:nvPr>
        </p:nvGraphicFramePr>
        <p:xfrm>
          <a:off x="3442756" y="2232720"/>
          <a:ext cx="5306486" cy="1484312"/>
        </p:xfrm>
        <a:graphic>
          <a:graphicData uri="http://schemas.openxmlformats.org/drawingml/2006/table">
            <a:tbl>
              <a:tblPr firstRow="1" bandRow="1">
                <a:tableStyleId>{5C22544A-7EE6-4342-B048-85BDC9FD1C3A}</a:tableStyleId>
              </a:tblPr>
              <a:tblGrid>
                <a:gridCol w="614307">
                  <a:extLst>
                    <a:ext uri="{9D8B030D-6E8A-4147-A177-3AD203B41FA5}">
                      <a16:colId xmlns:a16="http://schemas.microsoft.com/office/drawing/2014/main" val="20000"/>
                    </a:ext>
                  </a:extLst>
                </a:gridCol>
                <a:gridCol w="614307">
                  <a:extLst>
                    <a:ext uri="{9D8B030D-6E8A-4147-A177-3AD203B41FA5}">
                      <a16:colId xmlns:a16="http://schemas.microsoft.com/office/drawing/2014/main" val="20001"/>
                    </a:ext>
                  </a:extLst>
                </a:gridCol>
                <a:gridCol w="1046140">
                  <a:extLst>
                    <a:ext uri="{9D8B030D-6E8A-4147-A177-3AD203B41FA5}">
                      <a16:colId xmlns:a16="http://schemas.microsoft.com/office/drawing/2014/main" val="20002"/>
                    </a:ext>
                  </a:extLst>
                </a:gridCol>
                <a:gridCol w="1406003">
                  <a:extLst>
                    <a:ext uri="{9D8B030D-6E8A-4147-A177-3AD203B41FA5}">
                      <a16:colId xmlns:a16="http://schemas.microsoft.com/office/drawing/2014/main" val="20003"/>
                    </a:ext>
                  </a:extLst>
                </a:gridCol>
                <a:gridCol w="1625729">
                  <a:extLst>
                    <a:ext uri="{9D8B030D-6E8A-4147-A177-3AD203B41FA5}">
                      <a16:colId xmlns:a16="http://schemas.microsoft.com/office/drawing/2014/main" val="20004"/>
                    </a:ext>
                  </a:extLst>
                </a:gridCol>
              </a:tblGrid>
              <a:tr h="371078">
                <a:tc>
                  <a:txBody>
                    <a:bodyPr vert="horz" wrap="square"/>
                    <a:lstStyle/>
                    <a:p>
                      <a:pPr algn="ctr"/>
                      <a:r>
                        <a:rPr lang="cs-CZ" sz="1800" i="1">
                          <a:solidFill>
                            <a:schemeClr val="bg1"/>
                          </a:solidFill>
                        </a:rPr>
                        <a:t>x</a:t>
                      </a:r>
                      <a:r>
                        <a:rPr lang="cs-CZ" sz="1800" baseline="-25000">
                          <a:solidFill>
                            <a:schemeClr val="bg1"/>
                          </a:solidFill>
                        </a:rPr>
                        <a:t>2</a:t>
                      </a:r>
                      <a:endParaRPr lang="cs-CZ" sz="1800">
                        <a:solidFill>
                          <a:schemeClr val="bg1"/>
                        </a:solidFill>
                      </a:endParaRPr>
                    </a:p>
                  </a:txBody>
                  <a:tcPr marL="121929" marR="121929" marT="45749" marB="45749"/>
                </a:tc>
                <a:tc>
                  <a:txBody>
                    <a:bodyPr vert="horz" wrap="square"/>
                    <a:lstStyle/>
                    <a:p>
                      <a:pPr algn="ctr"/>
                      <a:r>
                        <a:rPr lang="cs-CZ" sz="1800" i="1">
                          <a:solidFill>
                            <a:schemeClr val="bg1"/>
                          </a:solidFill>
                        </a:rPr>
                        <a:t>x</a:t>
                      </a:r>
                      <a:r>
                        <a:rPr lang="cs-CZ" sz="1800" baseline="-25000">
                          <a:solidFill>
                            <a:schemeClr val="bg1"/>
                          </a:solidFill>
                        </a:rPr>
                        <a:t>1</a:t>
                      </a:r>
                      <a:endParaRPr lang="cs-CZ" sz="1800"/>
                    </a:p>
                  </a:txBody>
                  <a:tcPr marL="121929" marR="121929" marT="45749" marB="45749"/>
                </a:tc>
                <a:tc>
                  <a:txBody>
                    <a:bodyPr vert="horz" wrap="square"/>
                    <a:lstStyle/>
                    <a:p>
                      <a:pPr algn="ctr"/>
                      <a:r>
                        <a:rPr lang="cs-CZ" sz="1800" i="1">
                          <a:solidFill>
                            <a:schemeClr val="bg1"/>
                          </a:solidFill>
                        </a:rPr>
                        <a:t>f</a:t>
                      </a:r>
                      <a:r>
                        <a:rPr lang="cs-CZ" sz="1800" i="0" baseline="-25000">
                          <a:solidFill>
                            <a:schemeClr val="bg1"/>
                          </a:solidFill>
                        </a:rPr>
                        <a:t>2</a:t>
                      </a:r>
                      <a:r>
                        <a:rPr lang="cs-CZ" sz="1800">
                          <a:solidFill>
                            <a:schemeClr val="bg1"/>
                          </a:solidFill>
                        </a:rPr>
                        <a:t>(x</a:t>
                      </a:r>
                      <a:r>
                        <a:rPr lang="cs-CZ" sz="1800" i="1" baseline="-25000">
                          <a:solidFill>
                            <a:schemeClr val="bg1"/>
                          </a:solidFill>
                        </a:rPr>
                        <a:t>2</a:t>
                      </a:r>
                      <a:r>
                        <a:rPr lang="cs-CZ" sz="1800">
                          <a:solidFill>
                            <a:schemeClr val="bg1"/>
                          </a:solidFill>
                        </a:rPr>
                        <a:t>)</a:t>
                      </a:r>
                    </a:p>
                  </a:txBody>
                  <a:tcPr marL="121929" marR="121929" marT="45749" marB="45749"/>
                </a:tc>
                <a:tc>
                  <a:txBody>
                    <a:bodyPr vert="horz" wrap="square"/>
                    <a:lstStyle/>
                    <a:p>
                      <a:pPr algn="ctr"/>
                      <a:r>
                        <a:rPr lang="cs-CZ" sz="1800" i="1">
                          <a:solidFill>
                            <a:schemeClr val="bg1"/>
                          </a:solidFill>
                        </a:rPr>
                        <a:t>F</a:t>
                      </a:r>
                      <a:r>
                        <a:rPr lang="cs-CZ" sz="1800" baseline="-25000">
                          <a:solidFill>
                            <a:schemeClr val="bg1"/>
                          </a:solidFill>
                        </a:rPr>
                        <a:t>1</a:t>
                      </a:r>
                      <a:r>
                        <a:rPr lang="cs-CZ" sz="1800">
                          <a:solidFill>
                            <a:schemeClr val="bg1"/>
                          </a:solidFill>
                        </a:rPr>
                        <a:t>(2-</a:t>
                      </a:r>
                      <a:r>
                        <a:rPr lang="cs-CZ" sz="1800" i="1">
                          <a:solidFill>
                            <a:schemeClr val="bg1"/>
                          </a:solidFill>
                        </a:rPr>
                        <a:t>x</a:t>
                      </a:r>
                      <a:r>
                        <a:rPr lang="cs-CZ" sz="1800" i="1" baseline="-25000">
                          <a:solidFill>
                            <a:schemeClr val="bg1"/>
                          </a:solidFill>
                        </a:rPr>
                        <a:t>2</a:t>
                      </a:r>
                      <a:r>
                        <a:rPr lang="cs-CZ" sz="1800">
                          <a:solidFill>
                            <a:schemeClr val="bg1"/>
                          </a:solidFill>
                        </a:rPr>
                        <a:t>)</a:t>
                      </a:r>
                      <a:endParaRPr lang="cs-CZ" sz="1800"/>
                    </a:p>
                  </a:txBody>
                  <a:tcPr marL="121929" marR="121929" marT="45749" marB="45749"/>
                </a:tc>
                <a:tc>
                  <a:txBody>
                    <a:bodyPr vert="horz" wrap="square"/>
                    <a:lstStyle/>
                    <a:p>
                      <a:pPr algn="ctr"/>
                      <a:r>
                        <a:rPr lang="cs-CZ" sz="1800" i="1">
                          <a:solidFill>
                            <a:schemeClr val="bg1"/>
                          </a:solidFill>
                        </a:rPr>
                        <a:t>F</a:t>
                      </a:r>
                      <a:r>
                        <a:rPr lang="cs-CZ" sz="1800" baseline="-25000">
                          <a:solidFill>
                            <a:schemeClr val="bg1"/>
                          </a:solidFill>
                        </a:rPr>
                        <a:t>2</a:t>
                      </a:r>
                      <a:r>
                        <a:rPr lang="cs-CZ" sz="1800">
                          <a:solidFill>
                            <a:schemeClr val="bg1"/>
                          </a:solidFill>
                        </a:rPr>
                        <a:t>(2)</a:t>
                      </a:r>
                    </a:p>
                  </a:txBody>
                  <a:tcPr marL="121929" marR="121929" marT="45749" marB="45749"/>
                </a:tc>
                <a:extLst>
                  <a:ext uri="{0D108BD9-81ED-4DB2-BD59-A6C34878D82A}">
                    <a16:rowId xmlns:a16="http://schemas.microsoft.com/office/drawing/2014/main" val="10000"/>
                  </a:ext>
                </a:extLst>
              </a:tr>
              <a:tr h="371078">
                <a:tc>
                  <a:txBody>
                    <a:bodyPr vert="horz" wrap="square"/>
                    <a:lstStyle/>
                    <a:p>
                      <a:pPr algn="ctr"/>
                      <a:r>
                        <a:rPr lang="cs-CZ" sz="1800"/>
                        <a:t>0</a:t>
                      </a:r>
                    </a:p>
                  </a:txBody>
                  <a:tcPr marL="121929" marR="121929" marT="45749" marB="45749"/>
                </a:tc>
                <a:tc>
                  <a:txBody>
                    <a:bodyPr vert="horz" wrap="square"/>
                    <a:lstStyle/>
                    <a:p>
                      <a:pPr algn="ctr"/>
                      <a:r>
                        <a:rPr lang="cs-CZ" sz="1800"/>
                        <a:t>2</a:t>
                      </a:r>
                    </a:p>
                  </a:txBody>
                  <a:tcPr marL="121929" marR="121929" marT="45749" marB="45749"/>
                </a:tc>
                <a:tc>
                  <a:txBody>
                    <a:bodyPr vert="horz" wrap="square"/>
                    <a:lstStyle/>
                    <a:p>
                      <a:pPr algn="ctr"/>
                      <a:r>
                        <a:rPr lang="cs-CZ" sz="1800"/>
                        <a:t>0</a:t>
                      </a:r>
                    </a:p>
                  </a:txBody>
                  <a:tcPr marL="121929" marR="121929" marT="45749" marB="45749"/>
                </a:tc>
                <a:tc>
                  <a:txBody>
                    <a:bodyPr vert="horz" wrap="square"/>
                    <a:lstStyle/>
                    <a:p>
                      <a:pPr algn="ctr"/>
                      <a:r>
                        <a:rPr lang="cs-CZ" sz="1800"/>
                        <a:t>2</a:t>
                      </a:r>
                    </a:p>
                  </a:txBody>
                  <a:tcPr marL="121929" marR="121929" marT="45749" marB="45749"/>
                </a:tc>
                <a:tc>
                  <a:txBody>
                    <a:bodyPr vert="horz" wrap="square"/>
                    <a:lstStyle/>
                    <a:p>
                      <a:pPr algn="ctr"/>
                      <a:r>
                        <a:rPr lang="cs-CZ" sz="1800"/>
                        <a:t>2</a:t>
                      </a:r>
                    </a:p>
                  </a:txBody>
                  <a:tcPr marL="121929" marR="121929" marT="45749" marB="45749"/>
                </a:tc>
                <a:extLst>
                  <a:ext uri="{0D108BD9-81ED-4DB2-BD59-A6C34878D82A}">
                    <a16:rowId xmlns:a16="http://schemas.microsoft.com/office/drawing/2014/main" val="10001"/>
                  </a:ext>
                </a:extLst>
              </a:tr>
              <a:tr h="371078">
                <a:tc>
                  <a:txBody>
                    <a:bodyPr vert="horz" wrap="square"/>
                    <a:lstStyle/>
                    <a:p>
                      <a:pPr algn="ctr"/>
                      <a:r>
                        <a:rPr lang="cs-CZ" sz="1800"/>
                        <a:t>1</a:t>
                      </a:r>
                    </a:p>
                  </a:txBody>
                  <a:tcPr marL="121929" marR="121929" marT="45749" marB="45749">
                    <a:solidFill>
                      <a:srgbClr val="FFFF00"/>
                    </a:solidFill>
                  </a:tcPr>
                </a:tc>
                <a:tc>
                  <a:txBody>
                    <a:bodyPr vert="horz" wrap="square"/>
                    <a:lstStyle/>
                    <a:p>
                      <a:pPr algn="ctr"/>
                      <a:r>
                        <a:rPr lang="cs-CZ" sz="1800"/>
                        <a:t>1</a:t>
                      </a:r>
                    </a:p>
                  </a:txBody>
                  <a:tcPr marL="121929" marR="121929" marT="45749" marB="45749">
                    <a:solidFill>
                      <a:srgbClr val="FFFF00"/>
                    </a:solidFill>
                  </a:tcPr>
                </a:tc>
                <a:tc>
                  <a:txBody>
                    <a:bodyPr vert="horz" wrap="square"/>
                    <a:lstStyle/>
                    <a:p>
                      <a:pPr algn="ctr"/>
                      <a:r>
                        <a:rPr lang="cs-CZ" sz="1800"/>
                        <a:t>0.25</a:t>
                      </a:r>
                    </a:p>
                  </a:txBody>
                  <a:tcPr marL="121929" marR="121929" marT="45749" marB="45749">
                    <a:solidFill>
                      <a:srgbClr val="FFFF00"/>
                    </a:solidFill>
                  </a:tcPr>
                </a:tc>
                <a:tc>
                  <a:txBody>
                    <a:bodyPr vert="horz" wrap="square"/>
                    <a:lstStyle/>
                    <a:p>
                      <a:pPr algn="ctr"/>
                      <a:r>
                        <a:rPr lang="cs-CZ" sz="1800"/>
                        <a:t>0.5</a:t>
                      </a:r>
                    </a:p>
                  </a:txBody>
                  <a:tcPr marL="121929" marR="121929" marT="45749" marB="45749">
                    <a:solidFill>
                      <a:srgbClr val="FFFF00"/>
                    </a:solidFill>
                  </a:tcPr>
                </a:tc>
                <a:tc>
                  <a:txBody>
                    <a:bodyPr vert="horz" wrap="square"/>
                    <a:lstStyle/>
                    <a:p>
                      <a:pPr algn="ctr"/>
                      <a:r>
                        <a:rPr lang="cs-CZ" sz="1800"/>
                        <a:t>0.75</a:t>
                      </a:r>
                    </a:p>
                  </a:txBody>
                  <a:tcPr marL="121929" marR="121929" marT="45749" marB="45749">
                    <a:solidFill>
                      <a:srgbClr val="FFFF00"/>
                    </a:solidFill>
                  </a:tcPr>
                </a:tc>
                <a:extLst>
                  <a:ext uri="{0D108BD9-81ED-4DB2-BD59-A6C34878D82A}">
                    <a16:rowId xmlns:a16="http://schemas.microsoft.com/office/drawing/2014/main" val="10002"/>
                  </a:ext>
                </a:extLst>
              </a:tr>
              <a:tr h="371078">
                <a:tc>
                  <a:txBody>
                    <a:bodyPr vert="horz" wrap="square"/>
                    <a:lstStyle/>
                    <a:p>
                      <a:pPr algn="ctr"/>
                      <a:r>
                        <a:rPr lang="cs-CZ" sz="1800"/>
                        <a:t>2</a:t>
                      </a:r>
                    </a:p>
                  </a:txBody>
                  <a:tcPr marL="121929" marR="121929" marT="45749" marB="45749">
                    <a:solidFill>
                      <a:schemeClr val="bg2">
                        <a:lumMod val="20000"/>
                        <a:lumOff val="80000"/>
                      </a:schemeClr>
                    </a:solidFill>
                  </a:tcPr>
                </a:tc>
                <a:tc>
                  <a:txBody>
                    <a:bodyPr vert="horz" wrap="square"/>
                    <a:lstStyle/>
                    <a:p>
                      <a:pPr algn="ctr"/>
                      <a:r>
                        <a:rPr lang="cs-CZ" sz="1800"/>
                        <a:t>0</a:t>
                      </a:r>
                    </a:p>
                  </a:txBody>
                  <a:tcPr marL="121929" marR="121929" marT="45749" marB="45749">
                    <a:solidFill>
                      <a:schemeClr val="bg2">
                        <a:lumMod val="20000"/>
                        <a:lumOff val="80000"/>
                      </a:schemeClr>
                    </a:solidFill>
                  </a:tcPr>
                </a:tc>
                <a:tc>
                  <a:txBody>
                    <a:bodyPr vert="horz" wrap="square"/>
                    <a:lstStyle/>
                    <a:p>
                      <a:pPr algn="ctr"/>
                      <a:r>
                        <a:rPr lang="cs-CZ" sz="1800"/>
                        <a:t>1</a:t>
                      </a:r>
                    </a:p>
                  </a:txBody>
                  <a:tcPr marL="121929" marR="121929" marT="45749" marB="45749">
                    <a:solidFill>
                      <a:schemeClr val="bg2">
                        <a:lumMod val="20000"/>
                        <a:lumOff val="80000"/>
                      </a:schemeClr>
                    </a:solidFill>
                  </a:tcPr>
                </a:tc>
                <a:tc>
                  <a:txBody>
                    <a:bodyPr vert="horz" wrap="square"/>
                    <a:lstStyle/>
                    <a:p>
                      <a:pPr algn="ctr"/>
                      <a:r>
                        <a:rPr lang="cs-CZ" sz="1800"/>
                        <a:t>1</a:t>
                      </a:r>
                    </a:p>
                  </a:txBody>
                  <a:tcPr marL="121929" marR="121929" marT="45749" marB="45749">
                    <a:solidFill>
                      <a:schemeClr val="bg2">
                        <a:lumMod val="20000"/>
                        <a:lumOff val="80000"/>
                      </a:schemeClr>
                    </a:solidFill>
                  </a:tcPr>
                </a:tc>
                <a:tc>
                  <a:txBody>
                    <a:bodyPr vert="horz" wrap="square"/>
                    <a:lstStyle/>
                    <a:p>
                      <a:pPr algn="ctr"/>
                      <a:r>
                        <a:rPr lang="cs-CZ" sz="1800"/>
                        <a:t>2</a:t>
                      </a:r>
                    </a:p>
                  </a:txBody>
                  <a:tcPr marL="121929" marR="121929" marT="45749" marB="45749">
                    <a:solidFill>
                      <a:schemeClr val="bg2">
                        <a:lumMod val="20000"/>
                        <a:lumOff val="80000"/>
                      </a:schemeClr>
                    </a:solidFill>
                  </a:tcPr>
                </a:tc>
                <a:extLst>
                  <a:ext uri="{0D108BD9-81ED-4DB2-BD59-A6C34878D82A}">
                    <a16:rowId xmlns:a16="http://schemas.microsoft.com/office/drawing/2014/main" val="10003"/>
                  </a:ext>
                </a:extLst>
              </a:tr>
            </a:tbl>
          </a:graphicData>
        </a:graphic>
      </p:graphicFrame>
      <p:graphicFrame>
        <p:nvGraphicFramePr>
          <p:cNvPr id="3" name="Objekt 2"/>
          <p:cNvGraphicFramePr>
            <a:graphicFrameLocks noChangeAspect="1"/>
          </p:cNvGraphicFramePr>
          <p:nvPr>
            <p:extLst>
              <p:ext uri="{D42A27DB-BD31-4B8C-83A1-F6EECF244321}">
                <p14:modId xmlns:p14="http://schemas.microsoft.com/office/powerpoint/2010/main" val="3583592313"/>
              </p:ext>
            </p:extLst>
          </p:nvPr>
        </p:nvGraphicFramePr>
        <p:xfrm>
          <a:off x="2567608" y="4133550"/>
          <a:ext cx="1277938" cy="381000"/>
        </p:xfrm>
        <a:graphic>
          <a:graphicData uri="http://schemas.openxmlformats.org/presentationml/2006/ole">
            <mc:AlternateContent>
              <mc:Choice xmlns:v="urn:schemas-microsoft-com:vml" Requires="v">
                <p:oleObj spid="_x0000_s1101" name="Equation" r:id="rId2" imgW="609336" imgH="241195" progId="Equation.DSMT4">
                  <p:embed/>
                </p:oleObj>
              </mc:Choice>
              <mc:Fallback>
                <p:oleObj name="Equation" r:id="rId2" imgW="609336" imgH="241195" progId="Equation.DSMT4">
                  <p:embed/>
                  <p:pic>
                    <p:nvPicPr>
                      <p:cNvPr id="0" name="OLE substitute image"/>
                      <p:cNvPicPr/>
                      <p:nvPr/>
                    </p:nvPicPr>
                    <p:blipFill>
                      <a:blip r:embed="rId3">
                        <a:extLst>
                          <a:ext uri="{28A0092B-C50C-407E-A947-70E740481C1C}">
                            <a14:useLocalDpi xmlns:a14="http://schemas.microsoft.com/office/drawing/2010/main" val="0"/>
                          </a:ext>
                        </a:extLst>
                      </a:blip>
                      <a:stretch>
                        <a:fillRect/>
                      </a:stretch>
                    </p:blipFill>
                    <p:spPr>
                      <a:xfrm>
                        <a:off x="2567608" y="4133550"/>
                        <a:ext cx="1277938" cy="381000"/>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4095808916"/>
      </p:ext>
    </p:extLst>
  </p:cSld>
  <p:clrMapOvr>
    <a:masterClrMapping/>
  </p:clrMapOvr>
  <p:transition/>
  <p:timing/>
</p:sld>
</file>

<file path=ppt/slides/slide13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Nadpis 1"/>
          <p:cNvSpPr>
            <a:spLocks noGrp="1"/>
          </p:cNvSpPr>
          <p:nvPr>
            <p:ph type="title"/>
          </p:nvPr>
        </p:nvSpPr>
        <p:spPr/>
        <p:txBody>
          <a:bodyPr>
            <a:normAutofit/>
          </a:bodyPr>
          <a:lstStyle/>
          <a:p>
            <a:r>
              <a:rPr lang="cs-CZ" b="1">
                <a:solidFill>
                  <a:srgbClr val="C00000"/>
                </a:solidFill>
              </a:rPr>
              <a:t>Dynamické programování</a:t>
            </a:r>
            <a:endParaRPr lang="en-US">
              <a:solidFill>
                <a:srgbClr val="C00000"/>
              </a:solidFill>
            </a:endParaRPr>
          </a:p>
        </p:txBody>
      </p:sp>
      <p:sp>
        <p:nvSpPr>
          <p:cNvPr id="4" name="Zástupný symbol pro číslo snímku 3"/>
          <p:cNvSpPr>
            <a:spLocks noGrp="1"/>
          </p:cNvSpPr>
          <p:nvPr>
            <p:ph type="sldNum" sz="quarter" idx="12"/>
          </p:nvPr>
        </p:nvSpPr>
        <p:spPr/>
        <p:txBody>
          <a:bodyPr/>
          <a:lstStyle/>
          <a:p>
            <a:fld id="{58ACF089-6BD9-4FF9-8F05-3BF27D933551}" type="slidenum">
              <a:rPr lang="cs-CZ" smtClean="0"/>
              <a:t>132</a:t>
            </a:fld>
            <a:endParaRPr lang="cs-CZ"/>
          </a:p>
        </p:txBody>
      </p:sp>
      <p:sp>
        <p:nvSpPr>
          <p:cNvPr id="5" name="TextovéPole 4"/>
          <p:cNvSpPr txBox="1"/>
          <p:nvPr/>
        </p:nvSpPr>
        <p:spPr>
          <a:xfrm>
            <a:off x="1761585" y="1361478"/>
            <a:ext cx="9007784" cy="4093428"/>
          </a:xfrm>
          <a:prstGeom prst="rect">
            <a:avLst/>
          </a:prstGeom>
          <a:noFill/>
        </p:spPr>
        <p:txBody>
          <a:bodyPr wrap="square" rtlCol="0">
            <a:spAutoFit/>
          </a:bodyPr>
          <a:lstStyle>
            <a:defPPr>
              <a:defRPr lang="cs-CZ"/>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0"/>
              </a:spcBef>
            </a:pPr>
            <a:endParaRPr lang="cs-CZ" altLang="cs-CZ" sz="2000">
              <a:latin typeface="Times New Roman" pitchFamily="18" charset="0"/>
            </a:endParaRPr>
          </a:p>
          <a:p>
            <a:pPr>
              <a:spcBef>
                <a:spcPct val="0"/>
              </a:spcBef>
            </a:pPr>
            <a:r>
              <a:rPr lang="cs-CZ" altLang="cs-CZ" sz="2000">
                <a:latin typeface="Times New Roman" pitchFamily="18" charset="0"/>
              </a:rPr>
              <a:t>Nyní se bude optimálně dělit </a:t>
            </a:r>
            <a:r>
              <a:rPr lang="cs-CZ" altLang="cs-CZ" sz="2000" i="1">
                <a:solidFill>
                  <a:schemeClr val="accent1">
                    <a:lumMod val="50000"/>
                  </a:schemeClr>
                </a:solidFill>
                <a:latin typeface="Times New Roman" pitchFamily="18" charset="0"/>
              </a:rPr>
              <a:t>b</a:t>
            </a:r>
            <a:r>
              <a:rPr lang="cs-CZ" altLang="cs-CZ" sz="2000" baseline="-25000">
                <a:solidFill>
                  <a:schemeClr val="accent1">
                    <a:lumMod val="50000"/>
                  </a:schemeClr>
                </a:solidFill>
                <a:latin typeface="Times New Roman" pitchFamily="18" charset="0"/>
              </a:rPr>
              <a:t>3</a:t>
            </a:r>
            <a:r>
              <a:rPr lang="cs-CZ" altLang="cs-CZ" sz="2000">
                <a:solidFill>
                  <a:schemeClr val="accent1">
                    <a:lumMod val="50000"/>
                  </a:schemeClr>
                </a:solidFill>
                <a:latin typeface="Times New Roman" pitchFamily="18" charset="0"/>
              </a:rPr>
              <a:t> = 3 </a:t>
            </a:r>
            <a:r>
              <a:rPr lang="cs-CZ" altLang="cs-CZ" sz="2000">
                <a:latin typeface="Times New Roman" pitchFamily="18" charset="0"/>
              </a:rPr>
              <a:t>mezi </a:t>
            </a:r>
            <a:r>
              <a:rPr lang="cs-CZ" altLang="cs-CZ" sz="2000" i="1">
                <a:latin typeface="Times New Roman" pitchFamily="18" charset="0"/>
              </a:rPr>
              <a:t>x</a:t>
            </a:r>
            <a:r>
              <a:rPr lang="cs-CZ" altLang="cs-CZ" sz="2000" baseline="-25000">
                <a:latin typeface="Times New Roman" pitchFamily="18" charset="0"/>
              </a:rPr>
              <a:t>1</a:t>
            </a:r>
            <a:r>
              <a:rPr lang="cs-CZ" altLang="cs-CZ" sz="2000">
                <a:latin typeface="Times New Roman" pitchFamily="18" charset="0"/>
              </a:rPr>
              <a:t>,</a:t>
            </a:r>
            <a:r>
              <a:rPr lang="cs-CZ" altLang="cs-CZ" sz="2000" i="1">
                <a:latin typeface="Times New Roman" pitchFamily="18" charset="0"/>
              </a:rPr>
              <a:t> x</a:t>
            </a:r>
            <a:r>
              <a:rPr lang="cs-CZ" altLang="cs-CZ" sz="2000" baseline="-25000">
                <a:latin typeface="Times New Roman" pitchFamily="18" charset="0"/>
              </a:rPr>
              <a:t>2 </a:t>
            </a:r>
            <a:r>
              <a:rPr lang="cs-CZ" altLang="cs-CZ" sz="2000">
                <a:latin typeface="Times New Roman" pitchFamily="18" charset="0"/>
              </a:rPr>
              <a:t>tj. mezi „novou“ proměnnou a všechny dosud uvažované a „vyřešené“:</a:t>
            </a:r>
          </a:p>
          <a:p>
            <a:pPr>
              <a:spcBef>
                <a:spcPct val="0"/>
              </a:spcBef>
            </a:pPr>
            <a:endParaRPr lang="cs-CZ" altLang="cs-CZ" sz="2000">
              <a:latin typeface="Times New Roman" pitchFamily="18" charset="0"/>
            </a:endParaRPr>
          </a:p>
          <a:p>
            <a:pPr>
              <a:spcBef>
                <a:spcPct val="0"/>
              </a:spcBef>
            </a:pPr>
            <a:endParaRPr lang="cs-CZ" altLang="cs-CZ" sz="2000">
              <a:latin typeface="Times New Roman" pitchFamily="18" charset="0"/>
            </a:endParaRPr>
          </a:p>
          <a:p>
            <a:pPr>
              <a:spcBef>
                <a:spcPct val="0"/>
              </a:spcBef>
            </a:pPr>
            <a:endParaRPr lang="cs-CZ" altLang="cs-CZ" sz="2000">
              <a:latin typeface="Times New Roman" pitchFamily="18" charset="0"/>
            </a:endParaRPr>
          </a:p>
          <a:p>
            <a:pPr>
              <a:spcBef>
                <a:spcPct val="0"/>
              </a:spcBef>
            </a:pPr>
            <a:endParaRPr lang="cs-CZ" altLang="cs-CZ" sz="2000">
              <a:latin typeface="Times New Roman" pitchFamily="18" charset="0"/>
            </a:endParaRPr>
          </a:p>
          <a:p>
            <a:pPr>
              <a:spcBef>
                <a:spcPct val="0"/>
              </a:spcBef>
            </a:pPr>
            <a:endParaRPr lang="cs-CZ" altLang="cs-CZ" sz="2000">
              <a:latin typeface="Times New Roman" pitchFamily="18" charset="0"/>
            </a:endParaRPr>
          </a:p>
          <a:p>
            <a:pPr>
              <a:spcBef>
                <a:spcPct val="0"/>
              </a:spcBef>
            </a:pPr>
            <a:endParaRPr lang="cs-CZ" altLang="cs-CZ" sz="2000">
              <a:latin typeface="Times New Roman" pitchFamily="18" charset="0"/>
            </a:endParaRPr>
          </a:p>
          <a:p>
            <a:pPr>
              <a:spcBef>
                <a:spcPct val="0"/>
              </a:spcBef>
            </a:pPr>
            <a:endParaRPr lang="cs-CZ" altLang="cs-CZ" sz="2000">
              <a:latin typeface="Times New Roman" pitchFamily="18" charset="0"/>
            </a:endParaRPr>
          </a:p>
          <a:p>
            <a:pPr>
              <a:spcBef>
                <a:spcPct val="0"/>
              </a:spcBef>
            </a:pPr>
            <a:endParaRPr lang="cs-CZ" altLang="cs-CZ" sz="2000">
              <a:latin typeface="Times New Roman" pitchFamily="18" charset="0"/>
            </a:endParaRPr>
          </a:p>
          <a:p>
            <a:pPr>
              <a:spcBef>
                <a:spcPct val="0"/>
              </a:spcBef>
            </a:pPr>
            <a:endParaRPr lang="cs-CZ" altLang="cs-CZ" sz="2000">
              <a:latin typeface="Times New Roman" pitchFamily="18" charset="0"/>
            </a:endParaRPr>
          </a:p>
          <a:p>
            <a:pPr>
              <a:spcBef>
                <a:spcPct val="0"/>
              </a:spcBef>
            </a:pPr>
            <a:r>
              <a:rPr lang="cs-CZ" altLang="cs-CZ" sz="2000">
                <a:latin typeface="Times New Roman" pitchFamily="18" charset="0"/>
              </a:rPr>
              <a:t>Tedy:</a:t>
            </a:r>
          </a:p>
        </p:txBody>
      </p:sp>
      <p:graphicFrame>
        <p:nvGraphicFramePr>
          <p:cNvPr id="7" name="Tabulka 6"/>
          <p:cNvGraphicFramePr>
            <a:graphicFrameLocks noGrp="1"/>
          </p:cNvGraphicFramePr>
          <p:nvPr>
            <p:extLst>
              <p:ext uri="{D42A27DB-BD31-4B8C-83A1-F6EECF244321}">
                <p14:modId xmlns:p14="http://schemas.microsoft.com/office/powerpoint/2010/main" val="2857478025"/>
              </p:ext>
            </p:extLst>
          </p:nvPr>
        </p:nvGraphicFramePr>
        <p:xfrm>
          <a:off x="3442756" y="2636912"/>
          <a:ext cx="5306486" cy="1854200"/>
        </p:xfrm>
        <a:graphic>
          <a:graphicData uri="http://schemas.openxmlformats.org/drawingml/2006/table">
            <a:tbl>
              <a:tblPr firstRow="1" bandRow="1">
                <a:tableStyleId>{5C22544A-7EE6-4342-B048-85BDC9FD1C3A}</a:tableStyleId>
              </a:tblPr>
              <a:tblGrid>
                <a:gridCol w="614307">
                  <a:extLst>
                    <a:ext uri="{9D8B030D-6E8A-4147-A177-3AD203B41FA5}">
                      <a16:colId xmlns:a16="http://schemas.microsoft.com/office/drawing/2014/main" val="20000"/>
                    </a:ext>
                  </a:extLst>
                </a:gridCol>
                <a:gridCol w="614307">
                  <a:extLst>
                    <a:ext uri="{9D8B030D-6E8A-4147-A177-3AD203B41FA5}">
                      <a16:colId xmlns:a16="http://schemas.microsoft.com/office/drawing/2014/main" val="20001"/>
                    </a:ext>
                  </a:extLst>
                </a:gridCol>
                <a:gridCol w="1046140">
                  <a:extLst>
                    <a:ext uri="{9D8B030D-6E8A-4147-A177-3AD203B41FA5}">
                      <a16:colId xmlns:a16="http://schemas.microsoft.com/office/drawing/2014/main" val="20002"/>
                    </a:ext>
                  </a:extLst>
                </a:gridCol>
                <a:gridCol w="1406003">
                  <a:extLst>
                    <a:ext uri="{9D8B030D-6E8A-4147-A177-3AD203B41FA5}">
                      <a16:colId xmlns:a16="http://schemas.microsoft.com/office/drawing/2014/main" val="20003"/>
                    </a:ext>
                  </a:extLst>
                </a:gridCol>
                <a:gridCol w="1625729">
                  <a:extLst>
                    <a:ext uri="{9D8B030D-6E8A-4147-A177-3AD203B41FA5}">
                      <a16:colId xmlns:a16="http://schemas.microsoft.com/office/drawing/2014/main" val="20004"/>
                    </a:ext>
                  </a:extLst>
                </a:gridCol>
              </a:tblGrid>
              <a:tr h="370840">
                <a:tc>
                  <a:txBody>
                    <a:bodyPr vert="horz" wrap="square"/>
                    <a:lstStyle/>
                    <a:p>
                      <a:pPr algn="ctr"/>
                      <a:r>
                        <a:rPr lang="cs-CZ" sz="1800" i="1">
                          <a:solidFill>
                            <a:schemeClr val="bg1"/>
                          </a:solidFill>
                        </a:rPr>
                        <a:t>x</a:t>
                      </a:r>
                      <a:r>
                        <a:rPr lang="cs-CZ" sz="1800" baseline="-25000">
                          <a:solidFill>
                            <a:schemeClr val="bg1"/>
                          </a:solidFill>
                        </a:rPr>
                        <a:t>2</a:t>
                      </a:r>
                      <a:endParaRPr lang="cs-CZ">
                        <a:solidFill>
                          <a:schemeClr val="bg1"/>
                        </a:solidFill>
                      </a:endParaRPr>
                    </a:p>
                  </a:txBody>
                  <a:tcPr marL="121929" marR="121929"/>
                </a:tc>
                <a:tc>
                  <a:txBody>
                    <a:bodyPr vert="horz" wrap="square"/>
                    <a:lstStyle/>
                    <a:p>
                      <a:pPr algn="ctr"/>
                      <a:r>
                        <a:rPr lang="cs-CZ" sz="1800" i="1">
                          <a:solidFill>
                            <a:schemeClr val="bg1"/>
                          </a:solidFill>
                        </a:rPr>
                        <a:t>x</a:t>
                      </a:r>
                      <a:r>
                        <a:rPr lang="cs-CZ" sz="1800" baseline="-25000">
                          <a:solidFill>
                            <a:schemeClr val="bg1"/>
                          </a:solidFill>
                        </a:rPr>
                        <a:t>1</a:t>
                      </a:r>
                      <a:endParaRPr lang="cs-CZ"/>
                    </a:p>
                  </a:txBody>
                  <a:tcPr marL="121929" marR="121929"/>
                </a:tc>
                <a:tc>
                  <a:txBody>
                    <a:bodyPr vert="horz" wrap="square"/>
                    <a:lstStyle/>
                    <a:p>
                      <a:pPr algn="ctr"/>
                      <a:r>
                        <a:rPr lang="cs-CZ" sz="1800" i="1">
                          <a:solidFill>
                            <a:schemeClr val="bg1"/>
                          </a:solidFill>
                        </a:rPr>
                        <a:t>f</a:t>
                      </a:r>
                      <a:r>
                        <a:rPr lang="cs-CZ" sz="1800" i="0" baseline="-25000">
                          <a:solidFill>
                            <a:schemeClr val="bg1"/>
                          </a:solidFill>
                        </a:rPr>
                        <a:t>2</a:t>
                      </a:r>
                      <a:r>
                        <a:rPr lang="cs-CZ" sz="1800">
                          <a:solidFill>
                            <a:schemeClr val="bg1"/>
                          </a:solidFill>
                        </a:rPr>
                        <a:t>(x</a:t>
                      </a:r>
                      <a:r>
                        <a:rPr lang="cs-CZ" sz="1800" i="1" baseline="-25000">
                          <a:solidFill>
                            <a:schemeClr val="bg1"/>
                          </a:solidFill>
                        </a:rPr>
                        <a:t>2</a:t>
                      </a:r>
                      <a:r>
                        <a:rPr lang="cs-CZ" sz="1800">
                          <a:solidFill>
                            <a:schemeClr val="bg1"/>
                          </a:solidFill>
                        </a:rPr>
                        <a:t>)</a:t>
                      </a:r>
                      <a:endParaRPr lang="cs-CZ">
                        <a:solidFill>
                          <a:schemeClr val="bg1"/>
                        </a:solidFill>
                      </a:endParaRPr>
                    </a:p>
                  </a:txBody>
                  <a:tcPr marL="121929" marR="121929"/>
                </a:tc>
                <a:tc>
                  <a:txBody>
                    <a:bodyPr vert="horz" wrap="square"/>
                    <a:lstStyle/>
                    <a:p>
                      <a:pPr algn="ctr"/>
                      <a:r>
                        <a:rPr lang="cs-CZ" sz="1800" i="1">
                          <a:solidFill>
                            <a:schemeClr val="bg1"/>
                          </a:solidFill>
                        </a:rPr>
                        <a:t>F</a:t>
                      </a:r>
                      <a:r>
                        <a:rPr lang="cs-CZ" sz="1800" baseline="-25000">
                          <a:solidFill>
                            <a:schemeClr val="bg1"/>
                          </a:solidFill>
                        </a:rPr>
                        <a:t>1</a:t>
                      </a:r>
                      <a:r>
                        <a:rPr lang="cs-CZ" sz="1800">
                          <a:solidFill>
                            <a:schemeClr val="bg1"/>
                          </a:solidFill>
                        </a:rPr>
                        <a:t>(3-</a:t>
                      </a:r>
                      <a:r>
                        <a:rPr lang="cs-CZ" sz="1800" i="1">
                          <a:solidFill>
                            <a:schemeClr val="bg1"/>
                          </a:solidFill>
                        </a:rPr>
                        <a:t>x</a:t>
                      </a:r>
                      <a:r>
                        <a:rPr lang="cs-CZ" sz="1800" i="1" baseline="-25000">
                          <a:solidFill>
                            <a:schemeClr val="bg1"/>
                          </a:solidFill>
                        </a:rPr>
                        <a:t>2</a:t>
                      </a:r>
                      <a:r>
                        <a:rPr lang="cs-CZ" sz="1800">
                          <a:solidFill>
                            <a:schemeClr val="bg1"/>
                          </a:solidFill>
                        </a:rPr>
                        <a:t>)</a:t>
                      </a:r>
                      <a:endParaRPr lang="cs-CZ"/>
                    </a:p>
                  </a:txBody>
                  <a:tcPr marL="121929" marR="121929"/>
                </a:tc>
                <a:tc>
                  <a:txBody>
                    <a:bodyPr vert="horz" wrap="square"/>
                    <a:lstStyle/>
                    <a:p>
                      <a:pPr algn="ctr"/>
                      <a:r>
                        <a:rPr lang="cs-CZ" sz="1800" i="1">
                          <a:solidFill>
                            <a:schemeClr val="bg1"/>
                          </a:solidFill>
                        </a:rPr>
                        <a:t>F</a:t>
                      </a:r>
                      <a:r>
                        <a:rPr lang="cs-CZ" sz="1800" baseline="-25000">
                          <a:solidFill>
                            <a:schemeClr val="bg1"/>
                          </a:solidFill>
                        </a:rPr>
                        <a:t>2</a:t>
                      </a:r>
                      <a:r>
                        <a:rPr lang="cs-CZ" sz="1800">
                          <a:solidFill>
                            <a:schemeClr val="bg1"/>
                          </a:solidFill>
                        </a:rPr>
                        <a:t>(3)</a:t>
                      </a:r>
                      <a:endParaRPr lang="cs-CZ">
                        <a:solidFill>
                          <a:schemeClr val="bg1"/>
                        </a:solidFill>
                      </a:endParaRPr>
                    </a:p>
                  </a:txBody>
                  <a:tcPr marL="121929" marR="121929"/>
                </a:tc>
                <a:extLst>
                  <a:ext uri="{0D108BD9-81ED-4DB2-BD59-A6C34878D82A}">
                    <a16:rowId xmlns:a16="http://schemas.microsoft.com/office/drawing/2014/main" val="10000"/>
                  </a:ext>
                </a:extLst>
              </a:tr>
              <a:tr h="370840">
                <a:tc>
                  <a:txBody>
                    <a:bodyPr vert="horz" wrap="square"/>
                    <a:lstStyle/>
                    <a:p>
                      <a:pPr algn="ctr"/>
                      <a:r>
                        <a:rPr lang="cs-CZ"/>
                        <a:t>0</a:t>
                      </a:r>
                    </a:p>
                  </a:txBody>
                  <a:tcPr marL="121929" marR="121929"/>
                </a:tc>
                <a:tc>
                  <a:txBody>
                    <a:bodyPr vert="horz" wrap="square"/>
                    <a:lstStyle/>
                    <a:p>
                      <a:pPr algn="ctr"/>
                      <a:r>
                        <a:rPr lang="cs-CZ"/>
                        <a:t>3</a:t>
                      </a:r>
                    </a:p>
                  </a:txBody>
                  <a:tcPr marL="121929" marR="121929"/>
                </a:tc>
                <a:tc>
                  <a:txBody>
                    <a:bodyPr vert="horz" wrap="square"/>
                    <a:lstStyle/>
                    <a:p>
                      <a:pPr algn="ctr"/>
                      <a:r>
                        <a:rPr lang="cs-CZ"/>
                        <a:t>0</a:t>
                      </a:r>
                    </a:p>
                  </a:txBody>
                  <a:tcPr marL="121929" marR="121929"/>
                </a:tc>
                <a:tc>
                  <a:txBody>
                    <a:bodyPr vert="horz" wrap="square"/>
                    <a:lstStyle/>
                    <a:p>
                      <a:pPr algn="ctr"/>
                      <a:r>
                        <a:rPr lang="cs-CZ"/>
                        <a:t>4.5</a:t>
                      </a:r>
                    </a:p>
                  </a:txBody>
                  <a:tcPr marL="121929" marR="121929"/>
                </a:tc>
                <a:tc>
                  <a:txBody>
                    <a:bodyPr vert="horz" wrap="square"/>
                    <a:lstStyle/>
                    <a:p>
                      <a:pPr algn="ctr"/>
                      <a:r>
                        <a:rPr lang="cs-CZ"/>
                        <a:t>4.5</a:t>
                      </a:r>
                    </a:p>
                  </a:txBody>
                  <a:tcPr marL="121929" marR="121929"/>
                </a:tc>
                <a:extLst>
                  <a:ext uri="{0D108BD9-81ED-4DB2-BD59-A6C34878D82A}">
                    <a16:rowId xmlns:a16="http://schemas.microsoft.com/office/drawing/2014/main" val="10001"/>
                  </a:ext>
                </a:extLst>
              </a:tr>
              <a:tr h="370840">
                <a:tc>
                  <a:txBody>
                    <a:bodyPr vert="horz" wrap="square"/>
                    <a:lstStyle/>
                    <a:p>
                      <a:pPr algn="ctr"/>
                      <a:r>
                        <a:rPr lang="cs-CZ"/>
                        <a:t>1</a:t>
                      </a:r>
                    </a:p>
                  </a:txBody>
                  <a:tcPr marL="121929" marR="121929"/>
                </a:tc>
                <a:tc>
                  <a:txBody>
                    <a:bodyPr vert="horz" wrap="square"/>
                    <a:lstStyle/>
                    <a:p>
                      <a:pPr algn="ctr"/>
                      <a:r>
                        <a:rPr lang="cs-CZ"/>
                        <a:t>2</a:t>
                      </a:r>
                    </a:p>
                  </a:txBody>
                  <a:tcPr marL="121929" marR="121929"/>
                </a:tc>
                <a:tc>
                  <a:txBody>
                    <a:bodyPr vert="horz" wrap="square"/>
                    <a:lstStyle/>
                    <a:p>
                      <a:pPr algn="ctr"/>
                      <a:r>
                        <a:rPr lang="cs-CZ"/>
                        <a:t>0.25</a:t>
                      </a:r>
                    </a:p>
                  </a:txBody>
                  <a:tcPr marL="121929" marR="121929"/>
                </a:tc>
                <a:tc>
                  <a:txBody>
                    <a:bodyPr vert="horz" wrap="square"/>
                    <a:lstStyle/>
                    <a:p>
                      <a:pPr algn="ctr"/>
                      <a:r>
                        <a:rPr lang="cs-CZ"/>
                        <a:t>2</a:t>
                      </a:r>
                    </a:p>
                  </a:txBody>
                  <a:tcPr marL="121929" marR="121929"/>
                </a:tc>
                <a:tc>
                  <a:txBody>
                    <a:bodyPr vert="horz" wrap="square"/>
                    <a:lstStyle/>
                    <a:p>
                      <a:pPr algn="ctr"/>
                      <a:r>
                        <a:rPr lang="cs-CZ"/>
                        <a:t>2.25</a:t>
                      </a:r>
                    </a:p>
                  </a:txBody>
                  <a:tcPr marL="121929" marR="121929"/>
                </a:tc>
                <a:extLst>
                  <a:ext uri="{0D108BD9-81ED-4DB2-BD59-A6C34878D82A}">
                    <a16:rowId xmlns:a16="http://schemas.microsoft.com/office/drawing/2014/main" val="10002"/>
                  </a:ext>
                </a:extLst>
              </a:tr>
              <a:tr h="370840">
                <a:tc>
                  <a:txBody>
                    <a:bodyPr vert="horz" wrap="square"/>
                    <a:lstStyle/>
                    <a:p>
                      <a:pPr algn="ctr"/>
                      <a:r>
                        <a:rPr lang="cs-CZ"/>
                        <a:t>2</a:t>
                      </a:r>
                    </a:p>
                  </a:txBody>
                  <a:tcPr marL="121929" marR="121929">
                    <a:solidFill>
                      <a:srgbClr val="FFFF00"/>
                    </a:solidFill>
                  </a:tcPr>
                </a:tc>
                <a:tc>
                  <a:txBody>
                    <a:bodyPr vert="horz" wrap="square"/>
                    <a:lstStyle/>
                    <a:p>
                      <a:pPr algn="ctr"/>
                      <a:r>
                        <a:rPr lang="cs-CZ"/>
                        <a:t>1</a:t>
                      </a:r>
                    </a:p>
                  </a:txBody>
                  <a:tcPr marL="121929" marR="121929">
                    <a:solidFill>
                      <a:srgbClr val="FFFF00"/>
                    </a:solidFill>
                  </a:tcPr>
                </a:tc>
                <a:tc>
                  <a:txBody>
                    <a:bodyPr vert="horz" wrap="square"/>
                    <a:lstStyle/>
                    <a:p>
                      <a:pPr algn="ctr"/>
                      <a:r>
                        <a:rPr lang="cs-CZ"/>
                        <a:t>1</a:t>
                      </a:r>
                    </a:p>
                  </a:txBody>
                  <a:tcPr marL="121929" marR="121929">
                    <a:solidFill>
                      <a:srgbClr val="FFFF00"/>
                    </a:solidFill>
                  </a:tcPr>
                </a:tc>
                <a:tc>
                  <a:txBody>
                    <a:bodyPr vert="horz" wrap="square"/>
                    <a:lstStyle/>
                    <a:p>
                      <a:pPr algn="ctr"/>
                      <a:r>
                        <a:rPr lang="cs-CZ"/>
                        <a:t>0.5</a:t>
                      </a:r>
                    </a:p>
                  </a:txBody>
                  <a:tcPr marL="121929" marR="121929">
                    <a:solidFill>
                      <a:srgbClr val="FFFF00"/>
                    </a:solidFill>
                  </a:tcPr>
                </a:tc>
                <a:tc>
                  <a:txBody>
                    <a:bodyPr vert="horz" wrap="square"/>
                    <a:lstStyle/>
                    <a:p>
                      <a:pPr algn="ctr"/>
                      <a:r>
                        <a:rPr lang="cs-CZ"/>
                        <a:t>1.5</a:t>
                      </a:r>
                    </a:p>
                  </a:txBody>
                  <a:tcPr marL="121929" marR="121929">
                    <a:solidFill>
                      <a:srgbClr val="FFFF00"/>
                    </a:solidFill>
                  </a:tcPr>
                </a:tc>
                <a:extLst>
                  <a:ext uri="{0D108BD9-81ED-4DB2-BD59-A6C34878D82A}">
                    <a16:rowId xmlns:a16="http://schemas.microsoft.com/office/drawing/2014/main" val="10003"/>
                  </a:ext>
                </a:extLst>
              </a:tr>
              <a:tr h="370840">
                <a:tc>
                  <a:txBody>
                    <a:bodyPr vert="horz" wrap="square"/>
                    <a:lstStyle/>
                    <a:p>
                      <a:pPr algn="ctr"/>
                      <a:r>
                        <a:rPr lang="cs-CZ"/>
                        <a:t>3</a:t>
                      </a:r>
                    </a:p>
                  </a:txBody>
                  <a:tcPr marL="121929" marR="121929">
                    <a:solidFill>
                      <a:schemeClr val="bg2">
                        <a:lumMod val="20000"/>
                        <a:lumOff val="80000"/>
                      </a:schemeClr>
                    </a:solidFill>
                  </a:tcPr>
                </a:tc>
                <a:tc>
                  <a:txBody>
                    <a:bodyPr vert="horz" wrap="square"/>
                    <a:lstStyle/>
                    <a:p>
                      <a:pPr algn="ctr"/>
                      <a:r>
                        <a:rPr lang="cs-CZ"/>
                        <a:t>0</a:t>
                      </a:r>
                    </a:p>
                  </a:txBody>
                  <a:tcPr marL="121929" marR="121929">
                    <a:solidFill>
                      <a:schemeClr val="bg2">
                        <a:lumMod val="20000"/>
                        <a:lumOff val="80000"/>
                      </a:schemeClr>
                    </a:solidFill>
                  </a:tcPr>
                </a:tc>
                <a:tc>
                  <a:txBody>
                    <a:bodyPr vert="horz" wrap="square"/>
                    <a:lstStyle/>
                    <a:p>
                      <a:pPr algn="ctr"/>
                      <a:r>
                        <a:rPr lang="cs-CZ"/>
                        <a:t>2.25</a:t>
                      </a:r>
                    </a:p>
                  </a:txBody>
                  <a:tcPr marL="121929" marR="121929">
                    <a:solidFill>
                      <a:schemeClr val="bg2">
                        <a:lumMod val="20000"/>
                        <a:lumOff val="80000"/>
                      </a:schemeClr>
                    </a:solidFill>
                  </a:tcPr>
                </a:tc>
                <a:tc>
                  <a:txBody>
                    <a:bodyPr vert="horz" wrap="square"/>
                    <a:lstStyle/>
                    <a:p>
                      <a:pPr algn="ctr"/>
                      <a:r>
                        <a:rPr lang="cs-CZ"/>
                        <a:t>1</a:t>
                      </a:r>
                    </a:p>
                  </a:txBody>
                  <a:tcPr marL="121929" marR="121929">
                    <a:solidFill>
                      <a:schemeClr val="bg2">
                        <a:lumMod val="20000"/>
                        <a:lumOff val="80000"/>
                      </a:schemeClr>
                    </a:solidFill>
                  </a:tcPr>
                </a:tc>
                <a:tc>
                  <a:txBody>
                    <a:bodyPr vert="horz" wrap="square"/>
                    <a:lstStyle/>
                    <a:p>
                      <a:pPr algn="ctr"/>
                      <a:r>
                        <a:rPr lang="cs-CZ"/>
                        <a:t>2.25</a:t>
                      </a:r>
                    </a:p>
                  </a:txBody>
                  <a:tcPr marL="121929" marR="121929">
                    <a:solidFill>
                      <a:schemeClr val="bg2">
                        <a:lumMod val="20000"/>
                        <a:lumOff val="80000"/>
                      </a:schemeClr>
                    </a:solidFill>
                  </a:tcPr>
                </a:tc>
                <a:extLst>
                  <a:ext uri="{0D108BD9-81ED-4DB2-BD59-A6C34878D82A}">
                    <a16:rowId xmlns:a16="http://schemas.microsoft.com/office/drawing/2014/main" val="10004"/>
                  </a:ext>
                </a:extLst>
              </a:tr>
            </a:tbl>
          </a:graphicData>
        </a:graphic>
      </p:graphicFrame>
      <p:graphicFrame>
        <p:nvGraphicFramePr>
          <p:cNvPr id="8" name="Objekt 7"/>
          <p:cNvGraphicFramePr>
            <a:graphicFrameLocks noChangeAspect="1"/>
          </p:cNvGraphicFramePr>
          <p:nvPr>
            <p:extLst>
              <p:ext uri="{D42A27DB-BD31-4B8C-83A1-F6EECF244321}">
                <p14:modId xmlns:p14="http://schemas.microsoft.com/office/powerpoint/2010/main" val="594680998"/>
              </p:ext>
            </p:extLst>
          </p:nvPr>
        </p:nvGraphicFramePr>
        <p:xfrm>
          <a:off x="2567608" y="5073906"/>
          <a:ext cx="1330325" cy="381000"/>
        </p:xfrm>
        <a:graphic>
          <a:graphicData uri="http://schemas.openxmlformats.org/presentationml/2006/ole">
            <mc:AlternateContent>
              <mc:Choice xmlns:v="urn:schemas-microsoft-com:vml" Requires="v">
                <p:oleObj spid="_x0000_s1102" name="Equation" r:id="rId2" imgW="634725" imgH="241195" progId="Equation.DSMT4">
                  <p:embed/>
                </p:oleObj>
              </mc:Choice>
              <mc:Fallback>
                <p:oleObj name="Equation" r:id="rId2" imgW="634725" imgH="241195" progId="Equation.DSMT4">
                  <p:embed/>
                  <p:pic>
                    <p:nvPicPr>
                      <p:cNvPr id="0" name="OLE substitute image"/>
                      <p:cNvPicPr/>
                      <p:nvPr/>
                    </p:nvPicPr>
                    <p:blipFill>
                      <a:blip r:embed="rId3">
                        <a:extLst>
                          <a:ext uri="{28A0092B-C50C-407E-A947-70E740481C1C}">
                            <a14:useLocalDpi xmlns:a14="http://schemas.microsoft.com/office/drawing/2010/main" val="0"/>
                          </a:ext>
                        </a:extLst>
                      </a:blip>
                      <a:stretch>
                        <a:fillRect/>
                      </a:stretch>
                    </p:blipFill>
                    <p:spPr>
                      <a:xfrm>
                        <a:off x="2567608" y="5073906"/>
                        <a:ext cx="1330325" cy="381000"/>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3127289383"/>
      </p:ext>
    </p:extLst>
  </p:cSld>
  <p:clrMapOvr>
    <a:masterClrMapping/>
  </p:clrMapOvr>
  <p:transition/>
  <p:timing/>
</p:sld>
</file>

<file path=ppt/slides/slide13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Nadpis 1"/>
          <p:cNvSpPr>
            <a:spLocks noGrp="1"/>
          </p:cNvSpPr>
          <p:nvPr>
            <p:ph type="title"/>
          </p:nvPr>
        </p:nvSpPr>
        <p:spPr/>
        <p:txBody>
          <a:bodyPr>
            <a:normAutofit/>
          </a:bodyPr>
          <a:lstStyle/>
          <a:p>
            <a:r>
              <a:rPr lang="cs-CZ" b="1">
                <a:solidFill>
                  <a:srgbClr val="C00000"/>
                </a:solidFill>
              </a:rPr>
              <a:t>Dynamické programování</a:t>
            </a:r>
            <a:endParaRPr lang="en-US">
              <a:solidFill>
                <a:srgbClr val="C00000"/>
              </a:solidFill>
            </a:endParaRPr>
          </a:p>
        </p:txBody>
      </p:sp>
      <p:sp>
        <p:nvSpPr>
          <p:cNvPr id="4" name="Zástupný symbol pro číslo snímku 3"/>
          <p:cNvSpPr>
            <a:spLocks noGrp="1"/>
          </p:cNvSpPr>
          <p:nvPr>
            <p:ph type="sldNum" sz="quarter" idx="12"/>
          </p:nvPr>
        </p:nvSpPr>
        <p:spPr/>
        <p:txBody>
          <a:bodyPr/>
          <a:lstStyle/>
          <a:p>
            <a:fld id="{58ACF089-6BD9-4FF9-8F05-3BF27D933551}" type="slidenum">
              <a:rPr lang="cs-CZ" smtClean="0"/>
              <a:t>133</a:t>
            </a:fld>
            <a:endParaRPr lang="cs-CZ"/>
          </a:p>
        </p:txBody>
      </p:sp>
      <p:sp>
        <p:nvSpPr>
          <p:cNvPr id="5" name="TextovéPole 4"/>
          <p:cNvSpPr txBox="1"/>
          <p:nvPr/>
        </p:nvSpPr>
        <p:spPr>
          <a:xfrm>
            <a:off x="1761585" y="1361478"/>
            <a:ext cx="9007784" cy="1938992"/>
          </a:xfrm>
          <a:prstGeom prst="rect">
            <a:avLst/>
          </a:prstGeom>
          <a:noFill/>
        </p:spPr>
        <p:txBody>
          <a:bodyPr wrap="square" rtlCol="0">
            <a:spAutoFit/>
          </a:bodyPr>
          <a:lstStyle>
            <a:defPPr>
              <a:defRPr lang="cs-CZ"/>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0"/>
              </a:spcBef>
            </a:pPr>
            <a:endParaRPr lang="cs-CZ" altLang="cs-CZ" sz="2000">
              <a:latin typeface="Times New Roman" pitchFamily="18" charset="0"/>
            </a:endParaRPr>
          </a:p>
          <a:p>
            <a:pPr>
              <a:spcBef>
                <a:spcPct val="0"/>
              </a:spcBef>
            </a:pPr>
            <a:r>
              <a:rPr lang="cs-CZ" altLang="cs-CZ" sz="2000">
                <a:latin typeface="Times New Roman" pitchFamily="18" charset="0"/>
              </a:rPr>
              <a:t>Všimněte si také, že v každém podvýpočtu se vypočte pouze jedna jediná nová hodnota </a:t>
            </a:r>
            <a:r>
              <a:rPr lang="cs-CZ" altLang="cs-CZ" sz="2000" i="1" err="1">
                <a:latin typeface="Times New Roman" pitchFamily="18" charset="0"/>
              </a:rPr>
              <a:t>f</a:t>
            </a:r>
            <a:r>
              <a:rPr lang="cs-CZ" altLang="cs-CZ" sz="2000" i="1" baseline="-25000" err="1">
                <a:latin typeface="Times New Roman" pitchFamily="18" charset="0"/>
              </a:rPr>
              <a:t>i</a:t>
            </a:r>
            <a:r>
              <a:rPr lang="cs-CZ" altLang="cs-CZ" sz="2000">
                <a:latin typeface="Times New Roman" pitchFamily="18" charset="0"/>
              </a:rPr>
              <a:t>(</a:t>
            </a:r>
            <a:r>
              <a:rPr lang="cs-CZ" altLang="cs-CZ" sz="2000" i="1" err="1">
                <a:latin typeface="Times New Roman" pitchFamily="18" charset="0"/>
              </a:rPr>
              <a:t>b</a:t>
            </a:r>
            <a:r>
              <a:rPr lang="cs-CZ" altLang="cs-CZ" sz="2000" i="1" baseline="-25000" err="1">
                <a:latin typeface="Times New Roman" pitchFamily="18" charset="0"/>
              </a:rPr>
              <a:t>j</a:t>
            </a:r>
            <a:r>
              <a:rPr lang="cs-CZ" altLang="cs-CZ" sz="2000">
                <a:latin typeface="Times New Roman" pitchFamily="18" charset="0"/>
              </a:rPr>
              <a:t>) a provede se sumace pro </a:t>
            </a:r>
            <a:r>
              <a:rPr lang="cs-CZ" altLang="cs-CZ" sz="2000" i="1" err="1">
                <a:latin typeface="Times New Roman" pitchFamily="18" charset="0"/>
              </a:rPr>
              <a:t>F</a:t>
            </a:r>
            <a:r>
              <a:rPr lang="cs-CZ" altLang="cs-CZ" sz="2000" i="1" baseline="-25000" err="1">
                <a:latin typeface="Times New Roman" pitchFamily="18" charset="0"/>
              </a:rPr>
              <a:t>i</a:t>
            </a:r>
            <a:r>
              <a:rPr lang="cs-CZ" altLang="cs-CZ" sz="2000">
                <a:latin typeface="Times New Roman" pitchFamily="18" charset="0"/>
              </a:rPr>
              <a:t>(</a:t>
            </a:r>
            <a:r>
              <a:rPr lang="cs-CZ" altLang="cs-CZ" sz="2000" i="1" err="1">
                <a:latin typeface="Times New Roman" pitchFamily="18" charset="0"/>
              </a:rPr>
              <a:t>b</a:t>
            </a:r>
            <a:r>
              <a:rPr lang="cs-CZ" altLang="cs-CZ" sz="2000" i="1" baseline="-25000" err="1">
                <a:latin typeface="Times New Roman" pitchFamily="18" charset="0"/>
              </a:rPr>
              <a:t>j</a:t>
            </a:r>
            <a:r>
              <a:rPr lang="cs-CZ" altLang="cs-CZ" sz="2000">
                <a:latin typeface="Times New Roman" pitchFamily="18" charset="0"/>
              </a:rPr>
              <a:t>).</a:t>
            </a:r>
          </a:p>
          <a:p>
            <a:pPr>
              <a:spcBef>
                <a:spcPct val="0"/>
              </a:spcBef>
            </a:pPr>
            <a:endParaRPr lang="cs-CZ" altLang="cs-CZ" sz="2000">
              <a:latin typeface="Times New Roman" pitchFamily="18" charset="0"/>
            </a:endParaRPr>
          </a:p>
          <a:p>
            <a:pPr>
              <a:spcBef>
                <a:spcPct val="0"/>
              </a:spcBef>
            </a:pPr>
            <a:r>
              <a:rPr lang="cs-CZ" altLang="cs-CZ" sz="2000">
                <a:latin typeface="Times New Roman" pitchFamily="18" charset="0"/>
              </a:rPr>
              <a:t>Ještě uveďme zbývající dělení </a:t>
            </a:r>
            <a:r>
              <a:rPr lang="cs-CZ" altLang="cs-CZ" sz="2000" i="1">
                <a:solidFill>
                  <a:schemeClr val="accent1">
                    <a:lumMod val="50000"/>
                  </a:schemeClr>
                </a:solidFill>
                <a:latin typeface="Times New Roman" pitchFamily="18" charset="0"/>
              </a:rPr>
              <a:t>b</a:t>
            </a:r>
            <a:r>
              <a:rPr lang="cs-CZ" altLang="cs-CZ" sz="2000" baseline="-25000">
                <a:solidFill>
                  <a:schemeClr val="accent1">
                    <a:lumMod val="50000"/>
                  </a:schemeClr>
                </a:solidFill>
                <a:latin typeface="Times New Roman" pitchFamily="18" charset="0"/>
              </a:rPr>
              <a:t>4</a:t>
            </a:r>
            <a:r>
              <a:rPr lang="cs-CZ" altLang="cs-CZ" sz="2000">
                <a:solidFill>
                  <a:schemeClr val="accent1">
                    <a:lumMod val="50000"/>
                  </a:schemeClr>
                </a:solidFill>
                <a:latin typeface="Times New Roman" pitchFamily="18" charset="0"/>
              </a:rPr>
              <a:t> = 4.</a:t>
            </a:r>
          </a:p>
          <a:p>
            <a:pPr>
              <a:spcBef>
                <a:spcPct val="0"/>
              </a:spcBef>
            </a:pPr>
            <a:endParaRPr lang="cs-CZ" altLang="cs-CZ" sz="2000">
              <a:latin typeface="Times New Roman" pitchFamily="18" charset="0"/>
            </a:endParaRPr>
          </a:p>
        </p:txBody>
      </p:sp>
      <p:graphicFrame>
        <p:nvGraphicFramePr>
          <p:cNvPr id="9" name="Tabulka 8"/>
          <p:cNvGraphicFramePr>
            <a:graphicFrameLocks noGrp="1"/>
          </p:cNvGraphicFramePr>
          <p:nvPr>
            <p:extLst>
              <p:ext uri="{D42A27DB-BD31-4B8C-83A1-F6EECF244321}">
                <p14:modId xmlns:p14="http://schemas.microsoft.com/office/powerpoint/2010/main" val="2922480008"/>
              </p:ext>
            </p:extLst>
          </p:nvPr>
        </p:nvGraphicFramePr>
        <p:xfrm>
          <a:off x="3928677" y="3429000"/>
          <a:ext cx="4673600" cy="2225676"/>
        </p:xfrm>
        <a:graphic>
          <a:graphicData uri="http://schemas.openxmlformats.org/drawingml/2006/table">
            <a:tbl>
              <a:tblPr firstRow="1" bandRow="1">
                <a:tableStyleId>{5C22544A-7EE6-4342-B048-85BDC9FD1C3A}</a:tableStyleId>
              </a:tblPr>
              <a:tblGrid>
                <a:gridCol w="614257">
                  <a:extLst>
                    <a:ext uri="{9D8B030D-6E8A-4147-A177-3AD203B41FA5}">
                      <a16:colId xmlns:a16="http://schemas.microsoft.com/office/drawing/2014/main" val="20000"/>
                    </a:ext>
                  </a:extLst>
                </a:gridCol>
                <a:gridCol w="614257">
                  <a:extLst>
                    <a:ext uri="{9D8B030D-6E8A-4147-A177-3AD203B41FA5}">
                      <a16:colId xmlns:a16="http://schemas.microsoft.com/office/drawing/2014/main" val="20001"/>
                    </a:ext>
                  </a:extLst>
                </a:gridCol>
                <a:gridCol w="1046057">
                  <a:extLst>
                    <a:ext uri="{9D8B030D-6E8A-4147-A177-3AD203B41FA5}">
                      <a16:colId xmlns:a16="http://schemas.microsoft.com/office/drawing/2014/main" val="20002"/>
                    </a:ext>
                  </a:extLst>
                </a:gridCol>
                <a:gridCol w="1373832">
                  <a:extLst>
                    <a:ext uri="{9D8B030D-6E8A-4147-A177-3AD203B41FA5}">
                      <a16:colId xmlns:a16="http://schemas.microsoft.com/office/drawing/2014/main" val="20003"/>
                    </a:ext>
                  </a:extLst>
                </a:gridCol>
                <a:gridCol w="1025197">
                  <a:extLst>
                    <a:ext uri="{9D8B030D-6E8A-4147-A177-3AD203B41FA5}">
                      <a16:colId xmlns:a16="http://schemas.microsoft.com/office/drawing/2014/main" val="20004"/>
                    </a:ext>
                  </a:extLst>
                </a:gridCol>
              </a:tblGrid>
              <a:tr h="370946">
                <a:tc>
                  <a:txBody>
                    <a:bodyPr vert="horz" wrap="square"/>
                    <a:lstStyle/>
                    <a:p>
                      <a:pPr algn="ctr"/>
                      <a:r>
                        <a:rPr lang="cs-CZ" sz="1800" i="1">
                          <a:solidFill>
                            <a:schemeClr val="bg1"/>
                          </a:solidFill>
                        </a:rPr>
                        <a:t>x</a:t>
                      </a:r>
                      <a:r>
                        <a:rPr lang="cs-CZ" sz="1800" baseline="-25000">
                          <a:solidFill>
                            <a:schemeClr val="bg1"/>
                          </a:solidFill>
                        </a:rPr>
                        <a:t>2</a:t>
                      </a:r>
                      <a:endParaRPr lang="cs-CZ" sz="1800">
                        <a:solidFill>
                          <a:schemeClr val="bg1"/>
                        </a:solidFill>
                      </a:endParaRPr>
                    </a:p>
                  </a:txBody>
                  <a:tcPr marL="121920" marR="121920" marT="45733" marB="45733"/>
                </a:tc>
                <a:tc>
                  <a:txBody>
                    <a:bodyPr vert="horz" wrap="square"/>
                    <a:lstStyle/>
                    <a:p>
                      <a:pPr algn="ctr"/>
                      <a:r>
                        <a:rPr lang="cs-CZ" sz="1800" i="1">
                          <a:solidFill>
                            <a:schemeClr val="bg1"/>
                          </a:solidFill>
                        </a:rPr>
                        <a:t>x</a:t>
                      </a:r>
                      <a:r>
                        <a:rPr lang="cs-CZ" sz="1800" baseline="-25000">
                          <a:solidFill>
                            <a:schemeClr val="bg1"/>
                          </a:solidFill>
                        </a:rPr>
                        <a:t>1</a:t>
                      </a:r>
                      <a:endParaRPr lang="cs-CZ" sz="1800"/>
                    </a:p>
                  </a:txBody>
                  <a:tcPr marL="121920" marR="121920" marT="45733" marB="45733"/>
                </a:tc>
                <a:tc>
                  <a:txBody>
                    <a:bodyPr vert="horz" wrap="square"/>
                    <a:lstStyle/>
                    <a:p>
                      <a:pPr algn="ctr"/>
                      <a:r>
                        <a:rPr lang="cs-CZ" sz="1800" i="1">
                          <a:solidFill>
                            <a:schemeClr val="bg1"/>
                          </a:solidFill>
                        </a:rPr>
                        <a:t>f</a:t>
                      </a:r>
                      <a:r>
                        <a:rPr lang="cs-CZ" sz="1800" i="0" baseline="-25000">
                          <a:solidFill>
                            <a:schemeClr val="bg1"/>
                          </a:solidFill>
                        </a:rPr>
                        <a:t>2</a:t>
                      </a:r>
                      <a:r>
                        <a:rPr lang="cs-CZ" sz="1800">
                          <a:solidFill>
                            <a:schemeClr val="bg1"/>
                          </a:solidFill>
                        </a:rPr>
                        <a:t>(x</a:t>
                      </a:r>
                      <a:r>
                        <a:rPr lang="cs-CZ" sz="1800" i="1" baseline="-25000">
                          <a:solidFill>
                            <a:schemeClr val="bg1"/>
                          </a:solidFill>
                        </a:rPr>
                        <a:t>2</a:t>
                      </a:r>
                      <a:r>
                        <a:rPr lang="cs-CZ" sz="1800">
                          <a:solidFill>
                            <a:schemeClr val="bg1"/>
                          </a:solidFill>
                        </a:rPr>
                        <a:t>)</a:t>
                      </a:r>
                    </a:p>
                  </a:txBody>
                  <a:tcPr marL="121920" marR="121920" marT="45733" marB="45733"/>
                </a:tc>
                <a:tc>
                  <a:txBody>
                    <a:bodyPr vert="horz" wrap="square"/>
                    <a:lstStyle/>
                    <a:p>
                      <a:pPr algn="ctr"/>
                      <a:r>
                        <a:rPr lang="cs-CZ" sz="1800" i="1">
                          <a:solidFill>
                            <a:schemeClr val="bg1"/>
                          </a:solidFill>
                        </a:rPr>
                        <a:t>F</a:t>
                      </a:r>
                      <a:r>
                        <a:rPr lang="cs-CZ" sz="1800" baseline="-25000">
                          <a:solidFill>
                            <a:schemeClr val="bg1"/>
                          </a:solidFill>
                        </a:rPr>
                        <a:t>1</a:t>
                      </a:r>
                      <a:r>
                        <a:rPr lang="cs-CZ" sz="1800">
                          <a:solidFill>
                            <a:schemeClr val="bg1"/>
                          </a:solidFill>
                        </a:rPr>
                        <a:t>(2-</a:t>
                      </a:r>
                      <a:r>
                        <a:rPr lang="cs-CZ" sz="1800" i="1">
                          <a:solidFill>
                            <a:schemeClr val="bg1"/>
                          </a:solidFill>
                        </a:rPr>
                        <a:t>x</a:t>
                      </a:r>
                      <a:r>
                        <a:rPr lang="cs-CZ" sz="1800" i="1" baseline="-25000">
                          <a:solidFill>
                            <a:schemeClr val="bg1"/>
                          </a:solidFill>
                        </a:rPr>
                        <a:t>2</a:t>
                      </a:r>
                      <a:r>
                        <a:rPr lang="cs-CZ" sz="1800">
                          <a:solidFill>
                            <a:schemeClr val="bg1"/>
                          </a:solidFill>
                        </a:rPr>
                        <a:t>)</a:t>
                      </a:r>
                      <a:endParaRPr lang="cs-CZ" sz="1800"/>
                    </a:p>
                  </a:txBody>
                  <a:tcPr marL="121920" marR="121920" marT="45733" marB="45733"/>
                </a:tc>
                <a:tc>
                  <a:txBody>
                    <a:bodyPr vert="horz" wrap="square"/>
                    <a:lstStyle/>
                    <a:p>
                      <a:pPr algn="ctr"/>
                      <a:r>
                        <a:rPr lang="cs-CZ" sz="1800" i="1">
                          <a:solidFill>
                            <a:schemeClr val="bg1"/>
                          </a:solidFill>
                        </a:rPr>
                        <a:t>F</a:t>
                      </a:r>
                      <a:r>
                        <a:rPr lang="cs-CZ" sz="1800" baseline="-25000">
                          <a:solidFill>
                            <a:schemeClr val="bg1"/>
                          </a:solidFill>
                        </a:rPr>
                        <a:t>2</a:t>
                      </a:r>
                      <a:r>
                        <a:rPr lang="cs-CZ" sz="1800">
                          <a:solidFill>
                            <a:schemeClr val="bg1"/>
                          </a:solidFill>
                        </a:rPr>
                        <a:t>(2)</a:t>
                      </a:r>
                    </a:p>
                  </a:txBody>
                  <a:tcPr marL="121920" marR="121920" marT="45733" marB="45733"/>
                </a:tc>
                <a:extLst>
                  <a:ext uri="{0D108BD9-81ED-4DB2-BD59-A6C34878D82A}">
                    <a16:rowId xmlns:a16="http://schemas.microsoft.com/office/drawing/2014/main" val="10000"/>
                  </a:ext>
                </a:extLst>
              </a:tr>
              <a:tr h="370946">
                <a:tc>
                  <a:txBody>
                    <a:bodyPr vert="horz" wrap="square"/>
                    <a:lstStyle/>
                    <a:p>
                      <a:pPr algn="ctr"/>
                      <a:r>
                        <a:rPr lang="cs-CZ" sz="1800"/>
                        <a:t>0</a:t>
                      </a:r>
                    </a:p>
                  </a:txBody>
                  <a:tcPr marL="121920" marR="121920" marT="45733" marB="45733"/>
                </a:tc>
                <a:tc>
                  <a:txBody>
                    <a:bodyPr vert="horz" wrap="square"/>
                    <a:lstStyle/>
                    <a:p>
                      <a:pPr algn="ctr"/>
                      <a:r>
                        <a:rPr lang="cs-CZ" sz="1800"/>
                        <a:t>4</a:t>
                      </a:r>
                    </a:p>
                  </a:txBody>
                  <a:tcPr marL="121920" marR="121920" marT="45733" marB="45733"/>
                </a:tc>
                <a:tc>
                  <a:txBody>
                    <a:bodyPr vert="horz" wrap="square"/>
                    <a:lstStyle/>
                    <a:p>
                      <a:pPr algn="ctr"/>
                      <a:r>
                        <a:rPr lang="cs-CZ" sz="1800"/>
                        <a:t>0</a:t>
                      </a:r>
                    </a:p>
                  </a:txBody>
                  <a:tcPr marL="121920" marR="121920" marT="45733" marB="45733"/>
                </a:tc>
                <a:tc>
                  <a:txBody>
                    <a:bodyPr vert="horz" wrap="square"/>
                    <a:lstStyle/>
                    <a:p>
                      <a:pPr algn="ctr"/>
                      <a:r>
                        <a:rPr lang="cs-CZ" sz="1800"/>
                        <a:t>8</a:t>
                      </a:r>
                    </a:p>
                  </a:txBody>
                  <a:tcPr marL="121920" marR="121920" marT="45733" marB="45733"/>
                </a:tc>
                <a:tc>
                  <a:txBody>
                    <a:bodyPr vert="horz" wrap="square"/>
                    <a:lstStyle/>
                    <a:p>
                      <a:pPr algn="ctr"/>
                      <a:r>
                        <a:rPr lang="cs-CZ" sz="1800"/>
                        <a:t>8</a:t>
                      </a:r>
                    </a:p>
                  </a:txBody>
                  <a:tcPr marL="121920" marR="121920" marT="45733" marB="45733"/>
                </a:tc>
                <a:extLst>
                  <a:ext uri="{0D108BD9-81ED-4DB2-BD59-A6C34878D82A}">
                    <a16:rowId xmlns:a16="http://schemas.microsoft.com/office/drawing/2014/main" val="10001"/>
                  </a:ext>
                </a:extLst>
              </a:tr>
              <a:tr h="370946">
                <a:tc>
                  <a:txBody>
                    <a:bodyPr vert="horz" wrap="square"/>
                    <a:lstStyle/>
                    <a:p>
                      <a:pPr algn="ctr"/>
                      <a:r>
                        <a:rPr lang="cs-CZ" sz="1800"/>
                        <a:t>1</a:t>
                      </a:r>
                    </a:p>
                  </a:txBody>
                  <a:tcPr marL="121920" marR="121920" marT="45733" marB="45733"/>
                </a:tc>
                <a:tc>
                  <a:txBody>
                    <a:bodyPr vert="horz" wrap="square"/>
                    <a:lstStyle/>
                    <a:p>
                      <a:pPr algn="ctr"/>
                      <a:r>
                        <a:rPr lang="cs-CZ" sz="1800"/>
                        <a:t>3</a:t>
                      </a:r>
                    </a:p>
                  </a:txBody>
                  <a:tcPr marL="121920" marR="121920" marT="45733" marB="45733"/>
                </a:tc>
                <a:tc>
                  <a:txBody>
                    <a:bodyPr vert="horz" wrap="square"/>
                    <a:lstStyle/>
                    <a:p>
                      <a:pPr algn="ctr"/>
                      <a:r>
                        <a:rPr lang="cs-CZ" sz="1800"/>
                        <a:t>0.25</a:t>
                      </a:r>
                    </a:p>
                  </a:txBody>
                  <a:tcPr marL="121920" marR="121920" marT="45733" marB="45733"/>
                </a:tc>
                <a:tc>
                  <a:txBody>
                    <a:bodyPr vert="horz" wrap="square"/>
                    <a:lstStyle/>
                    <a:p>
                      <a:pPr algn="ctr"/>
                      <a:r>
                        <a:rPr lang="cs-CZ" sz="1800"/>
                        <a:t>4.5</a:t>
                      </a:r>
                    </a:p>
                  </a:txBody>
                  <a:tcPr marL="121920" marR="121920" marT="45733" marB="45733"/>
                </a:tc>
                <a:tc>
                  <a:txBody>
                    <a:bodyPr vert="horz" wrap="square"/>
                    <a:lstStyle/>
                    <a:p>
                      <a:pPr algn="ctr"/>
                      <a:r>
                        <a:rPr lang="cs-CZ" sz="1800"/>
                        <a:t>4.75</a:t>
                      </a:r>
                    </a:p>
                  </a:txBody>
                  <a:tcPr marL="121920" marR="121920" marT="45733" marB="45733"/>
                </a:tc>
                <a:extLst>
                  <a:ext uri="{0D108BD9-81ED-4DB2-BD59-A6C34878D82A}">
                    <a16:rowId xmlns:a16="http://schemas.microsoft.com/office/drawing/2014/main" val="10002"/>
                  </a:ext>
                </a:extLst>
              </a:tr>
              <a:tr h="370946">
                <a:tc>
                  <a:txBody>
                    <a:bodyPr vert="horz" wrap="square"/>
                    <a:lstStyle/>
                    <a:p>
                      <a:pPr algn="ctr"/>
                      <a:r>
                        <a:rPr lang="cs-CZ" sz="1800"/>
                        <a:t>2</a:t>
                      </a:r>
                    </a:p>
                  </a:txBody>
                  <a:tcPr marL="121920" marR="121920" marT="45733" marB="45733"/>
                </a:tc>
                <a:tc>
                  <a:txBody>
                    <a:bodyPr vert="horz" wrap="square"/>
                    <a:lstStyle/>
                    <a:p>
                      <a:pPr algn="ctr"/>
                      <a:r>
                        <a:rPr lang="cs-CZ" sz="1800"/>
                        <a:t>2</a:t>
                      </a:r>
                    </a:p>
                  </a:txBody>
                  <a:tcPr marL="121920" marR="121920" marT="45733" marB="45733"/>
                </a:tc>
                <a:tc>
                  <a:txBody>
                    <a:bodyPr vert="horz" wrap="square"/>
                    <a:lstStyle/>
                    <a:p>
                      <a:pPr algn="ctr"/>
                      <a:r>
                        <a:rPr lang="cs-CZ" sz="1800"/>
                        <a:t>1</a:t>
                      </a:r>
                    </a:p>
                  </a:txBody>
                  <a:tcPr marL="121920" marR="121920" marT="45733" marB="45733"/>
                </a:tc>
                <a:tc>
                  <a:txBody>
                    <a:bodyPr vert="horz" wrap="square"/>
                    <a:lstStyle/>
                    <a:p>
                      <a:pPr algn="ctr"/>
                      <a:r>
                        <a:rPr lang="cs-CZ" sz="1800"/>
                        <a:t>2</a:t>
                      </a:r>
                    </a:p>
                  </a:txBody>
                  <a:tcPr marL="121920" marR="121920" marT="45733" marB="45733"/>
                </a:tc>
                <a:tc>
                  <a:txBody>
                    <a:bodyPr vert="horz" wrap="square"/>
                    <a:lstStyle/>
                    <a:p>
                      <a:pPr algn="ctr"/>
                      <a:r>
                        <a:rPr lang="cs-CZ" sz="1800"/>
                        <a:t>3</a:t>
                      </a:r>
                    </a:p>
                  </a:txBody>
                  <a:tcPr marL="121920" marR="121920" marT="45733" marB="45733"/>
                </a:tc>
                <a:extLst>
                  <a:ext uri="{0D108BD9-81ED-4DB2-BD59-A6C34878D82A}">
                    <a16:rowId xmlns:a16="http://schemas.microsoft.com/office/drawing/2014/main" val="10003"/>
                  </a:ext>
                </a:extLst>
              </a:tr>
              <a:tr h="370946">
                <a:tc>
                  <a:txBody>
                    <a:bodyPr vert="horz" wrap="square"/>
                    <a:lstStyle/>
                    <a:p>
                      <a:pPr algn="ctr"/>
                      <a:r>
                        <a:rPr lang="cs-CZ" sz="1800"/>
                        <a:t>3</a:t>
                      </a:r>
                    </a:p>
                  </a:txBody>
                  <a:tcPr marL="121920" marR="121920" marT="45733" marB="45733">
                    <a:solidFill>
                      <a:srgbClr val="FFFF00"/>
                    </a:solidFill>
                  </a:tcPr>
                </a:tc>
                <a:tc>
                  <a:txBody>
                    <a:bodyPr vert="horz" wrap="square"/>
                    <a:lstStyle/>
                    <a:p>
                      <a:pPr algn="ctr"/>
                      <a:r>
                        <a:rPr lang="cs-CZ" sz="1800"/>
                        <a:t>1</a:t>
                      </a:r>
                    </a:p>
                  </a:txBody>
                  <a:tcPr marL="121920" marR="121920" marT="45733" marB="45733">
                    <a:solidFill>
                      <a:srgbClr val="FFFF00"/>
                    </a:solidFill>
                  </a:tcPr>
                </a:tc>
                <a:tc>
                  <a:txBody>
                    <a:bodyPr vert="horz" wrap="square"/>
                    <a:lstStyle/>
                    <a:p>
                      <a:pPr algn="ctr"/>
                      <a:r>
                        <a:rPr lang="cs-CZ" sz="1800"/>
                        <a:t>2.25</a:t>
                      </a:r>
                    </a:p>
                  </a:txBody>
                  <a:tcPr marL="121920" marR="121920" marT="45733" marB="45733">
                    <a:solidFill>
                      <a:srgbClr val="FFFF00"/>
                    </a:solidFill>
                  </a:tcPr>
                </a:tc>
                <a:tc>
                  <a:txBody>
                    <a:bodyPr vert="horz" wrap="square"/>
                    <a:lstStyle/>
                    <a:p>
                      <a:pPr algn="ctr"/>
                      <a:r>
                        <a:rPr lang="cs-CZ" sz="1800"/>
                        <a:t>0.5</a:t>
                      </a:r>
                    </a:p>
                  </a:txBody>
                  <a:tcPr marL="121920" marR="121920" marT="45733" marB="45733">
                    <a:solidFill>
                      <a:srgbClr val="FFFF00"/>
                    </a:solidFill>
                  </a:tcPr>
                </a:tc>
                <a:tc>
                  <a:txBody>
                    <a:bodyPr vert="horz" wrap="square"/>
                    <a:lstStyle/>
                    <a:p>
                      <a:pPr algn="ctr"/>
                      <a:r>
                        <a:rPr lang="cs-CZ" sz="1800"/>
                        <a:t>2.75</a:t>
                      </a:r>
                    </a:p>
                  </a:txBody>
                  <a:tcPr marL="121920" marR="121920" marT="45733" marB="45733">
                    <a:solidFill>
                      <a:srgbClr val="FFFF00"/>
                    </a:solidFill>
                  </a:tcPr>
                </a:tc>
                <a:extLst>
                  <a:ext uri="{0D108BD9-81ED-4DB2-BD59-A6C34878D82A}">
                    <a16:rowId xmlns:a16="http://schemas.microsoft.com/office/drawing/2014/main" val="10004"/>
                  </a:ext>
                </a:extLst>
              </a:tr>
              <a:tr h="370946">
                <a:tc>
                  <a:txBody>
                    <a:bodyPr vert="horz" wrap="square"/>
                    <a:lstStyle/>
                    <a:p>
                      <a:pPr algn="ctr"/>
                      <a:r>
                        <a:rPr lang="cs-CZ" sz="1800"/>
                        <a:t>4</a:t>
                      </a:r>
                    </a:p>
                  </a:txBody>
                  <a:tcPr marL="121920" marR="121920" marT="45733" marB="45733">
                    <a:solidFill>
                      <a:schemeClr val="bg2">
                        <a:lumMod val="20000"/>
                        <a:lumOff val="80000"/>
                      </a:schemeClr>
                    </a:solidFill>
                  </a:tcPr>
                </a:tc>
                <a:tc>
                  <a:txBody>
                    <a:bodyPr vert="horz" wrap="square"/>
                    <a:lstStyle/>
                    <a:p>
                      <a:pPr algn="ctr"/>
                      <a:r>
                        <a:rPr lang="cs-CZ" sz="1800"/>
                        <a:t>0</a:t>
                      </a:r>
                    </a:p>
                  </a:txBody>
                  <a:tcPr marL="121920" marR="121920" marT="45733" marB="45733">
                    <a:solidFill>
                      <a:schemeClr val="bg2">
                        <a:lumMod val="20000"/>
                        <a:lumOff val="80000"/>
                      </a:schemeClr>
                    </a:solidFill>
                  </a:tcPr>
                </a:tc>
                <a:tc>
                  <a:txBody>
                    <a:bodyPr vert="horz" wrap="square"/>
                    <a:lstStyle/>
                    <a:p>
                      <a:pPr algn="ctr"/>
                      <a:r>
                        <a:rPr lang="cs-CZ" sz="1800"/>
                        <a:t>4</a:t>
                      </a:r>
                    </a:p>
                  </a:txBody>
                  <a:tcPr marL="121920" marR="121920" marT="45733" marB="45733">
                    <a:solidFill>
                      <a:schemeClr val="bg2">
                        <a:lumMod val="20000"/>
                        <a:lumOff val="80000"/>
                      </a:schemeClr>
                    </a:solidFill>
                  </a:tcPr>
                </a:tc>
                <a:tc>
                  <a:txBody>
                    <a:bodyPr vert="horz" wrap="square"/>
                    <a:lstStyle/>
                    <a:p>
                      <a:pPr algn="ctr"/>
                      <a:r>
                        <a:rPr lang="cs-CZ" sz="1800"/>
                        <a:t>0</a:t>
                      </a:r>
                    </a:p>
                  </a:txBody>
                  <a:tcPr marL="121920" marR="121920" marT="45733" marB="45733">
                    <a:solidFill>
                      <a:schemeClr val="bg2">
                        <a:lumMod val="20000"/>
                        <a:lumOff val="80000"/>
                      </a:schemeClr>
                    </a:solidFill>
                  </a:tcPr>
                </a:tc>
                <a:tc>
                  <a:txBody>
                    <a:bodyPr vert="horz" wrap="square"/>
                    <a:lstStyle/>
                    <a:p>
                      <a:pPr algn="ctr"/>
                      <a:r>
                        <a:rPr lang="cs-CZ" sz="1800"/>
                        <a:t>4</a:t>
                      </a:r>
                    </a:p>
                  </a:txBody>
                  <a:tcPr marL="121920" marR="121920" marT="45733" marB="45733">
                    <a:solidFill>
                      <a:schemeClr val="bg2">
                        <a:lumMod val="20000"/>
                        <a:lumOff val="80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284584093"/>
      </p:ext>
    </p:extLst>
  </p:cSld>
  <p:clrMapOvr>
    <a:masterClrMapping/>
  </p:clrMapOvr>
  <p:transition/>
  <p:timing/>
</p:sld>
</file>

<file path=ppt/slides/slide13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Nadpis 1"/>
          <p:cNvSpPr>
            <a:spLocks noGrp="1"/>
          </p:cNvSpPr>
          <p:nvPr>
            <p:ph type="title"/>
          </p:nvPr>
        </p:nvSpPr>
        <p:spPr/>
        <p:txBody>
          <a:bodyPr>
            <a:normAutofit/>
          </a:bodyPr>
          <a:lstStyle/>
          <a:p>
            <a:r>
              <a:rPr lang="cs-CZ" b="1">
                <a:solidFill>
                  <a:srgbClr val="C00000"/>
                </a:solidFill>
              </a:rPr>
              <a:t>Dynamické programování</a:t>
            </a:r>
            <a:endParaRPr lang="en-US">
              <a:solidFill>
                <a:srgbClr val="C00000"/>
              </a:solidFill>
            </a:endParaRPr>
          </a:p>
        </p:txBody>
      </p:sp>
      <p:sp>
        <p:nvSpPr>
          <p:cNvPr id="4" name="Zástupný symbol pro číslo snímku 3"/>
          <p:cNvSpPr>
            <a:spLocks noGrp="1"/>
          </p:cNvSpPr>
          <p:nvPr>
            <p:ph type="sldNum" sz="quarter" idx="12"/>
          </p:nvPr>
        </p:nvSpPr>
        <p:spPr/>
        <p:txBody>
          <a:bodyPr/>
          <a:lstStyle/>
          <a:p>
            <a:fld id="{58ACF089-6BD9-4FF9-8F05-3BF27D933551}" type="slidenum">
              <a:rPr lang="cs-CZ" smtClean="0"/>
              <a:t>134</a:t>
            </a:fld>
            <a:endParaRPr lang="cs-CZ"/>
          </a:p>
        </p:txBody>
      </p:sp>
      <p:sp>
        <p:nvSpPr>
          <p:cNvPr id="5" name="TextovéPole 4"/>
          <p:cNvSpPr txBox="1"/>
          <p:nvPr/>
        </p:nvSpPr>
        <p:spPr>
          <a:xfrm>
            <a:off x="1761585" y="1361478"/>
            <a:ext cx="9007784" cy="1015663"/>
          </a:xfrm>
          <a:prstGeom prst="rect">
            <a:avLst/>
          </a:prstGeom>
          <a:noFill/>
        </p:spPr>
        <p:txBody>
          <a:bodyPr wrap="square" rtlCol="0">
            <a:spAutoFit/>
          </a:bodyPr>
          <a:lstStyle>
            <a:defPPr>
              <a:defRPr lang="cs-CZ"/>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0"/>
              </a:spcBef>
            </a:pPr>
            <a:endParaRPr lang="cs-CZ" altLang="cs-CZ" sz="2000">
              <a:latin typeface="Times New Roman" pitchFamily="18" charset="0"/>
            </a:endParaRPr>
          </a:p>
          <a:p>
            <a:pPr>
              <a:spcBef>
                <a:spcPct val="0"/>
              </a:spcBef>
            </a:pPr>
            <a:r>
              <a:rPr lang="cs-CZ" altLang="cs-CZ" sz="2000">
                <a:latin typeface="Times New Roman" pitchFamily="18" charset="0"/>
              </a:rPr>
              <a:t>Ještě uveďme zbývající dělení </a:t>
            </a:r>
            <a:r>
              <a:rPr lang="cs-CZ" altLang="cs-CZ" sz="2000" i="1">
                <a:solidFill>
                  <a:schemeClr val="accent1">
                    <a:lumMod val="50000"/>
                  </a:schemeClr>
                </a:solidFill>
                <a:latin typeface="Times New Roman" pitchFamily="18" charset="0"/>
              </a:rPr>
              <a:t>b</a:t>
            </a:r>
            <a:r>
              <a:rPr lang="cs-CZ" altLang="cs-CZ" sz="2000" baseline="-25000">
                <a:solidFill>
                  <a:schemeClr val="accent1">
                    <a:lumMod val="50000"/>
                  </a:schemeClr>
                </a:solidFill>
                <a:latin typeface="Times New Roman" pitchFamily="18" charset="0"/>
              </a:rPr>
              <a:t>5</a:t>
            </a:r>
            <a:r>
              <a:rPr lang="cs-CZ" altLang="cs-CZ" sz="2000">
                <a:solidFill>
                  <a:schemeClr val="accent1">
                    <a:lumMod val="50000"/>
                  </a:schemeClr>
                </a:solidFill>
                <a:latin typeface="Times New Roman" pitchFamily="18" charset="0"/>
              </a:rPr>
              <a:t> = 5.</a:t>
            </a:r>
          </a:p>
          <a:p>
            <a:pPr>
              <a:spcBef>
                <a:spcPct val="0"/>
              </a:spcBef>
            </a:pPr>
            <a:endParaRPr lang="cs-CZ" altLang="cs-CZ" sz="2000">
              <a:latin typeface="Times New Roman" pitchFamily="18" charset="0"/>
            </a:endParaRPr>
          </a:p>
        </p:txBody>
      </p:sp>
      <p:graphicFrame>
        <p:nvGraphicFramePr>
          <p:cNvPr id="6" name="Tabulka 5"/>
          <p:cNvGraphicFramePr>
            <a:graphicFrameLocks noGrp="1"/>
          </p:cNvGraphicFramePr>
          <p:nvPr>
            <p:extLst>
              <p:ext uri="{D42A27DB-BD31-4B8C-83A1-F6EECF244321}">
                <p14:modId xmlns:p14="http://schemas.microsoft.com/office/powerpoint/2010/main" val="2331462403"/>
              </p:ext>
            </p:extLst>
          </p:nvPr>
        </p:nvGraphicFramePr>
        <p:xfrm>
          <a:off x="3647728" y="2420888"/>
          <a:ext cx="4705348" cy="2595565"/>
        </p:xfrm>
        <a:graphic>
          <a:graphicData uri="http://schemas.openxmlformats.org/drawingml/2006/table">
            <a:tbl>
              <a:tblPr firstRow="1" bandRow="1">
                <a:tableStyleId>{5C22544A-7EE6-4342-B048-85BDC9FD1C3A}</a:tableStyleId>
              </a:tblPr>
              <a:tblGrid>
                <a:gridCol w="614217">
                  <a:extLst>
                    <a:ext uri="{9D8B030D-6E8A-4147-A177-3AD203B41FA5}">
                      <a16:colId xmlns:a16="http://schemas.microsoft.com/office/drawing/2014/main" val="20000"/>
                    </a:ext>
                  </a:extLst>
                </a:gridCol>
                <a:gridCol w="614217">
                  <a:extLst>
                    <a:ext uri="{9D8B030D-6E8A-4147-A177-3AD203B41FA5}">
                      <a16:colId xmlns:a16="http://schemas.microsoft.com/office/drawing/2014/main" val="20001"/>
                    </a:ext>
                  </a:extLst>
                </a:gridCol>
                <a:gridCol w="1045988">
                  <a:extLst>
                    <a:ext uri="{9D8B030D-6E8A-4147-A177-3AD203B41FA5}">
                      <a16:colId xmlns:a16="http://schemas.microsoft.com/office/drawing/2014/main" val="20002"/>
                    </a:ext>
                  </a:extLst>
                </a:gridCol>
                <a:gridCol w="1405797">
                  <a:extLst>
                    <a:ext uri="{9D8B030D-6E8A-4147-A177-3AD203B41FA5}">
                      <a16:colId xmlns:a16="http://schemas.microsoft.com/office/drawing/2014/main" val="20003"/>
                    </a:ext>
                  </a:extLst>
                </a:gridCol>
                <a:gridCol w="1025129">
                  <a:extLst>
                    <a:ext uri="{9D8B030D-6E8A-4147-A177-3AD203B41FA5}">
                      <a16:colId xmlns:a16="http://schemas.microsoft.com/office/drawing/2014/main" val="20004"/>
                    </a:ext>
                  </a:extLst>
                </a:gridCol>
              </a:tblGrid>
              <a:tr h="370795">
                <a:tc>
                  <a:txBody>
                    <a:bodyPr vert="horz" wrap="square"/>
                    <a:lstStyle/>
                    <a:p>
                      <a:pPr algn="ctr"/>
                      <a:r>
                        <a:rPr lang="cs-CZ" sz="1800" i="1">
                          <a:solidFill>
                            <a:schemeClr val="bg1"/>
                          </a:solidFill>
                        </a:rPr>
                        <a:t>x</a:t>
                      </a:r>
                      <a:r>
                        <a:rPr lang="cs-CZ" sz="1800" baseline="-25000">
                          <a:solidFill>
                            <a:schemeClr val="bg1"/>
                          </a:solidFill>
                        </a:rPr>
                        <a:t>2</a:t>
                      </a:r>
                      <a:endParaRPr lang="cs-CZ" sz="1800">
                        <a:solidFill>
                          <a:schemeClr val="bg1"/>
                        </a:solidFill>
                      </a:endParaRPr>
                    </a:p>
                  </a:txBody>
                  <a:tcPr marL="121912" marR="121912" marT="45714" marB="45714"/>
                </a:tc>
                <a:tc>
                  <a:txBody>
                    <a:bodyPr vert="horz" wrap="square"/>
                    <a:lstStyle/>
                    <a:p>
                      <a:pPr algn="ctr"/>
                      <a:r>
                        <a:rPr lang="cs-CZ" sz="1800" i="1">
                          <a:solidFill>
                            <a:schemeClr val="bg1"/>
                          </a:solidFill>
                        </a:rPr>
                        <a:t>x</a:t>
                      </a:r>
                      <a:r>
                        <a:rPr lang="cs-CZ" sz="1800" baseline="-25000">
                          <a:solidFill>
                            <a:schemeClr val="bg1"/>
                          </a:solidFill>
                        </a:rPr>
                        <a:t>1</a:t>
                      </a:r>
                      <a:endParaRPr lang="cs-CZ" sz="1800"/>
                    </a:p>
                  </a:txBody>
                  <a:tcPr marL="121912" marR="121912" marT="45714" marB="45714"/>
                </a:tc>
                <a:tc>
                  <a:txBody>
                    <a:bodyPr vert="horz" wrap="square"/>
                    <a:lstStyle/>
                    <a:p>
                      <a:pPr algn="ctr"/>
                      <a:r>
                        <a:rPr lang="cs-CZ" sz="1800" i="1">
                          <a:solidFill>
                            <a:schemeClr val="bg1"/>
                          </a:solidFill>
                        </a:rPr>
                        <a:t>f</a:t>
                      </a:r>
                      <a:r>
                        <a:rPr lang="cs-CZ" sz="1800" i="0" baseline="-25000">
                          <a:solidFill>
                            <a:schemeClr val="bg1"/>
                          </a:solidFill>
                        </a:rPr>
                        <a:t>2</a:t>
                      </a:r>
                      <a:r>
                        <a:rPr lang="cs-CZ" sz="1800">
                          <a:solidFill>
                            <a:schemeClr val="bg1"/>
                          </a:solidFill>
                        </a:rPr>
                        <a:t>(x</a:t>
                      </a:r>
                      <a:r>
                        <a:rPr lang="cs-CZ" sz="1800" i="1" baseline="-25000">
                          <a:solidFill>
                            <a:schemeClr val="bg1"/>
                          </a:solidFill>
                        </a:rPr>
                        <a:t>2</a:t>
                      </a:r>
                      <a:r>
                        <a:rPr lang="cs-CZ" sz="1800">
                          <a:solidFill>
                            <a:schemeClr val="bg1"/>
                          </a:solidFill>
                        </a:rPr>
                        <a:t>)</a:t>
                      </a:r>
                    </a:p>
                  </a:txBody>
                  <a:tcPr marL="121912" marR="121912" marT="45714" marB="45714"/>
                </a:tc>
                <a:tc>
                  <a:txBody>
                    <a:bodyPr vert="horz" wrap="square"/>
                    <a:lstStyle/>
                    <a:p>
                      <a:pPr algn="ctr"/>
                      <a:r>
                        <a:rPr lang="cs-CZ" sz="1800" i="1">
                          <a:solidFill>
                            <a:schemeClr val="bg1"/>
                          </a:solidFill>
                        </a:rPr>
                        <a:t>F</a:t>
                      </a:r>
                      <a:r>
                        <a:rPr lang="cs-CZ" sz="1800" baseline="-25000">
                          <a:solidFill>
                            <a:schemeClr val="bg1"/>
                          </a:solidFill>
                        </a:rPr>
                        <a:t>1</a:t>
                      </a:r>
                      <a:r>
                        <a:rPr lang="cs-CZ" sz="1800">
                          <a:solidFill>
                            <a:schemeClr val="bg1"/>
                          </a:solidFill>
                        </a:rPr>
                        <a:t>(2-</a:t>
                      </a:r>
                      <a:r>
                        <a:rPr lang="cs-CZ" sz="1800" i="1">
                          <a:solidFill>
                            <a:schemeClr val="bg1"/>
                          </a:solidFill>
                        </a:rPr>
                        <a:t>x</a:t>
                      </a:r>
                      <a:r>
                        <a:rPr lang="cs-CZ" sz="1800" i="1" baseline="-25000">
                          <a:solidFill>
                            <a:schemeClr val="bg1"/>
                          </a:solidFill>
                        </a:rPr>
                        <a:t>2</a:t>
                      </a:r>
                      <a:r>
                        <a:rPr lang="cs-CZ" sz="1800">
                          <a:solidFill>
                            <a:schemeClr val="bg1"/>
                          </a:solidFill>
                        </a:rPr>
                        <a:t>)</a:t>
                      </a:r>
                      <a:endParaRPr lang="cs-CZ" sz="1800"/>
                    </a:p>
                  </a:txBody>
                  <a:tcPr marL="121912" marR="121912" marT="45714" marB="45714"/>
                </a:tc>
                <a:tc>
                  <a:txBody>
                    <a:bodyPr vert="horz" wrap="square"/>
                    <a:lstStyle/>
                    <a:p>
                      <a:pPr algn="ctr"/>
                      <a:r>
                        <a:rPr lang="cs-CZ" sz="1800" i="1">
                          <a:solidFill>
                            <a:schemeClr val="bg1"/>
                          </a:solidFill>
                        </a:rPr>
                        <a:t>F</a:t>
                      </a:r>
                      <a:r>
                        <a:rPr lang="cs-CZ" sz="1800" baseline="-25000">
                          <a:solidFill>
                            <a:schemeClr val="bg1"/>
                          </a:solidFill>
                        </a:rPr>
                        <a:t>2</a:t>
                      </a:r>
                      <a:r>
                        <a:rPr lang="cs-CZ" sz="1800">
                          <a:solidFill>
                            <a:schemeClr val="bg1"/>
                          </a:solidFill>
                        </a:rPr>
                        <a:t>(2)</a:t>
                      </a:r>
                    </a:p>
                  </a:txBody>
                  <a:tcPr marL="121912" marR="121912" marT="45714" marB="45714"/>
                </a:tc>
                <a:extLst>
                  <a:ext uri="{0D108BD9-81ED-4DB2-BD59-A6C34878D82A}">
                    <a16:rowId xmlns:a16="http://schemas.microsoft.com/office/drawing/2014/main" val="10000"/>
                  </a:ext>
                </a:extLst>
              </a:tr>
              <a:tr h="370795">
                <a:tc>
                  <a:txBody>
                    <a:bodyPr vert="horz" wrap="square"/>
                    <a:lstStyle/>
                    <a:p>
                      <a:pPr algn="ctr"/>
                      <a:r>
                        <a:rPr lang="cs-CZ" sz="1800"/>
                        <a:t>0</a:t>
                      </a:r>
                    </a:p>
                  </a:txBody>
                  <a:tcPr marL="121912" marR="121912" marT="45714" marB="45714"/>
                </a:tc>
                <a:tc>
                  <a:txBody>
                    <a:bodyPr vert="horz" wrap="square"/>
                    <a:lstStyle/>
                    <a:p>
                      <a:pPr algn="ctr"/>
                      <a:r>
                        <a:rPr lang="cs-CZ" sz="1800"/>
                        <a:t>5</a:t>
                      </a:r>
                    </a:p>
                  </a:txBody>
                  <a:tcPr marL="121912" marR="121912" marT="45714" marB="45714"/>
                </a:tc>
                <a:tc>
                  <a:txBody>
                    <a:bodyPr vert="horz" wrap="square"/>
                    <a:lstStyle/>
                    <a:p>
                      <a:pPr algn="ctr"/>
                      <a:r>
                        <a:rPr lang="cs-CZ" sz="1800"/>
                        <a:t>0</a:t>
                      </a:r>
                    </a:p>
                  </a:txBody>
                  <a:tcPr marL="121912" marR="121912" marT="45714" marB="45714"/>
                </a:tc>
                <a:tc>
                  <a:txBody>
                    <a:bodyPr vert="horz" wrap="square"/>
                    <a:lstStyle/>
                    <a:p>
                      <a:pPr algn="ctr"/>
                      <a:r>
                        <a:rPr lang="cs-CZ" sz="1800"/>
                        <a:t>12.5</a:t>
                      </a:r>
                    </a:p>
                  </a:txBody>
                  <a:tcPr marL="121912" marR="121912" marT="45714" marB="45714"/>
                </a:tc>
                <a:tc>
                  <a:txBody>
                    <a:bodyPr vert="horz" wrap="square"/>
                    <a:lstStyle/>
                    <a:p>
                      <a:pPr algn="ctr"/>
                      <a:r>
                        <a:rPr lang="cs-CZ" sz="1800"/>
                        <a:t>12.5</a:t>
                      </a:r>
                    </a:p>
                  </a:txBody>
                  <a:tcPr marL="121912" marR="121912" marT="45714" marB="45714"/>
                </a:tc>
                <a:extLst>
                  <a:ext uri="{0D108BD9-81ED-4DB2-BD59-A6C34878D82A}">
                    <a16:rowId xmlns:a16="http://schemas.microsoft.com/office/drawing/2014/main" val="10001"/>
                  </a:ext>
                </a:extLst>
              </a:tr>
              <a:tr h="370795">
                <a:tc>
                  <a:txBody>
                    <a:bodyPr vert="horz" wrap="square"/>
                    <a:lstStyle/>
                    <a:p>
                      <a:pPr algn="ctr"/>
                      <a:r>
                        <a:rPr lang="cs-CZ" sz="1800"/>
                        <a:t>1</a:t>
                      </a:r>
                    </a:p>
                  </a:txBody>
                  <a:tcPr marL="121912" marR="121912" marT="45714" marB="45714"/>
                </a:tc>
                <a:tc>
                  <a:txBody>
                    <a:bodyPr vert="horz" wrap="square"/>
                    <a:lstStyle/>
                    <a:p>
                      <a:pPr algn="ctr"/>
                      <a:r>
                        <a:rPr lang="cs-CZ" sz="1800"/>
                        <a:t>4</a:t>
                      </a:r>
                    </a:p>
                  </a:txBody>
                  <a:tcPr marL="121912" marR="121912" marT="45714" marB="45714"/>
                </a:tc>
                <a:tc>
                  <a:txBody>
                    <a:bodyPr vert="horz" wrap="square"/>
                    <a:lstStyle/>
                    <a:p>
                      <a:pPr algn="ctr"/>
                      <a:r>
                        <a:rPr lang="cs-CZ" sz="1800"/>
                        <a:t>0.25</a:t>
                      </a:r>
                    </a:p>
                  </a:txBody>
                  <a:tcPr marL="121912" marR="121912" marT="45714" marB="45714"/>
                </a:tc>
                <a:tc>
                  <a:txBody>
                    <a:bodyPr vert="horz" wrap="square"/>
                    <a:lstStyle/>
                    <a:p>
                      <a:pPr algn="ctr"/>
                      <a:r>
                        <a:rPr lang="cs-CZ" sz="1800"/>
                        <a:t>8</a:t>
                      </a:r>
                    </a:p>
                  </a:txBody>
                  <a:tcPr marL="121912" marR="121912" marT="45714" marB="45714"/>
                </a:tc>
                <a:tc>
                  <a:txBody>
                    <a:bodyPr vert="horz" wrap="square"/>
                    <a:lstStyle/>
                    <a:p>
                      <a:pPr algn="ctr"/>
                      <a:r>
                        <a:rPr lang="cs-CZ" sz="1800"/>
                        <a:t>8.25</a:t>
                      </a:r>
                    </a:p>
                  </a:txBody>
                  <a:tcPr marL="121912" marR="121912" marT="45714" marB="45714"/>
                </a:tc>
                <a:extLst>
                  <a:ext uri="{0D108BD9-81ED-4DB2-BD59-A6C34878D82A}">
                    <a16:rowId xmlns:a16="http://schemas.microsoft.com/office/drawing/2014/main" val="10002"/>
                  </a:ext>
                </a:extLst>
              </a:tr>
              <a:tr h="370795">
                <a:tc>
                  <a:txBody>
                    <a:bodyPr vert="horz" wrap="square"/>
                    <a:lstStyle/>
                    <a:p>
                      <a:pPr algn="ctr"/>
                      <a:r>
                        <a:rPr lang="cs-CZ" sz="1800"/>
                        <a:t>2</a:t>
                      </a:r>
                    </a:p>
                  </a:txBody>
                  <a:tcPr marL="121912" marR="121912" marT="45714" marB="45714"/>
                </a:tc>
                <a:tc>
                  <a:txBody>
                    <a:bodyPr vert="horz" wrap="square"/>
                    <a:lstStyle/>
                    <a:p>
                      <a:pPr algn="ctr"/>
                      <a:r>
                        <a:rPr lang="cs-CZ" sz="1800"/>
                        <a:t>3</a:t>
                      </a:r>
                    </a:p>
                  </a:txBody>
                  <a:tcPr marL="121912" marR="121912" marT="45714" marB="45714"/>
                </a:tc>
                <a:tc>
                  <a:txBody>
                    <a:bodyPr vert="horz" wrap="square"/>
                    <a:lstStyle/>
                    <a:p>
                      <a:pPr algn="ctr"/>
                      <a:r>
                        <a:rPr lang="cs-CZ" sz="1800"/>
                        <a:t>1</a:t>
                      </a:r>
                    </a:p>
                  </a:txBody>
                  <a:tcPr marL="121912" marR="121912" marT="45714" marB="45714"/>
                </a:tc>
                <a:tc>
                  <a:txBody>
                    <a:bodyPr vert="horz" wrap="square"/>
                    <a:lstStyle/>
                    <a:p>
                      <a:pPr algn="ctr"/>
                      <a:r>
                        <a:rPr lang="cs-CZ" sz="1800"/>
                        <a:t>4.5</a:t>
                      </a:r>
                    </a:p>
                  </a:txBody>
                  <a:tcPr marL="121912" marR="121912" marT="45714" marB="45714"/>
                </a:tc>
                <a:tc>
                  <a:txBody>
                    <a:bodyPr vert="horz" wrap="square"/>
                    <a:lstStyle/>
                    <a:p>
                      <a:pPr algn="ctr"/>
                      <a:r>
                        <a:rPr lang="cs-CZ" sz="1800"/>
                        <a:t>5.5</a:t>
                      </a:r>
                    </a:p>
                  </a:txBody>
                  <a:tcPr marL="121912" marR="121912" marT="45714" marB="45714"/>
                </a:tc>
                <a:extLst>
                  <a:ext uri="{0D108BD9-81ED-4DB2-BD59-A6C34878D82A}">
                    <a16:rowId xmlns:a16="http://schemas.microsoft.com/office/drawing/2014/main" val="10003"/>
                  </a:ext>
                </a:extLst>
              </a:tr>
              <a:tr h="370795">
                <a:tc>
                  <a:txBody>
                    <a:bodyPr vert="horz" wrap="square"/>
                    <a:lstStyle/>
                    <a:p>
                      <a:pPr algn="ctr"/>
                      <a:r>
                        <a:rPr lang="cs-CZ" sz="1800"/>
                        <a:t>3</a:t>
                      </a:r>
                    </a:p>
                  </a:txBody>
                  <a:tcPr marL="121912" marR="121912" marT="45714" marB="45714">
                    <a:solidFill>
                      <a:schemeClr val="bg2">
                        <a:lumMod val="20000"/>
                        <a:lumOff val="80000"/>
                      </a:schemeClr>
                    </a:solidFill>
                  </a:tcPr>
                </a:tc>
                <a:tc>
                  <a:txBody>
                    <a:bodyPr vert="horz" wrap="square"/>
                    <a:lstStyle/>
                    <a:p>
                      <a:pPr algn="ctr"/>
                      <a:r>
                        <a:rPr lang="cs-CZ" sz="1800"/>
                        <a:t>2</a:t>
                      </a:r>
                    </a:p>
                  </a:txBody>
                  <a:tcPr marL="121912" marR="121912" marT="45714" marB="45714">
                    <a:solidFill>
                      <a:schemeClr val="bg2">
                        <a:lumMod val="20000"/>
                        <a:lumOff val="80000"/>
                      </a:schemeClr>
                    </a:solidFill>
                  </a:tcPr>
                </a:tc>
                <a:tc>
                  <a:txBody>
                    <a:bodyPr vert="horz" wrap="square"/>
                    <a:lstStyle/>
                    <a:p>
                      <a:pPr algn="ctr"/>
                      <a:r>
                        <a:rPr lang="cs-CZ" sz="1800"/>
                        <a:t>2.25</a:t>
                      </a:r>
                    </a:p>
                  </a:txBody>
                  <a:tcPr marL="121912" marR="121912" marT="45714" marB="45714">
                    <a:solidFill>
                      <a:schemeClr val="bg2">
                        <a:lumMod val="20000"/>
                        <a:lumOff val="80000"/>
                      </a:schemeClr>
                    </a:solidFill>
                  </a:tcPr>
                </a:tc>
                <a:tc>
                  <a:txBody>
                    <a:bodyPr vert="horz" wrap="square"/>
                    <a:lstStyle/>
                    <a:p>
                      <a:pPr algn="ctr"/>
                      <a:r>
                        <a:rPr lang="cs-CZ" sz="1800"/>
                        <a:t>2</a:t>
                      </a:r>
                    </a:p>
                  </a:txBody>
                  <a:tcPr marL="121912" marR="121912" marT="45714" marB="45714">
                    <a:solidFill>
                      <a:schemeClr val="bg2">
                        <a:lumMod val="20000"/>
                        <a:lumOff val="80000"/>
                      </a:schemeClr>
                    </a:solidFill>
                  </a:tcPr>
                </a:tc>
                <a:tc>
                  <a:txBody>
                    <a:bodyPr vert="horz" wrap="square"/>
                    <a:lstStyle/>
                    <a:p>
                      <a:pPr algn="ctr"/>
                      <a:r>
                        <a:rPr lang="cs-CZ" sz="1800"/>
                        <a:t>4.25</a:t>
                      </a:r>
                    </a:p>
                  </a:txBody>
                  <a:tcPr marL="121912" marR="121912" marT="45714" marB="45714">
                    <a:solidFill>
                      <a:schemeClr val="bg2">
                        <a:lumMod val="20000"/>
                        <a:lumOff val="80000"/>
                      </a:schemeClr>
                    </a:solidFill>
                  </a:tcPr>
                </a:tc>
                <a:extLst>
                  <a:ext uri="{0D108BD9-81ED-4DB2-BD59-A6C34878D82A}">
                    <a16:rowId xmlns:a16="http://schemas.microsoft.com/office/drawing/2014/main" val="10004"/>
                  </a:ext>
                </a:extLst>
              </a:tr>
              <a:tr h="370795">
                <a:tc>
                  <a:txBody>
                    <a:bodyPr vert="horz" wrap="square"/>
                    <a:lstStyle/>
                    <a:p>
                      <a:pPr algn="ctr"/>
                      <a:r>
                        <a:rPr lang="cs-CZ" sz="1800"/>
                        <a:t>4</a:t>
                      </a:r>
                    </a:p>
                  </a:txBody>
                  <a:tcPr marL="121912" marR="121912" marT="45714" marB="45714">
                    <a:solidFill>
                      <a:srgbClr val="FFFF00"/>
                    </a:solidFill>
                  </a:tcPr>
                </a:tc>
                <a:tc>
                  <a:txBody>
                    <a:bodyPr vert="horz" wrap="square"/>
                    <a:lstStyle/>
                    <a:p>
                      <a:pPr algn="ctr"/>
                      <a:r>
                        <a:rPr lang="cs-CZ" sz="1800"/>
                        <a:t>1</a:t>
                      </a:r>
                    </a:p>
                  </a:txBody>
                  <a:tcPr marL="121912" marR="121912" marT="45714" marB="45714">
                    <a:solidFill>
                      <a:srgbClr val="FFFF00"/>
                    </a:solidFill>
                  </a:tcPr>
                </a:tc>
                <a:tc>
                  <a:txBody>
                    <a:bodyPr vert="horz" wrap="square"/>
                    <a:lstStyle/>
                    <a:p>
                      <a:pPr algn="ctr"/>
                      <a:r>
                        <a:rPr lang="cs-CZ" sz="1800"/>
                        <a:t>4</a:t>
                      </a:r>
                    </a:p>
                  </a:txBody>
                  <a:tcPr marL="121912" marR="121912" marT="45714" marB="45714">
                    <a:solidFill>
                      <a:srgbClr val="FFFF00"/>
                    </a:solidFill>
                  </a:tcPr>
                </a:tc>
                <a:tc>
                  <a:txBody>
                    <a:bodyPr vert="horz" wrap="square"/>
                    <a:lstStyle/>
                    <a:p>
                      <a:pPr algn="ctr"/>
                      <a:r>
                        <a:rPr lang="cs-CZ" sz="1800"/>
                        <a:t>0.5</a:t>
                      </a:r>
                    </a:p>
                  </a:txBody>
                  <a:tcPr marL="121912" marR="121912" marT="45714" marB="45714">
                    <a:solidFill>
                      <a:srgbClr val="FFFF00"/>
                    </a:solidFill>
                  </a:tcPr>
                </a:tc>
                <a:tc>
                  <a:txBody>
                    <a:bodyPr vert="horz" wrap="square"/>
                    <a:lstStyle/>
                    <a:p>
                      <a:pPr algn="ctr"/>
                      <a:r>
                        <a:rPr lang="cs-CZ" sz="1800"/>
                        <a:t>4.5</a:t>
                      </a:r>
                    </a:p>
                  </a:txBody>
                  <a:tcPr marL="121912" marR="121912" marT="45714" marB="45714">
                    <a:solidFill>
                      <a:srgbClr val="FFFF00"/>
                    </a:solidFill>
                  </a:tcPr>
                </a:tc>
                <a:extLst>
                  <a:ext uri="{0D108BD9-81ED-4DB2-BD59-A6C34878D82A}">
                    <a16:rowId xmlns:a16="http://schemas.microsoft.com/office/drawing/2014/main" val="10005"/>
                  </a:ext>
                </a:extLst>
              </a:tr>
              <a:tr h="370795">
                <a:tc>
                  <a:txBody>
                    <a:bodyPr vert="horz" wrap="square"/>
                    <a:lstStyle/>
                    <a:p>
                      <a:pPr algn="ctr"/>
                      <a:r>
                        <a:rPr lang="cs-CZ" sz="1800"/>
                        <a:t>5</a:t>
                      </a:r>
                    </a:p>
                  </a:txBody>
                  <a:tcPr marL="121912" marR="121912" marT="45714" marB="45714">
                    <a:solidFill>
                      <a:schemeClr val="bg2">
                        <a:lumMod val="20000"/>
                        <a:lumOff val="80000"/>
                      </a:schemeClr>
                    </a:solidFill>
                  </a:tcPr>
                </a:tc>
                <a:tc>
                  <a:txBody>
                    <a:bodyPr vert="horz" wrap="square"/>
                    <a:lstStyle/>
                    <a:p>
                      <a:pPr algn="ctr"/>
                      <a:r>
                        <a:rPr lang="cs-CZ" sz="1800"/>
                        <a:t>0</a:t>
                      </a:r>
                    </a:p>
                  </a:txBody>
                  <a:tcPr marL="121912" marR="121912" marT="45714" marB="45714">
                    <a:solidFill>
                      <a:schemeClr val="bg2">
                        <a:lumMod val="20000"/>
                        <a:lumOff val="80000"/>
                      </a:schemeClr>
                    </a:solidFill>
                  </a:tcPr>
                </a:tc>
                <a:tc>
                  <a:txBody>
                    <a:bodyPr vert="horz" wrap="square"/>
                    <a:lstStyle/>
                    <a:p>
                      <a:pPr algn="ctr"/>
                      <a:r>
                        <a:rPr lang="cs-CZ" sz="1800"/>
                        <a:t>6.25</a:t>
                      </a:r>
                    </a:p>
                  </a:txBody>
                  <a:tcPr marL="121912" marR="121912" marT="45714" marB="45714">
                    <a:solidFill>
                      <a:schemeClr val="bg2">
                        <a:lumMod val="20000"/>
                        <a:lumOff val="80000"/>
                      </a:schemeClr>
                    </a:solidFill>
                  </a:tcPr>
                </a:tc>
                <a:tc>
                  <a:txBody>
                    <a:bodyPr vert="horz" wrap="square"/>
                    <a:lstStyle/>
                    <a:p>
                      <a:pPr algn="ctr"/>
                      <a:r>
                        <a:rPr lang="cs-CZ" sz="1800"/>
                        <a:t>0</a:t>
                      </a:r>
                    </a:p>
                  </a:txBody>
                  <a:tcPr marL="121912" marR="121912" marT="45714" marB="45714">
                    <a:solidFill>
                      <a:schemeClr val="bg2">
                        <a:lumMod val="20000"/>
                        <a:lumOff val="80000"/>
                      </a:schemeClr>
                    </a:solidFill>
                  </a:tcPr>
                </a:tc>
                <a:tc>
                  <a:txBody>
                    <a:bodyPr vert="horz" wrap="square"/>
                    <a:lstStyle/>
                    <a:p>
                      <a:pPr algn="ctr"/>
                      <a:r>
                        <a:rPr lang="cs-CZ" sz="1800"/>
                        <a:t>6.25</a:t>
                      </a:r>
                    </a:p>
                  </a:txBody>
                  <a:tcPr marL="121912" marR="121912" marT="45714" marB="45714">
                    <a:solidFill>
                      <a:schemeClr val="bg2">
                        <a:lumMod val="20000"/>
                        <a:lumOff val="80000"/>
                      </a:schemeClr>
                    </a:solid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2156320942"/>
      </p:ext>
    </p:extLst>
  </p:cSld>
  <p:clrMapOvr>
    <a:masterClrMapping/>
  </p:clrMapOvr>
  <p:transition/>
  <p:timing/>
</p:sld>
</file>

<file path=ppt/slides/slide13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Nadpis 1"/>
          <p:cNvSpPr>
            <a:spLocks noGrp="1"/>
          </p:cNvSpPr>
          <p:nvPr>
            <p:ph type="title"/>
          </p:nvPr>
        </p:nvSpPr>
        <p:spPr/>
        <p:txBody>
          <a:bodyPr>
            <a:normAutofit/>
          </a:bodyPr>
          <a:lstStyle/>
          <a:p>
            <a:r>
              <a:rPr lang="cs-CZ" b="1">
                <a:solidFill>
                  <a:srgbClr val="C00000"/>
                </a:solidFill>
              </a:rPr>
              <a:t>Dynamické programování</a:t>
            </a:r>
            <a:endParaRPr lang="en-US">
              <a:solidFill>
                <a:srgbClr val="C00000"/>
              </a:solidFill>
            </a:endParaRPr>
          </a:p>
        </p:txBody>
      </p:sp>
      <p:sp>
        <p:nvSpPr>
          <p:cNvPr id="4" name="Zástupný symbol pro číslo snímku 3"/>
          <p:cNvSpPr>
            <a:spLocks noGrp="1"/>
          </p:cNvSpPr>
          <p:nvPr>
            <p:ph type="sldNum" sz="quarter" idx="12"/>
          </p:nvPr>
        </p:nvSpPr>
        <p:spPr/>
        <p:txBody>
          <a:bodyPr/>
          <a:lstStyle/>
          <a:p>
            <a:fld id="{58ACF089-6BD9-4FF9-8F05-3BF27D933551}" type="slidenum">
              <a:rPr lang="cs-CZ" smtClean="0"/>
              <a:t>135</a:t>
            </a:fld>
            <a:endParaRPr lang="cs-CZ"/>
          </a:p>
        </p:txBody>
      </p:sp>
      <p:sp>
        <p:nvSpPr>
          <p:cNvPr id="5" name="TextovéPole 4"/>
          <p:cNvSpPr txBox="1"/>
          <p:nvPr/>
        </p:nvSpPr>
        <p:spPr>
          <a:xfrm>
            <a:off x="1761585" y="1361478"/>
            <a:ext cx="9007784" cy="4401205"/>
          </a:xfrm>
          <a:prstGeom prst="rect">
            <a:avLst/>
          </a:prstGeom>
          <a:noFill/>
        </p:spPr>
        <p:txBody>
          <a:bodyPr wrap="square" rtlCol="0">
            <a:spAutoFit/>
          </a:bodyPr>
          <a:lstStyle>
            <a:defPPr>
              <a:defRPr lang="cs-CZ"/>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spcBef>
                <a:spcPct val="0"/>
              </a:spcBef>
            </a:pPr>
            <a:r>
              <a:rPr lang="cs-CZ" altLang="cs-CZ" sz="2000"/>
              <a:t>A výsledek zapišme do souhrnné tabulky:</a:t>
            </a:r>
          </a:p>
          <a:p>
            <a:pPr algn="just">
              <a:spcBef>
                <a:spcPct val="0"/>
              </a:spcBef>
            </a:pPr>
            <a:endParaRPr lang="cs-CZ" altLang="cs-CZ" sz="2000"/>
          </a:p>
          <a:p>
            <a:pPr algn="just">
              <a:spcBef>
                <a:spcPct val="0"/>
              </a:spcBef>
            </a:pPr>
            <a:endParaRPr lang="cs-CZ" altLang="cs-CZ" sz="2000"/>
          </a:p>
          <a:p>
            <a:pPr algn="just">
              <a:spcBef>
                <a:spcPct val="0"/>
              </a:spcBef>
            </a:pPr>
            <a:endParaRPr lang="cs-CZ" altLang="cs-CZ" sz="2000"/>
          </a:p>
          <a:p>
            <a:pPr algn="just">
              <a:spcBef>
                <a:spcPct val="0"/>
              </a:spcBef>
            </a:pPr>
            <a:endParaRPr lang="cs-CZ" altLang="cs-CZ" sz="2000"/>
          </a:p>
          <a:p>
            <a:pPr algn="just">
              <a:spcBef>
                <a:spcPct val="0"/>
              </a:spcBef>
            </a:pPr>
            <a:endParaRPr lang="cs-CZ" altLang="cs-CZ" sz="2000"/>
          </a:p>
          <a:p>
            <a:pPr algn="just">
              <a:spcBef>
                <a:spcPct val="0"/>
              </a:spcBef>
            </a:pPr>
            <a:endParaRPr lang="cs-CZ" altLang="cs-CZ" sz="2000"/>
          </a:p>
          <a:p>
            <a:pPr algn="just">
              <a:spcBef>
                <a:spcPct val="0"/>
              </a:spcBef>
            </a:pPr>
            <a:endParaRPr lang="cs-CZ" altLang="cs-CZ" sz="2000"/>
          </a:p>
          <a:p>
            <a:pPr algn="just">
              <a:spcBef>
                <a:spcPct val="0"/>
              </a:spcBef>
            </a:pPr>
            <a:endParaRPr lang="cs-CZ" altLang="cs-CZ" sz="2000"/>
          </a:p>
          <a:p>
            <a:pPr algn="just">
              <a:spcBef>
                <a:spcPct val="0"/>
              </a:spcBef>
            </a:pPr>
            <a:endParaRPr lang="cs-CZ" altLang="cs-CZ" sz="2000"/>
          </a:p>
          <a:p>
            <a:pPr algn="just">
              <a:spcBef>
                <a:spcPct val="0"/>
              </a:spcBef>
            </a:pPr>
            <a:r>
              <a:rPr lang="cs-CZ" altLang="cs-CZ" sz="2000"/>
              <a:t>Inkrementujeme počitadlo průchodu proměnnými, </a:t>
            </a:r>
            <a:r>
              <a:rPr lang="cs-CZ" altLang="cs-CZ" sz="2000" i="1"/>
              <a:t>i</a:t>
            </a:r>
            <a:r>
              <a:rPr lang="cs-CZ" altLang="cs-CZ" sz="2000"/>
              <a:t> = 3. Omezení je ve tvaru rovnosti, znamená to, že pro všechny tři proměnné se „zdroj“ </a:t>
            </a:r>
            <a:r>
              <a:rPr lang="cs-CZ" altLang="cs-CZ" sz="2000" i="1"/>
              <a:t>b</a:t>
            </a:r>
            <a:r>
              <a:rPr lang="cs-CZ" altLang="cs-CZ" sz="2000"/>
              <a:t> bude dělit celý, nikoliv jen jeho část. Proto je postačující v posledním dvousloupci vyplnit pouze poslední řádek, tedy analyzovat rozdělení  </a:t>
            </a:r>
            <a:r>
              <a:rPr lang="cs-CZ" altLang="cs-CZ" sz="2000" i="1"/>
              <a:t>b</a:t>
            </a:r>
            <a:r>
              <a:rPr lang="cs-CZ" altLang="cs-CZ" sz="2000"/>
              <a:t> = </a:t>
            </a:r>
            <a:r>
              <a:rPr lang="cs-CZ" altLang="cs-CZ" sz="2000" i="1"/>
              <a:t>b</a:t>
            </a:r>
            <a:r>
              <a:rPr lang="cs-CZ" altLang="cs-CZ" sz="2000" baseline="-25000"/>
              <a:t>5</a:t>
            </a:r>
            <a:r>
              <a:rPr lang="cs-CZ" altLang="cs-CZ" sz="2000"/>
              <a:t> = 5, tj.</a:t>
            </a:r>
          </a:p>
        </p:txBody>
      </p:sp>
      <p:graphicFrame>
        <p:nvGraphicFramePr>
          <p:cNvPr id="7" name="Tabulka 6"/>
          <p:cNvGraphicFramePr>
            <a:graphicFrameLocks noGrp="1"/>
          </p:cNvGraphicFramePr>
          <p:nvPr>
            <p:extLst>
              <p:ext uri="{D42A27DB-BD31-4B8C-83A1-F6EECF244321}">
                <p14:modId xmlns:p14="http://schemas.microsoft.com/office/powerpoint/2010/main" val="2104814495"/>
              </p:ext>
            </p:extLst>
          </p:nvPr>
        </p:nvGraphicFramePr>
        <p:xfrm>
          <a:off x="2523065" y="1841547"/>
          <a:ext cx="7145866" cy="2595565"/>
        </p:xfrm>
        <a:graphic>
          <a:graphicData uri="http://schemas.openxmlformats.org/drawingml/2006/table">
            <a:tbl>
              <a:tblPr firstRow="1" bandRow="1">
                <a:tableStyleId>{5C22544A-7EE6-4342-B048-85BDC9FD1C3A}</a:tableStyleId>
              </a:tblPr>
              <a:tblGrid>
                <a:gridCol w="555028">
                  <a:extLst>
                    <a:ext uri="{9D8B030D-6E8A-4147-A177-3AD203B41FA5}">
                      <a16:colId xmlns:a16="http://schemas.microsoft.com/office/drawing/2014/main" val="20000"/>
                    </a:ext>
                  </a:extLst>
                </a:gridCol>
                <a:gridCol w="1161221">
                  <a:extLst>
                    <a:ext uri="{9D8B030D-6E8A-4147-A177-3AD203B41FA5}">
                      <a16:colId xmlns:a16="http://schemas.microsoft.com/office/drawing/2014/main" val="20001"/>
                    </a:ext>
                  </a:extLst>
                </a:gridCol>
                <a:gridCol w="1075763">
                  <a:extLst>
                    <a:ext uri="{9D8B030D-6E8A-4147-A177-3AD203B41FA5}">
                      <a16:colId xmlns:a16="http://schemas.microsoft.com/office/drawing/2014/main" val="20002"/>
                    </a:ext>
                  </a:extLst>
                </a:gridCol>
                <a:gridCol w="1101164">
                  <a:extLst>
                    <a:ext uri="{9D8B030D-6E8A-4147-A177-3AD203B41FA5}">
                      <a16:colId xmlns:a16="http://schemas.microsoft.com/office/drawing/2014/main" val="20003"/>
                    </a:ext>
                  </a:extLst>
                </a:gridCol>
                <a:gridCol w="1075763">
                  <a:extLst>
                    <a:ext uri="{9D8B030D-6E8A-4147-A177-3AD203B41FA5}">
                      <a16:colId xmlns:a16="http://schemas.microsoft.com/office/drawing/2014/main" val="20004"/>
                    </a:ext>
                  </a:extLst>
                </a:gridCol>
                <a:gridCol w="1101164">
                  <a:extLst>
                    <a:ext uri="{9D8B030D-6E8A-4147-A177-3AD203B41FA5}">
                      <a16:colId xmlns:a16="http://schemas.microsoft.com/office/drawing/2014/main" val="20005"/>
                    </a:ext>
                  </a:extLst>
                </a:gridCol>
                <a:gridCol w="1075763">
                  <a:extLst>
                    <a:ext uri="{9D8B030D-6E8A-4147-A177-3AD203B41FA5}">
                      <a16:colId xmlns:a16="http://schemas.microsoft.com/office/drawing/2014/main" val="20006"/>
                    </a:ext>
                  </a:extLst>
                </a:gridCol>
              </a:tblGrid>
              <a:tr h="370795">
                <a:tc>
                  <a:txBody>
                    <a:bodyPr vert="horz" wrap="square"/>
                    <a:lstStyle/>
                    <a:p>
                      <a:pPr algn="ctr"/>
                      <a:r>
                        <a:rPr lang="cs-CZ" sz="1800" i="1" err="1"/>
                        <a:t>b</a:t>
                      </a:r>
                      <a:r>
                        <a:rPr lang="cs-CZ" sz="1800" i="1" baseline="-25000" err="1"/>
                        <a:t>j</a:t>
                      </a:r>
                      <a:endParaRPr lang="cs-CZ" sz="1800" i="1" baseline="-25000"/>
                    </a:p>
                  </a:txBody>
                  <a:tcPr marL="121928" marR="121928" marT="45714" marB="45714"/>
                </a:tc>
                <a:tc>
                  <a:txBody>
                    <a:bodyPr vert="horz" wrap="square"/>
                    <a:lstStyle/>
                    <a:p>
                      <a:r>
                        <a:rPr lang="cs-CZ" sz="1800" i="1">
                          <a:solidFill>
                            <a:schemeClr val="bg1"/>
                          </a:solidFill>
                        </a:rPr>
                        <a:t>x</a:t>
                      </a:r>
                      <a:r>
                        <a:rPr lang="cs-CZ" sz="1800" baseline="-25000">
                          <a:solidFill>
                            <a:schemeClr val="bg1"/>
                          </a:solidFill>
                        </a:rPr>
                        <a:t>1</a:t>
                      </a:r>
                      <a:r>
                        <a:rPr lang="cs-CZ" sz="1800">
                          <a:solidFill>
                            <a:schemeClr val="bg1"/>
                          </a:solidFill>
                        </a:rPr>
                        <a:t>(</a:t>
                      </a:r>
                      <a:r>
                        <a:rPr lang="cs-CZ" sz="1800" i="1" err="1">
                          <a:solidFill>
                            <a:schemeClr val="bg1"/>
                          </a:solidFill>
                        </a:rPr>
                        <a:t>b</a:t>
                      </a:r>
                      <a:r>
                        <a:rPr lang="cs-CZ" sz="1800" i="1" baseline="-25000" err="1">
                          <a:solidFill>
                            <a:schemeClr val="bg1"/>
                          </a:solidFill>
                        </a:rPr>
                        <a:t>j</a:t>
                      </a:r>
                      <a:r>
                        <a:rPr lang="cs-CZ" sz="1800">
                          <a:solidFill>
                            <a:schemeClr val="bg1"/>
                          </a:solidFill>
                        </a:rPr>
                        <a:t>)</a:t>
                      </a:r>
                    </a:p>
                  </a:txBody>
                  <a:tcPr marL="121928" marR="121928" marT="45714" marB="45714"/>
                </a:tc>
                <a:tc>
                  <a:txBody>
                    <a:bodyPr vert="horz" wrap="square"/>
                    <a:lstStyle/>
                    <a:p>
                      <a:r>
                        <a:rPr lang="cs-CZ" sz="1800" i="1">
                          <a:solidFill>
                            <a:schemeClr val="bg1"/>
                          </a:solidFill>
                        </a:rPr>
                        <a:t>F</a:t>
                      </a:r>
                      <a:r>
                        <a:rPr lang="cs-CZ" sz="1800" baseline="-25000">
                          <a:solidFill>
                            <a:schemeClr val="bg1"/>
                          </a:solidFill>
                        </a:rPr>
                        <a:t>1</a:t>
                      </a:r>
                      <a:r>
                        <a:rPr lang="cs-CZ" sz="1800">
                          <a:solidFill>
                            <a:schemeClr val="bg1"/>
                          </a:solidFill>
                        </a:rPr>
                        <a:t>(</a:t>
                      </a:r>
                      <a:r>
                        <a:rPr lang="cs-CZ" sz="1800" i="1" err="1">
                          <a:solidFill>
                            <a:schemeClr val="bg1"/>
                          </a:solidFill>
                        </a:rPr>
                        <a:t>b</a:t>
                      </a:r>
                      <a:r>
                        <a:rPr lang="cs-CZ" sz="1800" i="1" baseline="-25000" err="1">
                          <a:solidFill>
                            <a:schemeClr val="bg1"/>
                          </a:solidFill>
                        </a:rPr>
                        <a:t>j</a:t>
                      </a:r>
                      <a:r>
                        <a:rPr lang="cs-CZ" sz="1800">
                          <a:solidFill>
                            <a:schemeClr val="bg1"/>
                          </a:solidFill>
                        </a:rPr>
                        <a:t>)</a:t>
                      </a:r>
                      <a:endParaRPr lang="cs-CZ" sz="1800"/>
                    </a:p>
                  </a:txBody>
                  <a:tcPr marL="121928" marR="121928" marT="45714" marB="45714"/>
                </a:tc>
                <a:tc>
                  <a:txBody>
                    <a:bodyPr vert="horz" wrap="square"/>
                    <a:lstStyle/>
                    <a:p>
                      <a:r>
                        <a:rPr lang="cs-CZ" sz="1800" i="1">
                          <a:solidFill>
                            <a:schemeClr val="bg1"/>
                          </a:solidFill>
                        </a:rPr>
                        <a:t>x</a:t>
                      </a:r>
                      <a:r>
                        <a:rPr lang="cs-CZ" sz="1800" i="0" baseline="-25000">
                          <a:solidFill>
                            <a:schemeClr val="bg1"/>
                          </a:solidFill>
                        </a:rPr>
                        <a:t>2</a:t>
                      </a:r>
                      <a:r>
                        <a:rPr lang="cs-CZ" sz="1800">
                          <a:solidFill>
                            <a:schemeClr val="bg1"/>
                          </a:solidFill>
                        </a:rPr>
                        <a:t>(</a:t>
                      </a:r>
                      <a:r>
                        <a:rPr lang="cs-CZ" sz="1800" i="1" err="1">
                          <a:solidFill>
                            <a:schemeClr val="bg1"/>
                          </a:solidFill>
                        </a:rPr>
                        <a:t>b</a:t>
                      </a:r>
                      <a:r>
                        <a:rPr lang="cs-CZ" sz="1800" i="1" baseline="-25000" err="1">
                          <a:solidFill>
                            <a:schemeClr val="bg1"/>
                          </a:solidFill>
                        </a:rPr>
                        <a:t>j</a:t>
                      </a:r>
                      <a:r>
                        <a:rPr lang="cs-CZ" sz="1800">
                          <a:solidFill>
                            <a:schemeClr val="bg1"/>
                          </a:solidFill>
                        </a:rPr>
                        <a:t>)</a:t>
                      </a:r>
                    </a:p>
                  </a:txBody>
                  <a:tcPr marL="121928" marR="121928" marT="45714" marB="45714"/>
                </a:tc>
                <a:tc>
                  <a:txBody>
                    <a:bodyPr vert="horz" wrap="square"/>
                    <a:lstStyle/>
                    <a:p>
                      <a:r>
                        <a:rPr lang="cs-CZ" sz="1800" i="1">
                          <a:solidFill>
                            <a:schemeClr val="bg1"/>
                          </a:solidFill>
                        </a:rPr>
                        <a:t>F</a:t>
                      </a:r>
                      <a:r>
                        <a:rPr lang="cs-CZ" sz="1800" baseline="-25000">
                          <a:solidFill>
                            <a:schemeClr val="bg1"/>
                          </a:solidFill>
                        </a:rPr>
                        <a:t>2</a:t>
                      </a:r>
                      <a:r>
                        <a:rPr lang="cs-CZ" sz="1800">
                          <a:solidFill>
                            <a:schemeClr val="bg1"/>
                          </a:solidFill>
                        </a:rPr>
                        <a:t>(</a:t>
                      </a:r>
                      <a:r>
                        <a:rPr lang="cs-CZ" sz="1800" i="1" err="1">
                          <a:solidFill>
                            <a:schemeClr val="bg1"/>
                          </a:solidFill>
                        </a:rPr>
                        <a:t>b</a:t>
                      </a:r>
                      <a:r>
                        <a:rPr lang="cs-CZ" sz="1800" i="1" baseline="-25000" err="1">
                          <a:solidFill>
                            <a:schemeClr val="bg1"/>
                          </a:solidFill>
                        </a:rPr>
                        <a:t>j</a:t>
                      </a:r>
                      <a:r>
                        <a:rPr lang="cs-CZ" sz="1800">
                          <a:solidFill>
                            <a:schemeClr val="bg1"/>
                          </a:solidFill>
                        </a:rPr>
                        <a:t>)</a:t>
                      </a:r>
                      <a:endParaRPr lang="cs-CZ" sz="1800"/>
                    </a:p>
                  </a:txBody>
                  <a:tcPr marL="121928" marR="121928" marT="45714" marB="45714"/>
                </a:tc>
                <a:tc>
                  <a:txBody>
                    <a:bodyPr vert="horz" wrap="square"/>
                    <a:lstStyle/>
                    <a:p>
                      <a:r>
                        <a:rPr lang="cs-CZ" sz="1800" i="1">
                          <a:solidFill>
                            <a:schemeClr val="bg1"/>
                          </a:solidFill>
                        </a:rPr>
                        <a:t>x</a:t>
                      </a:r>
                      <a:r>
                        <a:rPr lang="cs-CZ" sz="1800" baseline="-25000">
                          <a:solidFill>
                            <a:schemeClr val="bg1"/>
                          </a:solidFill>
                        </a:rPr>
                        <a:t>3</a:t>
                      </a:r>
                      <a:r>
                        <a:rPr lang="cs-CZ" sz="1800">
                          <a:solidFill>
                            <a:schemeClr val="bg1"/>
                          </a:solidFill>
                        </a:rPr>
                        <a:t>(</a:t>
                      </a:r>
                      <a:r>
                        <a:rPr lang="cs-CZ" sz="1800" i="1" err="1">
                          <a:solidFill>
                            <a:schemeClr val="bg1"/>
                          </a:solidFill>
                        </a:rPr>
                        <a:t>b</a:t>
                      </a:r>
                      <a:r>
                        <a:rPr lang="cs-CZ" sz="1800" i="1" baseline="-25000" err="1">
                          <a:solidFill>
                            <a:schemeClr val="bg1"/>
                          </a:solidFill>
                        </a:rPr>
                        <a:t>j</a:t>
                      </a:r>
                      <a:r>
                        <a:rPr lang="cs-CZ" sz="1800">
                          <a:solidFill>
                            <a:schemeClr val="bg1"/>
                          </a:solidFill>
                        </a:rPr>
                        <a:t>)</a:t>
                      </a:r>
                    </a:p>
                  </a:txBody>
                  <a:tcPr marL="121928" marR="121928" marT="45714" marB="45714"/>
                </a:tc>
                <a:tc>
                  <a:txBody>
                    <a:bodyPr vert="horz" wrap="square"/>
                    <a:lstStyle/>
                    <a:p>
                      <a:r>
                        <a:rPr lang="cs-CZ" sz="1800" i="1">
                          <a:solidFill>
                            <a:schemeClr val="bg1"/>
                          </a:solidFill>
                        </a:rPr>
                        <a:t>F</a:t>
                      </a:r>
                      <a:r>
                        <a:rPr lang="cs-CZ" sz="1800" baseline="-25000">
                          <a:solidFill>
                            <a:schemeClr val="bg1"/>
                          </a:solidFill>
                        </a:rPr>
                        <a:t>3</a:t>
                      </a:r>
                      <a:r>
                        <a:rPr lang="cs-CZ" sz="1800">
                          <a:solidFill>
                            <a:schemeClr val="bg1"/>
                          </a:solidFill>
                        </a:rPr>
                        <a:t>(</a:t>
                      </a:r>
                      <a:r>
                        <a:rPr lang="cs-CZ" sz="1800" i="1" err="1">
                          <a:solidFill>
                            <a:schemeClr val="bg1"/>
                          </a:solidFill>
                        </a:rPr>
                        <a:t>b</a:t>
                      </a:r>
                      <a:r>
                        <a:rPr lang="cs-CZ" sz="1800" i="1" baseline="-25000" err="1">
                          <a:solidFill>
                            <a:schemeClr val="bg1"/>
                          </a:solidFill>
                        </a:rPr>
                        <a:t>j</a:t>
                      </a:r>
                      <a:r>
                        <a:rPr lang="cs-CZ" sz="1800">
                          <a:solidFill>
                            <a:schemeClr val="bg1"/>
                          </a:solidFill>
                        </a:rPr>
                        <a:t>)</a:t>
                      </a:r>
                      <a:endParaRPr lang="cs-CZ" sz="1800"/>
                    </a:p>
                  </a:txBody>
                  <a:tcPr marL="121928" marR="121928" marT="45714" marB="45714"/>
                </a:tc>
                <a:extLst>
                  <a:ext uri="{0D108BD9-81ED-4DB2-BD59-A6C34878D82A}">
                    <a16:rowId xmlns:a16="http://schemas.microsoft.com/office/drawing/2014/main" val="10000"/>
                  </a:ext>
                </a:extLst>
              </a:tr>
              <a:tr h="370795">
                <a:tc>
                  <a:txBody>
                    <a:bodyPr vert="horz" wrap="square"/>
                    <a:lstStyle/>
                    <a:p>
                      <a:pPr algn="ctr"/>
                      <a:r>
                        <a:rPr lang="cs-CZ" sz="1800"/>
                        <a:t>0</a:t>
                      </a:r>
                    </a:p>
                  </a:txBody>
                  <a:tcPr marL="121928" marR="121928" marT="45714" marB="45714"/>
                </a:tc>
                <a:tc>
                  <a:txBody>
                    <a:bodyPr vert="horz" wrap="square"/>
                    <a:lstStyle/>
                    <a:p>
                      <a:pPr algn="ctr"/>
                      <a:r>
                        <a:rPr lang="cs-CZ" sz="1800"/>
                        <a:t>0</a:t>
                      </a:r>
                    </a:p>
                  </a:txBody>
                  <a:tcPr marL="121928" marR="121928" marT="45714" marB="45714"/>
                </a:tc>
                <a:tc>
                  <a:txBody>
                    <a:bodyPr vert="horz" wrap="square"/>
                    <a:lstStyle/>
                    <a:p>
                      <a:r>
                        <a:rPr lang="cs-CZ" sz="1800"/>
                        <a:t>0</a:t>
                      </a:r>
                    </a:p>
                  </a:txBody>
                  <a:tcPr marL="121928" marR="121928" marT="45714" marB="45714"/>
                </a:tc>
                <a:tc>
                  <a:txBody>
                    <a:bodyPr vert="horz" wrap="square"/>
                    <a:lstStyle/>
                    <a:p>
                      <a:pPr algn="ctr"/>
                      <a:r>
                        <a:rPr lang="cs-CZ" sz="1800"/>
                        <a:t>0</a:t>
                      </a:r>
                    </a:p>
                  </a:txBody>
                  <a:tcPr marL="121928" marR="121928" marT="45714" marB="45714"/>
                </a:tc>
                <a:tc>
                  <a:txBody>
                    <a:bodyPr vert="horz" wrap="square"/>
                    <a:lstStyle/>
                    <a:p>
                      <a:r>
                        <a:rPr lang="cs-CZ" sz="1800"/>
                        <a:t>0</a:t>
                      </a:r>
                    </a:p>
                  </a:txBody>
                  <a:tcPr marL="121928" marR="121928" marT="45714" marB="45714"/>
                </a:tc>
                <a:tc>
                  <a:txBody>
                    <a:bodyPr vert="horz" wrap="square"/>
                    <a:lstStyle/>
                    <a:p>
                      <a:endParaRPr lang="cs-CZ" sz="1800"/>
                    </a:p>
                  </a:txBody>
                  <a:tcPr marL="121928" marR="121928" marT="45714" marB="45714"/>
                </a:tc>
                <a:tc>
                  <a:txBody>
                    <a:bodyPr vert="horz" wrap="square"/>
                    <a:lstStyle/>
                    <a:p>
                      <a:endParaRPr lang="cs-CZ" sz="1800"/>
                    </a:p>
                  </a:txBody>
                  <a:tcPr marL="121928" marR="121928" marT="45714" marB="45714"/>
                </a:tc>
                <a:extLst>
                  <a:ext uri="{0D108BD9-81ED-4DB2-BD59-A6C34878D82A}">
                    <a16:rowId xmlns:a16="http://schemas.microsoft.com/office/drawing/2014/main" val="10001"/>
                  </a:ext>
                </a:extLst>
              </a:tr>
              <a:tr h="370795">
                <a:tc>
                  <a:txBody>
                    <a:bodyPr vert="horz" wrap="square"/>
                    <a:lstStyle/>
                    <a:p>
                      <a:pPr algn="ctr"/>
                      <a:r>
                        <a:rPr lang="cs-CZ" sz="1800"/>
                        <a:t>1</a:t>
                      </a:r>
                    </a:p>
                  </a:txBody>
                  <a:tcPr marL="121928" marR="121928" marT="45714" marB="45714"/>
                </a:tc>
                <a:tc>
                  <a:txBody>
                    <a:bodyPr vert="horz" wrap="square"/>
                    <a:lstStyle/>
                    <a:p>
                      <a:pPr algn="ctr"/>
                      <a:r>
                        <a:rPr lang="cs-CZ" sz="1800"/>
                        <a:t>1</a:t>
                      </a:r>
                    </a:p>
                  </a:txBody>
                  <a:tcPr marL="121928" marR="121928" marT="45714" marB="45714"/>
                </a:tc>
                <a:tc>
                  <a:txBody>
                    <a:bodyPr vert="horz" wrap="square"/>
                    <a:lstStyle/>
                    <a:p>
                      <a:r>
                        <a:rPr lang="cs-CZ" sz="1800"/>
                        <a:t>0.5</a:t>
                      </a:r>
                    </a:p>
                  </a:txBody>
                  <a:tcPr marL="121928" marR="121928" marT="45714" marB="45714"/>
                </a:tc>
                <a:tc>
                  <a:txBody>
                    <a:bodyPr vert="horz" wrap="square"/>
                    <a:lstStyle/>
                    <a:p>
                      <a:pPr algn="ctr"/>
                      <a:r>
                        <a:rPr lang="cs-CZ" sz="1800"/>
                        <a:t>1</a:t>
                      </a:r>
                    </a:p>
                  </a:txBody>
                  <a:tcPr marL="121928" marR="121928" marT="45714" marB="45714"/>
                </a:tc>
                <a:tc>
                  <a:txBody>
                    <a:bodyPr vert="horz" wrap="square"/>
                    <a:lstStyle/>
                    <a:p>
                      <a:r>
                        <a:rPr lang="cs-CZ" sz="1800"/>
                        <a:t>0.25</a:t>
                      </a:r>
                    </a:p>
                  </a:txBody>
                  <a:tcPr marL="121928" marR="121928" marT="45714" marB="45714"/>
                </a:tc>
                <a:tc>
                  <a:txBody>
                    <a:bodyPr vert="horz" wrap="square"/>
                    <a:lstStyle/>
                    <a:p>
                      <a:endParaRPr lang="cs-CZ" sz="1800"/>
                    </a:p>
                  </a:txBody>
                  <a:tcPr marL="121928" marR="121928" marT="45714" marB="45714"/>
                </a:tc>
                <a:tc>
                  <a:txBody>
                    <a:bodyPr vert="horz" wrap="square"/>
                    <a:lstStyle/>
                    <a:p>
                      <a:endParaRPr lang="cs-CZ" sz="1800"/>
                    </a:p>
                  </a:txBody>
                  <a:tcPr marL="121928" marR="121928" marT="45714" marB="45714"/>
                </a:tc>
                <a:extLst>
                  <a:ext uri="{0D108BD9-81ED-4DB2-BD59-A6C34878D82A}">
                    <a16:rowId xmlns:a16="http://schemas.microsoft.com/office/drawing/2014/main" val="10002"/>
                  </a:ext>
                </a:extLst>
              </a:tr>
              <a:tr h="370795">
                <a:tc>
                  <a:txBody>
                    <a:bodyPr vert="horz" wrap="square"/>
                    <a:lstStyle/>
                    <a:p>
                      <a:pPr algn="ctr"/>
                      <a:r>
                        <a:rPr lang="cs-CZ" sz="1800"/>
                        <a:t>2</a:t>
                      </a:r>
                    </a:p>
                  </a:txBody>
                  <a:tcPr marL="121928" marR="121928" marT="45714" marB="45714"/>
                </a:tc>
                <a:tc>
                  <a:txBody>
                    <a:bodyPr vert="horz" wrap="square"/>
                    <a:lstStyle/>
                    <a:p>
                      <a:pPr algn="ctr"/>
                      <a:r>
                        <a:rPr lang="cs-CZ" sz="1800"/>
                        <a:t>2</a:t>
                      </a:r>
                    </a:p>
                  </a:txBody>
                  <a:tcPr marL="121928" marR="121928" marT="45714" marB="45714"/>
                </a:tc>
                <a:tc>
                  <a:txBody>
                    <a:bodyPr vert="horz" wrap="square"/>
                    <a:lstStyle/>
                    <a:p>
                      <a:r>
                        <a:rPr lang="cs-CZ" sz="1800"/>
                        <a:t>2</a:t>
                      </a:r>
                    </a:p>
                  </a:txBody>
                  <a:tcPr marL="121928" marR="121928" marT="45714" marB="45714"/>
                </a:tc>
                <a:tc>
                  <a:txBody>
                    <a:bodyPr vert="horz" wrap="square"/>
                    <a:lstStyle/>
                    <a:p>
                      <a:pPr algn="ctr"/>
                      <a:r>
                        <a:rPr lang="cs-CZ" sz="1800"/>
                        <a:t>2</a:t>
                      </a:r>
                    </a:p>
                  </a:txBody>
                  <a:tcPr marL="121928" marR="121928" marT="45714" marB="45714"/>
                </a:tc>
                <a:tc>
                  <a:txBody>
                    <a:bodyPr vert="horz" wrap="square"/>
                    <a:lstStyle/>
                    <a:p>
                      <a:r>
                        <a:rPr lang="cs-CZ" sz="1800"/>
                        <a:t>0.75</a:t>
                      </a:r>
                    </a:p>
                  </a:txBody>
                  <a:tcPr marL="121928" marR="121928" marT="45714" marB="45714"/>
                </a:tc>
                <a:tc>
                  <a:txBody>
                    <a:bodyPr vert="horz" wrap="square"/>
                    <a:lstStyle/>
                    <a:p>
                      <a:endParaRPr lang="cs-CZ" sz="1800"/>
                    </a:p>
                  </a:txBody>
                  <a:tcPr marL="121928" marR="121928" marT="45714" marB="45714"/>
                </a:tc>
                <a:tc>
                  <a:txBody>
                    <a:bodyPr vert="horz" wrap="square"/>
                    <a:lstStyle/>
                    <a:p>
                      <a:endParaRPr lang="cs-CZ" sz="1800"/>
                    </a:p>
                  </a:txBody>
                  <a:tcPr marL="121928" marR="121928" marT="45714" marB="45714"/>
                </a:tc>
                <a:extLst>
                  <a:ext uri="{0D108BD9-81ED-4DB2-BD59-A6C34878D82A}">
                    <a16:rowId xmlns:a16="http://schemas.microsoft.com/office/drawing/2014/main" val="10003"/>
                  </a:ext>
                </a:extLst>
              </a:tr>
              <a:tr h="370795">
                <a:tc>
                  <a:txBody>
                    <a:bodyPr vert="horz" wrap="square"/>
                    <a:lstStyle/>
                    <a:p>
                      <a:pPr algn="ctr"/>
                      <a:r>
                        <a:rPr lang="cs-CZ" sz="1800"/>
                        <a:t>3</a:t>
                      </a:r>
                    </a:p>
                  </a:txBody>
                  <a:tcPr marL="121928" marR="121928" marT="45714" marB="45714"/>
                </a:tc>
                <a:tc>
                  <a:txBody>
                    <a:bodyPr vert="horz" wrap="square"/>
                    <a:lstStyle/>
                    <a:p>
                      <a:pPr algn="ctr"/>
                      <a:r>
                        <a:rPr lang="cs-CZ" sz="1800"/>
                        <a:t>3</a:t>
                      </a:r>
                    </a:p>
                  </a:txBody>
                  <a:tcPr marL="121928" marR="121928" marT="45714" marB="45714"/>
                </a:tc>
                <a:tc>
                  <a:txBody>
                    <a:bodyPr vert="horz" wrap="square"/>
                    <a:lstStyle/>
                    <a:p>
                      <a:r>
                        <a:rPr lang="cs-CZ" sz="1800"/>
                        <a:t>4.5</a:t>
                      </a:r>
                    </a:p>
                  </a:txBody>
                  <a:tcPr marL="121928" marR="121928" marT="45714" marB="45714"/>
                </a:tc>
                <a:tc>
                  <a:txBody>
                    <a:bodyPr vert="horz" wrap="square"/>
                    <a:lstStyle/>
                    <a:p>
                      <a:pPr algn="ctr"/>
                      <a:r>
                        <a:rPr lang="cs-CZ" sz="1800"/>
                        <a:t>3</a:t>
                      </a:r>
                    </a:p>
                  </a:txBody>
                  <a:tcPr marL="121928" marR="121928" marT="45714" marB="45714"/>
                </a:tc>
                <a:tc>
                  <a:txBody>
                    <a:bodyPr vert="horz" wrap="square"/>
                    <a:lstStyle/>
                    <a:p>
                      <a:r>
                        <a:rPr lang="cs-CZ" sz="1800"/>
                        <a:t>1.5</a:t>
                      </a:r>
                    </a:p>
                  </a:txBody>
                  <a:tcPr marL="121928" marR="121928" marT="45714" marB="45714"/>
                </a:tc>
                <a:tc>
                  <a:txBody>
                    <a:bodyPr vert="horz" wrap="square"/>
                    <a:lstStyle/>
                    <a:p>
                      <a:endParaRPr lang="cs-CZ" sz="1800"/>
                    </a:p>
                  </a:txBody>
                  <a:tcPr marL="121928" marR="121928" marT="45714" marB="45714"/>
                </a:tc>
                <a:tc>
                  <a:txBody>
                    <a:bodyPr vert="horz" wrap="square"/>
                    <a:lstStyle/>
                    <a:p>
                      <a:endParaRPr lang="cs-CZ" sz="1800"/>
                    </a:p>
                  </a:txBody>
                  <a:tcPr marL="121928" marR="121928" marT="45714" marB="45714"/>
                </a:tc>
                <a:extLst>
                  <a:ext uri="{0D108BD9-81ED-4DB2-BD59-A6C34878D82A}">
                    <a16:rowId xmlns:a16="http://schemas.microsoft.com/office/drawing/2014/main" val="10004"/>
                  </a:ext>
                </a:extLst>
              </a:tr>
              <a:tr h="370795">
                <a:tc>
                  <a:txBody>
                    <a:bodyPr vert="horz" wrap="square"/>
                    <a:lstStyle/>
                    <a:p>
                      <a:pPr algn="ctr"/>
                      <a:r>
                        <a:rPr lang="cs-CZ" sz="1800"/>
                        <a:t>4</a:t>
                      </a:r>
                    </a:p>
                  </a:txBody>
                  <a:tcPr marL="121928" marR="121928" marT="45714" marB="45714"/>
                </a:tc>
                <a:tc>
                  <a:txBody>
                    <a:bodyPr vert="horz" wrap="square"/>
                    <a:lstStyle/>
                    <a:p>
                      <a:pPr algn="ctr"/>
                      <a:r>
                        <a:rPr lang="cs-CZ" sz="1800"/>
                        <a:t>4</a:t>
                      </a:r>
                    </a:p>
                  </a:txBody>
                  <a:tcPr marL="121928" marR="121928" marT="45714" marB="45714"/>
                </a:tc>
                <a:tc>
                  <a:txBody>
                    <a:bodyPr vert="horz" wrap="square"/>
                    <a:lstStyle/>
                    <a:p>
                      <a:r>
                        <a:rPr lang="cs-CZ" sz="1800"/>
                        <a:t>8</a:t>
                      </a:r>
                    </a:p>
                  </a:txBody>
                  <a:tcPr marL="121928" marR="121928" marT="45714" marB="45714"/>
                </a:tc>
                <a:tc>
                  <a:txBody>
                    <a:bodyPr vert="horz" wrap="square"/>
                    <a:lstStyle/>
                    <a:p>
                      <a:pPr algn="ctr"/>
                      <a:r>
                        <a:rPr lang="cs-CZ" sz="1800"/>
                        <a:t>4</a:t>
                      </a:r>
                    </a:p>
                  </a:txBody>
                  <a:tcPr marL="121928" marR="121928" marT="45714" marB="45714"/>
                </a:tc>
                <a:tc>
                  <a:txBody>
                    <a:bodyPr vert="horz" wrap="square"/>
                    <a:lstStyle/>
                    <a:p>
                      <a:r>
                        <a:rPr lang="cs-CZ" sz="1800"/>
                        <a:t>2.75</a:t>
                      </a:r>
                    </a:p>
                  </a:txBody>
                  <a:tcPr marL="121928" marR="121928" marT="45714" marB="45714"/>
                </a:tc>
                <a:tc>
                  <a:txBody>
                    <a:bodyPr vert="horz" wrap="square"/>
                    <a:lstStyle/>
                    <a:p>
                      <a:endParaRPr lang="cs-CZ" sz="1800"/>
                    </a:p>
                  </a:txBody>
                  <a:tcPr marL="121928" marR="121928" marT="45714" marB="45714"/>
                </a:tc>
                <a:tc>
                  <a:txBody>
                    <a:bodyPr vert="horz" wrap="square"/>
                    <a:lstStyle/>
                    <a:p>
                      <a:endParaRPr lang="cs-CZ" sz="1800"/>
                    </a:p>
                  </a:txBody>
                  <a:tcPr marL="121928" marR="121928" marT="45714" marB="45714"/>
                </a:tc>
                <a:extLst>
                  <a:ext uri="{0D108BD9-81ED-4DB2-BD59-A6C34878D82A}">
                    <a16:rowId xmlns:a16="http://schemas.microsoft.com/office/drawing/2014/main" val="10005"/>
                  </a:ext>
                </a:extLst>
              </a:tr>
              <a:tr h="370795">
                <a:tc>
                  <a:txBody>
                    <a:bodyPr vert="horz" wrap="square"/>
                    <a:lstStyle/>
                    <a:p>
                      <a:pPr algn="ctr"/>
                      <a:r>
                        <a:rPr lang="cs-CZ" sz="1800"/>
                        <a:t>5</a:t>
                      </a:r>
                    </a:p>
                  </a:txBody>
                  <a:tcPr marL="121928" marR="121928" marT="45714" marB="45714"/>
                </a:tc>
                <a:tc>
                  <a:txBody>
                    <a:bodyPr vert="horz" wrap="square"/>
                    <a:lstStyle/>
                    <a:p>
                      <a:pPr algn="ctr"/>
                      <a:r>
                        <a:rPr lang="cs-CZ" sz="1800"/>
                        <a:t>5</a:t>
                      </a:r>
                    </a:p>
                  </a:txBody>
                  <a:tcPr marL="121928" marR="121928" marT="45714" marB="45714"/>
                </a:tc>
                <a:tc>
                  <a:txBody>
                    <a:bodyPr vert="horz" wrap="square"/>
                    <a:lstStyle/>
                    <a:p>
                      <a:r>
                        <a:rPr lang="cs-CZ" sz="1800"/>
                        <a:t>12.5</a:t>
                      </a:r>
                    </a:p>
                  </a:txBody>
                  <a:tcPr marL="121928" marR="121928" marT="45714" marB="45714"/>
                </a:tc>
                <a:tc>
                  <a:txBody>
                    <a:bodyPr vert="horz" wrap="square"/>
                    <a:lstStyle/>
                    <a:p>
                      <a:pPr algn="ctr"/>
                      <a:r>
                        <a:rPr lang="cs-CZ" sz="1800"/>
                        <a:t>5</a:t>
                      </a:r>
                    </a:p>
                  </a:txBody>
                  <a:tcPr marL="121928" marR="121928" marT="45714" marB="45714"/>
                </a:tc>
                <a:tc>
                  <a:txBody>
                    <a:bodyPr vert="horz" wrap="square"/>
                    <a:lstStyle/>
                    <a:p>
                      <a:r>
                        <a:rPr lang="cs-CZ" sz="1800"/>
                        <a:t>4.25</a:t>
                      </a:r>
                    </a:p>
                  </a:txBody>
                  <a:tcPr marL="121928" marR="121928" marT="45714" marB="45714"/>
                </a:tc>
                <a:tc>
                  <a:txBody>
                    <a:bodyPr vert="horz" wrap="square"/>
                    <a:lstStyle/>
                    <a:p>
                      <a:endParaRPr lang="cs-CZ" sz="1800"/>
                    </a:p>
                  </a:txBody>
                  <a:tcPr marL="121928" marR="121928" marT="45714" marB="45714"/>
                </a:tc>
                <a:tc>
                  <a:txBody>
                    <a:bodyPr vert="horz" wrap="square"/>
                    <a:lstStyle/>
                    <a:p>
                      <a:endParaRPr lang="cs-CZ" sz="1800"/>
                    </a:p>
                  </a:txBody>
                  <a:tcPr marL="121928" marR="121928" marT="45714" marB="45714"/>
                </a:tc>
                <a:extLst>
                  <a:ext uri="{0D108BD9-81ED-4DB2-BD59-A6C34878D82A}">
                    <a16:rowId xmlns:a16="http://schemas.microsoft.com/office/drawing/2014/main" val="10006"/>
                  </a:ext>
                </a:extLst>
              </a:tr>
            </a:tbl>
          </a:graphicData>
        </a:graphic>
      </p:graphicFrame>
      <p:graphicFrame>
        <p:nvGraphicFramePr>
          <p:cNvPr id="3" name="Objekt 2"/>
          <p:cNvGraphicFramePr>
            <a:graphicFrameLocks noChangeAspect="1"/>
          </p:cNvGraphicFramePr>
          <p:nvPr>
            <p:extLst>
              <p:ext uri="{D42A27DB-BD31-4B8C-83A1-F6EECF244321}">
                <p14:modId xmlns:p14="http://schemas.microsoft.com/office/powerpoint/2010/main" val="745579934"/>
              </p:ext>
            </p:extLst>
          </p:nvPr>
        </p:nvGraphicFramePr>
        <p:xfrm>
          <a:off x="3718272" y="5771976"/>
          <a:ext cx="4826000" cy="1041400"/>
        </p:xfrm>
        <a:graphic>
          <a:graphicData uri="http://schemas.openxmlformats.org/presentationml/2006/ole">
            <mc:AlternateContent>
              <mc:Choice xmlns:v="urn:schemas-microsoft-com:vml" Requires="v">
                <p:oleObj spid="_x0000_s1103" name="Equation" r:id="rId2" imgW="2298700" imgH="660400" progId="Equation.DSMT4">
                  <p:embed/>
                </p:oleObj>
              </mc:Choice>
              <mc:Fallback>
                <p:oleObj name="Equation" r:id="rId2" imgW="2298700" imgH="660400" progId="Equation.DSMT4">
                  <p:embed/>
                  <p:pic>
                    <p:nvPicPr>
                      <p:cNvPr id="0" name="OLE substitute image"/>
                      <p:cNvPicPr/>
                      <p:nvPr/>
                    </p:nvPicPr>
                    <p:blipFill>
                      <a:blip r:embed="rId3">
                        <a:extLst>
                          <a:ext uri="{28A0092B-C50C-407E-A947-70E740481C1C}">
                            <a14:useLocalDpi xmlns:a14="http://schemas.microsoft.com/office/drawing/2010/main" val="0"/>
                          </a:ext>
                        </a:extLst>
                      </a:blip>
                      <a:stretch>
                        <a:fillRect/>
                      </a:stretch>
                    </p:blipFill>
                    <p:spPr>
                      <a:xfrm>
                        <a:off x="3718272" y="5771976"/>
                        <a:ext cx="4826000" cy="1041400"/>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4056798564"/>
      </p:ext>
    </p:extLst>
  </p:cSld>
  <p:clrMapOvr>
    <a:masterClrMapping/>
  </p:clrMapOvr>
  <p:transition/>
  <p:timing/>
</p:sld>
</file>

<file path=ppt/slides/slide13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Nadpis 1"/>
          <p:cNvSpPr>
            <a:spLocks noGrp="1"/>
          </p:cNvSpPr>
          <p:nvPr>
            <p:ph type="title"/>
          </p:nvPr>
        </p:nvSpPr>
        <p:spPr/>
        <p:txBody>
          <a:bodyPr>
            <a:normAutofit/>
          </a:bodyPr>
          <a:lstStyle/>
          <a:p>
            <a:r>
              <a:rPr lang="cs-CZ" b="1">
                <a:solidFill>
                  <a:srgbClr val="C00000"/>
                </a:solidFill>
              </a:rPr>
              <a:t>Dynamické programování</a:t>
            </a:r>
            <a:endParaRPr lang="en-US">
              <a:solidFill>
                <a:srgbClr val="C00000"/>
              </a:solidFill>
            </a:endParaRPr>
          </a:p>
        </p:txBody>
      </p:sp>
      <p:sp>
        <p:nvSpPr>
          <p:cNvPr id="4" name="Zástupný symbol pro číslo snímku 3"/>
          <p:cNvSpPr>
            <a:spLocks noGrp="1"/>
          </p:cNvSpPr>
          <p:nvPr>
            <p:ph type="sldNum" sz="quarter" idx="12"/>
          </p:nvPr>
        </p:nvSpPr>
        <p:spPr/>
        <p:txBody>
          <a:bodyPr/>
          <a:lstStyle/>
          <a:p>
            <a:fld id="{58ACF089-6BD9-4FF9-8F05-3BF27D933551}" type="slidenum">
              <a:rPr lang="cs-CZ" smtClean="0"/>
              <a:t>136</a:t>
            </a:fld>
            <a:endParaRPr lang="cs-CZ"/>
          </a:p>
        </p:txBody>
      </p:sp>
      <p:graphicFrame>
        <p:nvGraphicFramePr>
          <p:cNvPr id="7" name="Tabulka 6"/>
          <p:cNvGraphicFramePr>
            <a:graphicFrameLocks noGrp="1"/>
          </p:cNvGraphicFramePr>
          <p:nvPr>
            <p:extLst>
              <p:ext uri="{D42A27DB-BD31-4B8C-83A1-F6EECF244321}">
                <p14:modId xmlns:p14="http://schemas.microsoft.com/office/powerpoint/2010/main" val="3180068793"/>
              </p:ext>
            </p:extLst>
          </p:nvPr>
        </p:nvGraphicFramePr>
        <p:xfrm>
          <a:off x="3539065" y="2273595"/>
          <a:ext cx="5113867" cy="2595565"/>
        </p:xfrm>
        <a:graphic>
          <a:graphicData uri="http://schemas.openxmlformats.org/drawingml/2006/table">
            <a:tbl>
              <a:tblPr firstRow="1" bandRow="1">
                <a:tableStyleId>{5C22544A-7EE6-4342-B048-85BDC9FD1C3A}</a:tableStyleId>
              </a:tblPr>
              <a:tblGrid>
                <a:gridCol w="614220">
                  <a:extLst>
                    <a:ext uri="{9D8B030D-6E8A-4147-A177-3AD203B41FA5}">
                      <a16:colId xmlns:a16="http://schemas.microsoft.com/office/drawing/2014/main" val="20000"/>
                    </a:ext>
                  </a:extLst>
                </a:gridCol>
                <a:gridCol w="1022712">
                  <a:extLst>
                    <a:ext uri="{9D8B030D-6E8A-4147-A177-3AD203B41FA5}">
                      <a16:colId xmlns:a16="http://schemas.microsoft.com/office/drawing/2014/main" val="20001"/>
                    </a:ext>
                  </a:extLst>
                </a:gridCol>
                <a:gridCol w="1045995">
                  <a:extLst>
                    <a:ext uri="{9D8B030D-6E8A-4147-A177-3AD203B41FA5}">
                      <a16:colId xmlns:a16="http://schemas.microsoft.com/office/drawing/2014/main" val="20002"/>
                    </a:ext>
                  </a:extLst>
                </a:gridCol>
                <a:gridCol w="1405804">
                  <a:extLst>
                    <a:ext uri="{9D8B030D-6E8A-4147-A177-3AD203B41FA5}">
                      <a16:colId xmlns:a16="http://schemas.microsoft.com/office/drawing/2014/main" val="20003"/>
                    </a:ext>
                  </a:extLst>
                </a:gridCol>
                <a:gridCol w="1025136">
                  <a:extLst>
                    <a:ext uri="{9D8B030D-6E8A-4147-A177-3AD203B41FA5}">
                      <a16:colId xmlns:a16="http://schemas.microsoft.com/office/drawing/2014/main" val="20004"/>
                    </a:ext>
                  </a:extLst>
                </a:gridCol>
              </a:tblGrid>
              <a:tr h="370795">
                <a:tc>
                  <a:txBody>
                    <a:bodyPr vert="horz" wrap="square"/>
                    <a:lstStyle/>
                    <a:p>
                      <a:pPr algn="ctr"/>
                      <a:r>
                        <a:rPr lang="cs-CZ" sz="1800" i="1"/>
                        <a:t>x</a:t>
                      </a:r>
                      <a:r>
                        <a:rPr lang="cs-CZ" sz="1800" i="0" baseline="-25000"/>
                        <a:t>3</a:t>
                      </a:r>
                      <a:endParaRPr lang="cs-CZ" sz="1800" i="0">
                        <a:solidFill>
                          <a:schemeClr val="bg1"/>
                        </a:solidFill>
                      </a:endParaRPr>
                    </a:p>
                  </a:txBody>
                  <a:tcPr marL="121912" marR="121912" marT="45714" marB="45714"/>
                </a:tc>
                <a:tc>
                  <a:txBody>
                    <a:bodyPr vert="horz" wrap="square"/>
                    <a:lstStyle/>
                    <a:p>
                      <a:pPr algn="ctr"/>
                      <a:r>
                        <a:rPr lang="cs-CZ" sz="1800" i="1"/>
                        <a:t>x</a:t>
                      </a:r>
                      <a:r>
                        <a:rPr lang="cs-CZ" sz="1800" i="0" baseline="-25000"/>
                        <a:t>1</a:t>
                      </a:r>
                      <a:r>
                        <a:rPr lang="cs-CZ" sz="1800" b="1" i="0" baseline="0"/>
                        <a:t>+</a:t>
                      </a:r>
                      <a:r>
                        <a:rPr lang="cs-CZ" sz="1800" i="1"/>
                        <a:t>x</a:t>
                      </a:r>
                      <a:r>
                        <a:rPr lang="cs-CZ" sz="1800" i="0" baseline="-25000"/>
                        <a:t>2</a:t>
                      </a:r>
                      <a:endParaRPr lang="cs-CZ" sz="1800" i="0"/>
                    </a:p>
                  </a:txBody>
                  <a:tcPr marL="121912" marR="121912" marT="45714" marB="45714"/>
                </a:tc>
                <a:tc>
                  <a:txBody>
                    <a:bodyPr vert="horz" wrap="square"/>
                    <a:lstStyle/>
                    <a:p>
                      <a:pPr algn="ctr"/>
                      <a:r>
                        <a:rPr lang="cs-CZ" sz="1800" i="1"/>
                        <a:t>f</a:t>
                      </a:r>
                      <a:r>
                        <a:rPr lang="cs-CZ" sz="1800" i="0" baseline="-25000"/>
                        <a:t>3</a:t>
                      </a:r>
                      <a:r>
                        <a:rPr lang="cs-CZ" sz="1800" i="1"/>
                        <a:t>(x</a:t>
                      </a:r>
                      <a:r>
                        <a:rPr lang="cs-CZ" sz="1800" i="0" baseline="-25000"/>
                        <a:t>3</a:t>
                      </a:r>
                      <a:r>
                        <a:rPr lang="cs-CZ" sz="1800" i="1"/>
                        <a:t>)</a:t>
                      </a:r>
                      <a:endParaRPr lang="cs-CZ" sz="1800" i="1">
                        <a:solidFill>
                          <a:schemeClr val="bg1"/>
                        </a:solidFill>
                      </a:endParaRPr>
                    </a:p>
                  </a:txBody>
                  <a:tcPr marL="121912" marR="121912" marT="45714" marB="45714"/>
                </a:tc>
                <a:tc>
                  <a:txBody>
                    <a:bodyPr vert="horz" wrap="square"/>
                    <a:lstStyle/>
                    <a:p>
                      <a:pPr algn="ctr"/>
                      <a:r>
                        <a:rPr lang="cs-CZ" sz="1800" i="1"/>
                        <a:t>F</a:t>
                      </a:r>
                      <a:r>
                        <a:rPr lang="cs-CZ" sz="1800" i="0" baseline="-25000"/>
                        <a:t>2</a:t>
                      </a:r>
                      <a:r>
                        <a:rPr lang="cs-CZ" sz="1800" i="1"/>
                        <a:t>(</a:t>
                      </a:r>
                      <a:r>
                        <a:rPr lang="cs-CZ" sz="1800" i="0"/>
                        <a:t>5</a:t>
                      </a:r>
                      <a:r>
                        <a:rPr lang="cs-CZ" sz="1800" i="1"/>
                        <a:t>-x</a:t>
                      </a:r>
                      <a:r>
                        <a:rPr lang="cs-CZ" sz="1800" i="0" baseline="-25000"/>
                        <a:t>3</a:t>
                      </a:r>
                      <a:r>
                        <a:rPr lang="cs-CZ" sz="1800" i="1"/>
                        <a:t>)</a:t>
                      </a:r>
                    </a:p>
                  </a:txBody>
                  <a:tcPr marL="121912" marR="121912" marT="45714" marB="45714"/>
                </a:tc>
                <a:tc>
                  <a:txBody>
                    <a:bodyPr vert="horz" wrap="square"/>
                    <a:lstStyle/>
                    <a:p>
                      <a:pPr algn="ctr"/>
                      <a:r>
                        <a:rPr lang="cs-CZ" sz="1800" i="1"/>
                        <a:t>F</a:t>
                      </a:r>
                      <a:r>
                        <a:rPr lang="cs-CZ" sz="1800" i="0" baseline="-25000"/>
                        <a:t>3</a:t>
                      </a:r>
                      <a:r>
                        <a:rPr lang="cs-CZ" sz="1800" i="1"/>
                        <a:t>(</a:t>
                      </a:r>
                      <a:r>
                        <a:rPr lang="cs-CZ" sz="1800" i="0"/>
                        <a:t>5</a:t>
                      </a:r>
                      <a:r>
                        <a:rPr lang="cs-CZ" sz="1800" i="1"/>
                        <a:t>)</a:t>
                      </a:r>
                      <a:endParaRPr lang="cs-CZ" sz="1800" i="1">
                        <a:solidFill>
                          <a:schemeClr val="bg1"/>
                        </a:solidFill>
                      </a:endParaRPr>
                    </a:p>
                  </a:txBody>
                  <a:tcPr marL="121912" marR="121912" marT="45714" marB="45714"/>
                </a:tc>
                <a:extLst>
                  <a:ext uri="{0D108BD9-81ED-4DB2-BD59-A6C34878D82A}">
                    <a16:rowId xmlns:a16="http://schemas.microsoft.com/office/drawing/2014/main" val="10000"/>
                  </a:ext>
                </a:extLst>
              </a:tr>
              <a:tr h="370795">
                <a:tc>
                  <a:txBody>
                    <a:bodyPr vert="horz" wrap="square"/>
                    <a:lstStyle/>
                    <a:p>
                      <a:pPr algn="ctr"/>
                      <a:r>
                        <a:rPr lang="cs-CZ" sz="1800"/>
                        <a:t>0</a:t>
                      </a:r>
                    </a:p>
                  </a:txBody>
                  <a:tcPr marL="121912" marR="121912" marT="45714" marB="45714"/>
                </a:tc>
                <a:tc>
                  <a:txBody>
                    <a:bodyPr vert="horz" wrap="square"/>
                    <a:lstStyle/>
                    <a:p>
                      <a:pPr algn="ctr"/>
                      <a:r>
                        <a:rPr lang="cs-CZ" sz="1800"/>
                        <a:t>5</a:t>
                      </a:r>
                    </a:p>
                  </a:txBody>
                  <a:tcPr marL="121912" marR="121912" marT="45714" marB="45714"/>
                </a:tc>
                <a:tc>
                  <a:txBody>
                    <a:bodyPr vert="horz" wrap="square"/>
                    <a:lstStyle/>
                    <a:p>
                      <a:pPr algn="ctr"/>
                      <a:r>
                        <a:rPr lang="cs-CZ" sz="1800"/>
                        <a:t>0</a:t>
                      </a:r>
                    </a:p>
                  </a:txBody>
                  <a:tcPr marL="121912" marR="121912" marT="45714" marB="45714"/>
                </a:tc>
                <a:tc>
                  <a:txBody>
                    <a:bodyPr vert="horz" wrap="square"/>
                    <a:lstStyle/>
                    <a:p>
                      <a:pPr algn="ctr"/>
                      <a:r>
                        <a:rPr lang="cs-CZ" sz="1800"/>
                        <a:t>4.25</a:t>
                      </a:r>
                    </a:p>
                  </a:txBody>
                  <a:tcPr marL="121912" marR="121912" marT="45714" marB="45714"/>
                </a:tc>
                <a:tc>
                  <a:txBody>
                    <a:bodyPr vert="horz" wrap="square"/>
                    <a:lstStyle/>
                    <a:p>
                      <a:pPr algn="ctr"/>
                      <a:r>
                        <a:rPr lang="cs-CZ" sz="1800"/>
                        <a:t>4.25</a:t>
                      </a:r>
                    </a:p>
                  </a:txBody>
                  <a:tcPr marL="121912" marR="121912" marT="45714" marB="45714"/>
                </a:tc>
                <a:extLst>
                  <a:ext uri="{0D108BD9-81ED-4DB2-BD59-A6C34878D82A}">
                    <a16:rowId xmlns:a16="http://schemas.microsoft.com/office/drawing/2014/main" val="10001"/>
                  </a:ext>
                </a:extLst>
              </a:tr>
              <a:tr h="370795">
                <a:tc>
                  <a:txBody>
                    <a:bodyPr vert="horz" wrap="square"/>
                    <a:lstStyle/>
                    <a:p>
                      <a:pPr algn="ctr"/>
                      <a:r>
                        <a:rPr lang="cs-CZ" sz="1800"/>
                        <a:t>1</a:t>
                      </a:r>
                    </a:p>
                  </a:txBody>
                  <a:tcPr marL="121912" marR="121912" marT="45714" marB="45714"/>
                </a:tc>
                <a:tc>
                  <a:txBody>
                    <a:bodyPr vert="horz" wrap="square"/>
                    <a:lstStyle/>
                    <a:p>
                      <a:pPr algn="ctr"/>
                      <a:r>
                        <a:rPr lang="cs-CZ" sz="1800"/>
                        <a:t>4</a:t>
                      </a:r>
                    </a:p>
                  </a:txBody>
                  <a:tcPr marL="121912" marR="121912" marT="45714" marB="45714"/>
                </a:tc>
                <a:tc>
                  <a:txBody>
                    <a:bodyPr vert="horz" wrap="square"/>
                    <a:lstStyle/>
                    <a:p>
                      <a:pPr algn="ctr"/>
                      <a:r>
                        <a:rPr lang="cs-CZ" sz="1800"/>
                        <a:t>0.1</a:t>
                      </a:r>
                    </a:p>
                  </a:txBody>
                  <a:tcPr marL="121912" marR="121912" marT="45714" marB="45714"/>
                </a:tc>
                <a:tc>
                  <a:txBody>
                    <a:bodyPr vert="horz" wrap="square"/>
                    <a:lstStyle/>
                    <a:p>
                      <a:pPr algn="ctr"/>
                      <a:r>
                        <a:rPr lang="cs-CZ" sz="1800"/>
                        <a:t>2.75</a:t>
                      </a:r>
                    </a:p>
                  </a:txBody>
                  <a:tcPr marL="121912" marR="121912" marT="45714" marB="45714"/>
                </a:tc>
                <a:tc>
                  <a:txBody>
                    <a:bodyPr vert="horz" wrap="square"/>
                    <a:lstStyle/>
                    <a:p>
                      <a:pPr algn="ctr"/>
                      <a:r>
                        <a:rPr lang="cs-CZ" sz="1800"/>
                        <a:t>2.85</a:t>
                      </a:r>
                    </a:p>
                  </a:txBody>
                  <a:tcPr marL="121912" marR="121912" marT="45714" marB="45714"/>
                </a:tc>
                <a:extLst>
                  <a:ext uri="{0D108BD9-81ED-4DB2-BD59-A6C34878D82A}">
                    <a16:rowId xmlns:a16="http://schemas.microsoft.com/office/drawing/2014/main" val="10002"/>
                  </a:ext>
                </a:extLst>
              </a:tr>
              <a:tr h="370795">
                <a:tc>
                  <a:txBody>
                    <a:bodyPr vert="horz" wrap="square"/>
                    <a:lstStyle/>
                    <a:p>
                      <a:pPr algn="ctr"/>
                      <a:r>
                        <a:rPr lang="cs-CZ" sz="1800"/>
                        <a:t>2</a:t>
                      </a:r>
                    </a:p>
                  </a:txBody>
                  <a:tcPr marL="121912" marR="121912" marT="45714" marB="45714">
                    <a:solidFill>
                      <a:srgbClr val="FFFF00"/>
                    </a:solidFill>
                  </a:tcPr>
                </a:tc>
                <a:tc>
                  <a:txBody>
                    <a:bodyPr vert="horz" wrap="square"/>
                    <a:lstStyle/>
                    <a:p>
                      <a:pPr algn="ctr"/>
                      <a:r>
                        <a:rPr lang="cs-CZ" sz="1800"/>
                        <a:t>3</a:t>
                      </a:r>
                    </a:p>
                  </a:txBody>
                  <a:tcPr marL="121912" marR="121912" marT="45714" marB="45714">
                    <a:solidFill>
                      <a:srgbClr val="FFFF00"/>
                    </a:solidFill>
                  </a:tcPr>
                </a:tc>
                <a:tc>
                  <a:txBody>
                    <a:bodyPr vert="horz" wrap="square"/>
                    <a:lstStyle/>
                    <a:p>
                      <a:pPr algn="ctr"/>
                      <a:r>
                        <a:rPr lang="cs-CZ" sz="1800"/>
                        <a:t>0.8</a:t>
                      </a:r>
                    </a:p>
                  </a:txBody>
                  <a:tcPr marL="121912" marR="121912" marT="45714" marB="45714">
                    <a:solidFill>
                      <a:srgbClr val="FFFF00"/>
                    </a:solidFill>
                  </a:tcPr>
                </a:tc>
                <a:tc>
                  <a:txBody>
                    <a:bodyPr vert="horz" wrap="square"/>
                    <a:lstStyle/>
                    <a:p>
                      <a:pPr algn="ctr"/>
                      <a:r>
                        <a:rPr lang="cs-CZ" sz="1800"/>
                        <a:t>1.5</a:t>
                      </a:r>
                    </a:p>
                  </a:txBody>
                  <a:tcPr marL="121912" marR="121912" marT="45714" marB="45714">
                    <a:solidFill>
                      <a:srgbClr val="FFFF00"/>
                    </a:solidFill>
                  </a:tcPr>
                </a:tc>
                <a:tc>
                  <a:txBody>
                    <a:bodyPr vert="horz" wrap="square"/>
                    <a:lstStyle/>
                    <a:p>
                      <a:pPr algn="ctr"/>
                      <a:r>
                        <a:rPr lang="cs-CZ" sz="1800"/>
                        <a:t>2.3</a:t>
                      </a:r>
                    </a:p>
                  </a:txBody>
                  <a:tcPr marL="121912" marR="121912" marT="45714" marB="45714">
                    <a:solidFill>
                      <a:srgbClr val="FFFF00"/>
                    </a:solidFill>
                  </a:tcPr>
                </a:tc>
                <a:extLst>
                  <a:ext uri="{0D108BD9-81ED-4DB2-BD59-A6C34878D82A}">
                    <a16:rowId xmlns:a16="http://schemas.microsoft.com/office/drawing/2014/main" val="10003"/>
                  </a:ext>
                </a:extLst>
              </a:tr>
              <a:tr h="370795">
                <a:tc>
                  <a:txBody>
                    <a:bodyPr vert="horz" wrap="square"/>
                    <a:lstStyle/>
                    <a:p>
                      <a:pPr algn="ctr"/>
                      <a:r>
                        <a:rPr lang="cs-CZ" sz="1800"/>
                        <a:t>3</a:t>
                      </a:r>
                    </a:p>
                  </a:txBody>
                  <a:tcPr marL="121912" marR="121912" marT="45714" marB="45714"/>
                </a:tc>
                <a:tc>
                  <a:txBody>
                    <a:bodyPr vert="horz" wrap="square"/>
                    <a:lstStyle/>
                    <a:p>
                      <a:pPr algn="ctr"/>
                      <a:r>
                        <a:rPr lang="cs-CZ" sz="1800"/>
                        <a:t>2</a:t>
                      </a:r>
                    </a:p>
                  </a:txBody>
                  <a:tcPr marL="121912" marR="121912" marT="45714" marB="45714"/>
                </a:tc>
                <a:tc>
                  <a:txBody>
                    <a:bodyPr vert="horz" wrap="square"/>
                    <a:lstStyle/>
                    <a:p>
                      <a:pPr algn="ctr"/>
                      <a:r>
                        <a:rPr lang="cs-CZ" sz="1800"/>
                        <a:t>2.7</a:t>
                      </a:r>
                    </a:p>
                  </a:txBody>
                  <a:tcPr marL="121912" marR="121912" marT="45714" marB="45714"/>
                </a:tc>
                <a:tc>
                  <a:txBody>
                    <a:bodyPr vert="horz" wrap="square"/>
                    <a:lstStyle/>
                    <a:p>
                      <a:pPr algn="ctr"/>
                      <a:r>
                        <a:rPr lang="cs-CZ" sz="1800"/>
                        <a:t>0.75</a:t>
                      </a:r>
                    </a:p>
                  </a:txBody>
                  <a:tcPr marL="121912" marR="121912" marT="45714" marB="45714"/>
                </a:tc>
                <a:tc>
                  <a:txBody>
                    <a:bodyPr vert="horz" wrap="square"/>
                    <a:lstStyle/>
                    <a:p>
                      <a:pPr algn="ctr"/>
                      <a:r>
                        <a:rPr lang="cs-CZ" sz="1800"/>
                        <a:t>3.45</a:t>
                      </a:r>
                    </a:p>
                  </a:txBody>
                  <a:tcPr marL="121912" marR="121912" marT="45714" marB="45714"/>
                </a:tc>
                <a:extLst>
                  <a:ext uri="{0D108BD9-81ED-4DB2-BD59-A6C34878D82A}">
                    <a16:rowId xmlns:a16="http://schemas.microsoft.com/office/drawing/2014/main" val="10004"/>
                  </a:ext>
                </a:extLst>
              </a:tr>
              <a:tr h="370795">
                <a:tc>
                  <a:txBody>
                    <a:bodyPr vert="horz" wrap="square"/>
                    <a:lstStyle/>
                    <a:p>
                      <a:pPr algn="ctr"/>
                      <a:r>
                        <a:rPr lang="cs-CZ" sz="1800"/>
                        <a:t>4</a:t>
                      </a:r>
                    </a:p>
                  </a:txBody>
                  <a:tcPr marL="121912" marR="121912" marT="45714" marB="45714"/>
                </a:tc>
                <a:tc>
                  <a:txBody>
                    <a:bodyPr vert="horz" wrap="square"/>
                    <a:lstStyle/>
                    <a:p>
                      <a:pPr algn="ctr"/>
                      <a:r>
                        <a:rPr lang="cs-CZ" sz="1800"/>
                        <a:t>1</a:t>
                      </a:r>
                    </a:p>
                  </a:txBody>
                  <a:tcPr marL="121912" marR="121912" marT="45714" marB="45714"/>
                </a:tc>
                <a:tc>
                  <a:txBody>
                    <a:bodyPr vert="horz" wrap="square"/>
                    <a:lstStyle/>
                    <a:p>
                      <a:pPr algn="ctr"/>
                      <a:r>
                        <a:rPr lang="cs-CZ" sz="1800"/>
                        <a:t>6.4</a:t>
                      </a:r>
                    </a:p>
                  </a:txBody>
                  <a:tcPr marL="121912" marR="121912" marT="45714" marB="45714"/>
                </a:tc>
                <a:tc>
                  <a:txBody>
                    <a:bodyPr vert="horz" wrap="square"/>
                    <a:lstStyle/>
                    <a:p>
                      <a:pPr algn="ctr"/>
                      <a:r>
                        <a:rPr lang="cs-CZ" sz="1800"/>
                        <a:t>0.25</a:t>
                      </a:r>
                    </a:p>
                  </a:txBody>
                  <a:tcPr marL="121912" marR="121912" marT="45714" marB="45714"/>
                </a:tc>
                <a:tc>
                  <a:txBody>
                    <a:bodyPr vert="horz" wrap="square"/>
                    <a:lstStyle/>
                    <a:p>
                      <a:pPr algn="ctr"/>
                      <a:r>
                        <a:rPr lang="cs-CZ" sz="1800"/>
                        <a:t>6.65</a:t>
                      </a:r>
                    </a:p>
                  </a:txBody>
                  <a:tcPr marL="121912" marR="121912" marT="45714" marB="45714"/>
                </a:tc>
                <a:extLst>
                  <a:ext uri="{0D108BD9-81ED-4DB2-BD59-A6C34878D82A}">
                    <a16:rowId xmlns:a16="http://schemas.microsoft.com/office/drawing/2014/main" val="10005"/>
                  </a:ext>
                </a:extLst>
              </a:tr>
              <a:tr h="370795">
                <a:tc>
                  <a:txBody>
                    <a:bodyPr vert="horz" wrap="square"/>
                    <a:lstStyle/>
                    <a:p>
                      <a:pPr algn="ctr"/>
                      <a:r>
                        <a:rPr lang="cs-CZ" sz="1800"/>
                        <a:t>5</a:t>
                      </a:r>
                    </a:p>
                  </a:txBody>
                  <a:tcPr marL="121912" marR="121912" marT="45714" marB="45714"/>
                </a:tc>
                <a:tc>
                  <a:txBody>
                    <a:bodyPr vert="horz" wrap="square"/>
                    <a:lstStyle/>
                    <a:p>
                      <a:pPr algn="ctr"/>
                      <a:r>
                        <a:rPr lang="cs-CZ" sz="1800"/>
                        <a:t>0</a:t>
                      </a:r>
                    </a:p>
                  </a:txBody>
                  <a:tcPr marL="121912" marR="121912" marT="45714" marB="45714"/>
                </a:tc>
                <a:tc>
                  <a:txBody>
                    <a:bodyPr vert="horz" wrap="square"/>
                    <a:lstStyle/>
                    <a:p>
                      <a:pPr algn="ctr"/>
                      <a:r>
                        <a:rPr lang="cs-CZ" sz="1800"/>
                        <a:t>12.5</a:t>
                      </a:r>
                    </a:p>
                  </a:txBody>
                  <a:tcPr marL="121912" marR="121912" marT="45714" marB="45714"/>
                </a:tc>
                <a:tc>
                  <a:txBody>
                    <a:bodyPr vert="horz" wrap="square"/>
                    <a:lstStyle/>
                    <a:p>
                      <a:pPr algn="ctr"/>
                      <a:r>
                        <a:rPr lang="cs-CZ" sz="1800"/>
                        <a:t>0</a:t>
                      </a:r>
                    </a:p>
                  </a:txBody>
                  <a:tcPr marL="121912" marR="121912" marT="45714" marB="45714"/>
                </a:tc>
                <a:tc>
                  <a:txBody>
                    <a:bodyPr vert="horz" wrap="square"/>
                    <a:lstStyle/>
                    <a:p>
                      <a:pPr algn="ctr"/>
                      <a:r>
                        <a:rPr lang="cs-CZ" sz="1800"/>
                        <a:t>12.5</a:t>
                      </a:r>
                    </a:p>
                  </a:txBody>
                  <a:tcPr marL="121912" marR="121912" marT="45714" marB="45714"/>
                </a:tc>
                <a:extLst>
                  <a:ext uri="{0D108BD9-81ED-4DB2-BD59-A6C34878D82A}">
                    <a16:rowId xmlns:a16="http://schemas.microsoft.com/office/drawing/2014/main" val="10006"/>
                  </a:ext>
                </a:extLst>
              </a:tr>
            </a:tbl>
          </a:graphicData>
        </a:graphic>
      </p:graphicFrame>
      <p:sp>
        <p:nvSpPr>
          <p:cNvPr id="8" name="TextovéPole 7"/>
          <p:cNvSpPr txBox="1"/>
          <p:nvPr/>
        </p:nvSpPr>
        <p:spPr>
          <a:xfrm>
            <a:off x="1761585" y="1361478"/>
            <a:ext cx="9007784" cy="4093428"/>
          </a:xfrm>
          <a:prstGeom prst="rect">
            <a:avLst/>
          </a:prstGeom>
          <a:noFill/>
        </p:spPr>
        <p:txBody>
          <a:bodyPr wrap="square" rtlCol="0">
            <a:spAutoFit/>
          </a:bodyPr>
          <a:lstStyle>
            <a:defPPr>
              <a:defRPr lang="cs-CZ"/>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0"/>
              </a:spcBef>
            </a:pPr>
            <a:endParaRPr lang="cs-CZ" altLang="cs-CZ" sz="2000">
              <a:latin typeface="Times New Roman" pitchFamily="18" charset="0"/>
            </a:endParaRPr>
          </a:p>
          <a:p>
            <a:pPr>
              <a:spcBef>
                <a:spcPct val="0"/>
              </a:spcBef>
            </a:pPr>
            <a:endParaRPr lang="cs-CZ" altLang="cs-CZ" sz="2000">
              <a:latin typeface="Times New Roman" pitchFamily="18" charset="0"/>
            </a:endParaRPr>
          </a:p>
          <a:p>
            <a:pPr>
              <a:spcBef>
                <a:spcPct val="0"/>
              </a:spcBef>
            </a:pPr>
            <a:endParaRPr lang="cs-CZ" altLang="cs-CZ" sz="2000">
              <a:latin typeface="Times New Roman" pitchFamily="18" charset="0"/>
            </a:endParaRPr>
          </a:p>
          <a:p>
            <a:pPr>
              <a:spcBef>
                <a:spcPct val="0"/>
              </a:spcBef>
            </a:pPr>
            <a:endParaRPr lang="cs-CZ" altLang="cs-CZ" sz="2000">
              <a:latin typeface="Times New Roman" pitchFamily="18" charset="0"/>
            </a:endParaRPr>
          </a:p>
          <a:p>
            <a:pPr>
              <a:spcBef>
                <a:spcPct val="0"/>
              </a:spcBef>
            </a:pPr>
            <a:endParaRPr lang="cs-CZ" altLang="cs-CZ" sz="2000">
              <a:latin typeface="Times New Roman" pitchFamily="18" charset="0"/>
            </a:endParaRPr>
          </a:p>
          <a:p>
            <a:pPr>
              <a:spcBef>
                <a:spcPct val="0"/>
              </a:spcBef>
            </a:pPr>
            <a:endParaRPr lang="cs-CZ" altLang="cs-CZ" sz="2000">
              <a:latin typeface="Times New Roman" pitchFamily="18" charset="0"/>
            </a:endParaRPr>
          </a:p>
          <a:p>
            <a:pPr>
              <a:spcBef>
                <a:spcPct val="0"/>
              </a:spcBef>
            </a:pPr>
            <a:endParaRPr lang="cs-CZ" altLang="cs-CZ" sz="2000">
              <a:latin typeface="Times New Roman" pitchFamily="18" charset="0"/>
            </a:endParaRPr>
          </a:p>
          <a:p>
            <a:pPr>
              <a:spcBef>
                <a:spcPct val="0"/>
              </a:spcBef>
            </a:pPr>
            <a:endParaRPr lang="cs-CZ" altLang="cs-CZ" sz="2000">
              <a:latin typeface="Times New Roman" pitchFamily="18" charset="0"/>
            </a:endParaRPr>
          </a:p>
          <a:p>
            <a:pPr>
              <a:spcBef>
                <a:spcPct val="0"/>
              </a:spcBef>
            </a:pPr>
            <a:endParaRPr lang="cs-CZ" altLang="cs-CZ" sz="2000">
              <a:latin typeface="Times New Roman" pitchFamily="18" charset="0"/>
            </a:endParaRPr>
          </a:p>
          <a:p>
            <a:pPr>
              <a:spcBef>
                <a:spcPct val="0"/>
              </a:spcBef>
            </a:pPr>
            <a:endParaRPr lang="cs-CZ" altLang="cs-CZ" sz="2000">
              <a:latin typeface="Times New Roman" pitchFamily="18" charset="0"/>
            </a:endParaRPr>
          </a:p>
          <a:p>
            <a:pPr>
              <a:spcBef>
                <a:spcPct val="0"/>
              </a:spcBef>
            </a:pPr>
            <a:endParaRPr lang="cs-CZ" altLang="cs-CZ" sz="2000">
              <a:latin typeface="Times New Roman" pitchFamily="18" charset="0"/>
            </a:endParaRPr>
          </a:p>
          <a:p>
            <a:pPr>
              <a:spcBef>
                <a:spcPct val="0"/>
              </a:spcBef>
            </a:pPr>
            <a:endParaRPr lang="cs-CZ" altLang="cs-CZ" sz="2000">
              <a:latin typeface="Times New Roman" pitchFamily="18" charset="0"/>
            </a:endParaRPr>
          </a:p>
          <a:p>
            <a:pPr>
              <a:spcBef>
                <a:spcPct val="0"/>
              </a:spcBef>
            </a:pPr>
            <a:r>
              <a:rPr lang="cs-CZ" altLang="cs-CZ" sz="2000">
                <a:latin typeface="Times New Roman" pitchFamily="18" charset="0"/>
              </a:rPr>
              <a:t>Odtud pak bude mít finální tabulka tvar:</a:t>
            </a:r>
          </a:p>
        </p:txBody>
      </p:sp>
    </p:spTree>
    <p:extLst>
      <p:ext uri="{BB962C8B-B14F-4D97-AF65-F5344CB8AC3E}">
        <p14:creationId xmlns:p14="http://schemas.microsoft.com/office/powerpoint/2010/main" val="1667690379"/>
      </p:ext>
    </p:extLst>
  </p:cSld>
  <p:clrMapOvr>
    <a:masterClrMapping/>
  </p:clrMapOvr>
  <p:transition/>
  <p:timing/>
</p:sld>
</file>

<file path=ppt/slides/slide13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Nadpis 1"/>
          <p:cNvSpPr>
            <a:spLocks noGrp="1"/>
          </p:cNvSpPr>
          <p:nvPr>
            <p:ph type="title"/>
          </p:nvPr>
        </p:nvSpPr>
        <p:spPr/>
        <p:txBody>
          <a:bodyPr>
            <a:normAutofit/>
          </a:bodyPr>
          <a:lstStyle/>
          <a:p>
            <a:r>
              <a:rPr lang="cs-CZ" b="1">
                <a:solidFill>
                  <a:srgbClr val="C00000"/>
                </a:solidFill>
              </a:rPr>
              <a:t>Dynamické programování</a:t>
            </a:r>
            <a:endParaRPr lang="en-US">
              <a:solidFill>
                <a:srgbClr val="C00000"/>
              </a:solidFill>
            </a:endParaRPr>
          </a:p>
        </p:txBody>
      </p:sp>
      <p:sp>
        <p:nvSpPr>
          <p:cNvPr id="4" name="Zástupný symbol pro číslo snímku 3"/>
          <p:cNvSpPr>
            <a:spLocks noGrp="1"/>
          </p:cNvSpPr>
          <p:nvPr>
            <p:ph type="sldNum" sz="quarter" idx="12"/>
          </p:nvPr>
        </p:nvSpPr>
        <p:spPr/>
        <p:txBody>
          <a:bodyPr/>
          <a:lstStyle/>
          <a:p>
            <a:fld id="{58ACF089-6BD9-4FF9-8F05-3BF27D933551}" type="slidenum">
              <a:rPr lang="cs-CZ" smtClean="0"/>
              <a:t>137</a:t>
            </a:fld>
            <a:endParaRPr lang="cs-CZ"/>
          </a:p>
        </p:txBody>
      </p:sp>
      <p:sp>
        <p:nvSpPr>
          <p:cNvPr id="5" name="TextovéPole 4"/>
          <p:cNvSpPr txBox="1"/>
          <p:nvPr/>
        </p:nvSpPr>
        <p:spPr>
          <a:xfrm>
            <a:off x="1761585" y="1361478"/>
            <a:ext cx="9007784" cy="707886"/>
          </a:xfrm>
          <a:prstGeom prst="rect">
            <a:avLst/>
          </a:prstGeom>
          <a:noFill/>
        </p:spPr>
        <p:txBody>
          <a:bodyPr wrap="square" rtlCol="0">
            <a:spAutoFit/>
          </a:bodyPr>
          <a:lstStyle>
            <a:defPPr>
              <a:defRPr lang="cs-CZ"/>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0"/>
              </a:spcBef>
            </a:pPr>
            <a:endParaRPr lang="cs-CZ" altLang="cs-CZ" sz="2000">
              <a:latin typeface="Times New Roman" pitchFamily="18" charset="0"/>
            </a:endParaRPr>
          </a:p>
          <a:p>
            <a:pPr>
              <a:spcBef>
                <a:spcPct val="0"/>
              </a:spcBef>
            </a:pPr>
            <a:r>
              <a:rPr lang="cs-CZ" altLang="cs-CZ" sz="2000">
                <a:latin typeface="Times New Roman" pitchFamily="18" charset="0"/>
              </a:rPr>
              <a:t>Odtud pak bude mít finální tabulka tvar:</a:t>
            </a:r>
          </a:p>
        </p:txBody>
      </p:sp>
      <p:graphicFrame>
        <p:nvGraphicFramePr>
          <p:cNvPr id="8" name="Tabulka 7"/>
          <p:cNvGraphicFramePr>
            <a:graphicFrameLocks noGrp="1"/>
          </p:cNvGraphicFramePr>
          <p:nvPr>
            <p:extLst>
              <p:ext uri="{D42A27DB-BD31-4B8C-83A1-F6EECF244321}">
                <p14:modId xmlns:p14="http://schemas.microsoft.com/office/powerpoint/2010/main" val="2925530994"/>
              </p:ext>
            </p:extLst>
          </p:nvPr>
        </p:nvGraphicFramePr>
        <p:xfrm>
          <a:off x="2553757" y="2420888"/>
          <a:ext cx="7084484" cy="2595565"/>
        </p:xfrm>
        <a:graphic>
          <a:graphicData uri="http://schemas.openxmlformats.org/drawingml/2006/table">
            <a:tbl>
              <a:tblPr firstRow="1" bandRow="1">
                <a:tableStyleId>{5C22544A-7EE6-4342-B048-85BDC9FD1C3A}</a:tableStyleId>
              </a:tblPr>
              <a:tblGrid>
                <a:gridCol w="554924">
                  <a:extLst>
                    <a:ext uri="{9D8B030D-6E8A-4147-A177-3AD203B41FA5}">
                      <a16:colId xmlns:a16="http://schemas.microsoft.com/office/drawing/2014/main" val="20000"/>
                    </a:ext>
                  </a:extLst>
                </a:gridCol>
                <a:gridCol w="1100959">
                  <a:extLst>
                    <a:ext uri="{9D8B030D-6E8A-4147-A177-3AD203B41FA5}">
                      <a16:colId xmlns:a16="http://schemas.microsoft.com/office/drawing/2014/main" val="20001"/>
                    </a:ext>
                  </a:extLst>
                </a:gridCol>
                <a:gridCol w="1075561">
                  <a:extLst>
                    <a:ext uri="{9D8B030D-6E8A-4147-A177-3AD203B41FA5}">
                      <a16:colId xmlns:a16="http://schemas.microsoft.com/office/drawing/2014/main" val="20002"/>
                    </a:ext>
                  </a:extLst>
                </a:gridCol>
                <a:gridCol w="1100959">
                  <a:extLst>
                    <a:ext uri="{9D8B030D-6E8A-4147-A177-3AD203B41FA5}">
                      <a16:colId xmlns:a16="http://schemas.microsoft.com/office/drawing/2014/main" val="20003"/>
                    </a:ext>
                  </a:extLst>
                </a:gridCol>
                <a:gridCol w="1075561">
                  <a:extLst>
                    <a:ext uri="{9D8B030D-6E8A-4147-A177-3AD203B41FA5}">
                      <a16:colId xmlns:a16="http://schemas.microsoft.com/office/drawing/2014/main" val="20004"/>
                    </a:ext>
                  </a:extLst>
                </a:gridCol>
                <a:gridCol w="1100959">
                  <a:extLst>
                    <a:ext uri="{9D8B030D-6E8A-4147-A177-3AD203B41FA5}">
                      <a16:colId xmlns:a16="http://schemas.microsoft.com/office/drawing/2014/main" val="20005"/>
                    </a:ext>
                  </a:extLst>
                </a:gridCol>
                <a:gridCol w="1075561">
                  <a:extLst>
                    <a:ext uri="{9D8B030D-6E8A-4147-A177-3AD203B41FA5}">
                      <a16:colId xmlns:a16="http://schemas.microsoft.com/office/drawing/2014/main" val="20006"/>
                    </a:ext>
                  </a:extLst>
                </a:gridCol>
              </a:tblGrid>
              <a:tr h="370795">
                <a:tc>
                  <a:txBody>
                    <a:bodyPr vert="horz" wrap="square"/>
                    <a:lstStyle/>
                    <a:p>
                      <a:pPr algn="ctr"/>
                      <a:r>
                        <a:rPr lang="cs-CZ" sz="1800" i="1" err="1"/>
                        <a:t>b</a:t>
                      </a:r>
                      <a:r>
                        <a:rPr lang="cs-CZ" sz="1800" i="1" baseline="-25000" err="1"/>
                        <a:t>j</a:t>
                      </a:r>
                      <a:endParaRPr lang="cs-CZ" sz="1800" i="1" baseline="-25000"/>
                    </a:p>
                  </a:txBody>
                  <a:tcPr marL="121905" marR="121905" marT="45714" marB="45714"/>
                </a:tc>
                <a:tc>
                  <a:txBody>
                    <a:bodyPr vert="horz" wrap="square"/>
                    <a:lstStyle/>
                    <a:p>
                      <a:pPr algn="ctr"/>
                      <a:r>
                        <a:rPr lang="cs-CZ" sz="1800" i="1">
                          <a:solidFill>
                            <a:schemeClr val="bg1"/>
                          </a:solidFill>
                        </a:rPr>
                        <a:t>x</a:t>
                      </a:r>
                      <a:r>
                        <a:rPr lang="cs-CZ" sz="1800" baseline="-25000">
                          <a:solidFill>
                            <a:schemeClr val="bg1"/>
                          </a:solidFill>
                        </a:rPr>
                        <a:t>1</a:t>
                      </a:r>
                      <a:r>
                        <a:rPr lang="cs-CZ" sz="1800">
                          <a:solidFill>
                            <a:schemeClr val="bg1"/>
                          </a:solidFill>
                        </a:rPr>
                        <a:t>(</a:t>
                      </a:r>
                      <a:r>
                        <a:rPr lang="cs-CZ" sz="1800" i="1" err="1">
                          <a:solidFill>
                            <a:schemeClr val="bg1"/>
                          </a:solidFill>
                        </a:rPr>
                        <a:t>b</a:t>
                      </a:r>
                      <a:r>
                        <a:rPr lang="cs-CZ" sz="1800" i="1" baseline="-25000" err="1">
                          <a:solidFill>
                            <a:schemeClr val="bg1"/>
                          </a:solidFill>
                        </a:rPr>
                        <a:t>j</a:t>
                      </a:r>
                      <a:r>
                        <a:rPr lang="cs-CZ" sz="1800">
                          <a:solidFill>
                            <a:schemeClr val="bg1"/>
                          </a:solidFill>
                        </a:rPr>
                        <a:t>)</a:t>
                      </a:r>
                    </a:p>
                  </a:txBody>
                  <a:tcPr marL="121905" marR="121905" marT="45714" marB="45714"/>
                </a:tc>
                <a:tc>
                  <a:txBody>
                    <a:bodyPr vert="horz" wrap="square"/>
                    <a:lstStyle/>
                    <a:p>
                      <a:pPr algn="ctr"/>
                      <a:r>
                        <a:rPr lang="cs-CZ" sz="1800" i="1">
                          <a:solidFill>
                            <a:schemeClr val="bg1"/>
                          </a:solidFill>
                        </a:rPr>
                        <a:t>F</a:t>
                      </a:r>
                      <a:r>
                        <a:rPr lang="cs-CZ" sz="1800" baseline="-25000">
                          <a:solidFill>
                            <a:schemeClr val="bg1"/>
                          </a:solidFill>
                        </a:rPr>
                        <a:t>1</a:t>
                      </a:r>
                      <a:r>
                        <a:rPr lang="cs-CZ" sz="1800">
                          <a:solidFill>
                            <a:schemeClr val="bg1"/>
                          </a:solidFill>
                        </a:rPr>
                        <a:t>(</a:t>
                      </a:r>
                      <a:r>
                        <a:rPr lang="cs-CZ" sz="1800" i="1" err="1">
                          <a:solidFill>
                            <a:schemeClr val="bg1"/>
                          </a:solidFill>
                        </a:rPr>
                        <a:t>b</a:t>
                      </a:r>
                      <a:r>
                        <a:rPr lang="cs-CZ" sz="1800" i="1" baseline="-25000" err="1">
                          <a:solidFill>
                            <a:schemeClr val="bg1"/>
                          </a:solidFill>
                        </a:rPr>
                        <a:t>j</a:t>
                      </a:r>
                      <a:r>
                        <a:rPr lang="cs-CZ" sz="1800">
                          <a:solidFill>
                            <a:schemeClr val="bg1"/>
                          </a:solidFill>
                        </a:rPr>
                        <a:t>)</a:t>
                      </a:r>
                      <a:endParaRPr lang="cs-CZ" sz="1800"/>
                    </a:p>
                  </a:txBody>
                  <a:tcPr marL="121905" marR="121905" marT="45714" marB="45714"/>
                </a:tc>
                <a:tc>
                  <a:txBody>
                    <a:bodyPr vert="horz" wrap="square"/>
                    <a:lstStyle/>
                    <a:p>
                      <a:pPr algn="ctr"/>
                      <a:r>
                        <a:rPr lang="cs-CZ" sz="1800" i="1">
                          <a:solidFill>
                            <a:schemeClr val="bg1"/>
                          </a:solidFill>
                        </a:rPr>
                        <a:t>x</a:t>
                      </a:r>
                      <a:r>
                        <a:rPr lang="cs-CZ" sz="1800" i="0" baseline="-25000">
                          <a:solidFill>
                            <a:schemeClr val="bg1"/>
                          </a:solidFill>
                        </a:rPr>
                        <a:t>2</a:t>
                      </a:r>
                      <a:r>
                        <a:rPr lang="cs-CZ" sz="1800">
                          <a:solidFill>
                            <a:schemeClr val="bg1"/>
                          </a:solidFill>
                        </a:rPr>
                        <a:t>(</a:t>
                      </a:r>
                      <a:r>
                        <a:rPr lang="cs-CZ" sz="1800" i="1" err="1">
                          <a:solidFill>
                            <a:schemeClr val="bg1"/>
                          </a:solidFill>
                        </a:rPr>
                        <a:t>b</a:t>
                      </a:r>
                      <a:r>
                        <a:rPr lang="cs-CZ" sz="1800" i="1" baseline="-25000" err="1">
                          <a:solidFill>
                            <a:schemeClr val="bg1"/>
                          </a:solidFill>
                        </a:rPr>
                        <a:t>j</a:t>
                      </a:r>
                      <a:r>
                        <a:rPr lang="cs-CZ" sz="1800">
                          <a:solidFill>
                            <a:schemeClr val="bg1"/>
                          </a:solidFill>
                        </a:rPr>
                        <a:t>)</a:t>
                      </a:r>
                    </a:p>
                  </a:txBody>
                  <a:tcPr marL="121905" marR="121905" marT="45714" marB="45714"/>
                </a:tc>
                <a:tc>
                  <a:txBody>
                    <a:bodyPr vert="horz" wrap="square"/>
                    <a:lstStyle/>
                    <a:p>
                      <a:pPr algn="ctr"/>
                      <a:r>
                        <a:rPr lang="cs-CZ" sz="1800" i="1">
                          <a:solidFill>
                            <a:schemeClr val="bg1"/>
                          </a:solidFill>
                        </a:rPr>
                        <a:t>F</a:t>
                      </a:r>
                      <a:r>
                        <a:rPr lang="cs-CZ" sz="1800" baseline="-25000">
                          <a:solidFill>
                            <a:schemeClr val="bg1"/>
                          </a:solidFill>
                        </a:rPr>
                        <a:t>2</a:t>
                      </a:r>
                      <a:r>
                        <a:rPr lang="cs-CZ" sz="1800">
                          <a:solidFill>
                            <a:schemeClr val="bg1"/>
                          </a:solidFill>
                        </a:rPr>
                        <a:t>(</a:t>
                      </a:r>
                      <a:r>
                        <a:rPr lang="cs-CZ" sz="1800" i="1" err="1">
                          <a:solidFill>
                            <a:schemeClr val="bg1"/>
                          </a:solidFill>
                        </a:rPr>
                        <a:t>b</a:t>
                      </a:r>
                      <a:r>
                        <a:rPr lang="cs-CZ" sz="1800" i="1" baseline="-25000" err="1">
                          <a:solidFill>
                            <a:schemeClr val="bg1"/>
                          </a:solidFill>
                        </a:rPr>
                        <a:t>j</a:t>
                      </a:r>
                      <a:r>
                        <a:rPr lang="cs-CZ" sz="1800">
                          <a:solidFill>
                            <a:schemeClr val="bg1"/>
                          </a:solidFill>
                        </a:rPr>
                        <a:t>)</a:t>
                      </a:r>
                      <a:endParaRPr lang="cs-CZ" sz="1800"/>
                    </a:p>
                  </a:txBody>
                  <a:tcPr marL="121905" marR="121905" marT="45714" marB="45714"/>
                </a:tc>
                <a:tc>
                  <a:txBody>
                    <a:bodyPr vert="horz" wrap="square"/>
                    <a:lstStyle/>
                    <a:p>
                      <a:pPr algn="ctr"/>
                      <a:r>
                        <a:rPr lang="cs-CZ" sz="1800" i="1">
                          <a:solidFill>
                            <a:schemeClr val="bg1"/>
                          </a:solidFill>
                        </a:rPr>
                        <a:t>x</a:t>
                      </a:r>
                      <a:r>
                        <a:rPr lang="cs-CZ" sz="1800" baseline="-25000">
                          <a:solidFill>
                            <a:schemeClr val="bg1"/>
                          </a:solidFill>
                        </a:rPr>
                        <a:t>3</a:t>
                      </a:r>
                      <a:r>
                        <a:rPr lang="cs-CZ" sz="1800">
                          <a:solidFill>
                            <a:schemeClr val="bg1"/>
                          </a:solidFill>
                        </a:rPr>
                        <a:t>(</a:t>
                      </a:r>
                      <a:r>
                        <a:rPr lang="cs-CZ" sz="1800" i="1" err="1">
                          <a:solidFill>
                            <a:schemeClr val="bg1"/>
                          </a:solidFill>
                        </a:rPr>
                        <a:t>b</a:t>
                      </a:r>
                      <a:r>
                        <a:rPr lang="cs-CZ" sz="1800" i="1" baseline="-25000" err="1">
                          <a:solidFill>
                            <a:schemeClr val="bg1"/>
                          </a:solidFill>
                        </a:rPr>
                        <a:t>j</a:t>
                      </a:r>
                      <a:r>
                        <a:rPr lang="cs-CZ" sz="1800">
                          <a:solidFill>
                            <a:schemeClr val="bg1"/>
                          </a:solidFill>
                        </a:rPr>
                        <a:t>)</a:t>
                      </a:r>
                    </a:p>
                  </a:txBody>
                  <a:tcPr marL="121905" marR="121905" marT="45714" marB="45714"/>
                </a:tc>
                <a:tc>
                  <a:txBody>
                    <a:bodyPr vert="horz" wrap="square"/>
                    <a:lstStyle/>
                    <a:p>
                      <a:pPr algn="ctr"/>
                      <a:r>
                        <a:rPr lang="cs-CZ" sz="1800" i="1">
                          <a:solidFill>
                            <a:schemeClr val="bg1"/>
                          </a:solidFill>
                        </a:rPr>
                        <a:t>F</a:t>
                      </a:r>
                      <a:r>
                        <a:rPr lang="cs-CZ" sz="1800" baseline="-25000">
                          <a:solidFill>
                            <a:schemeClr val="bg1"/>
                          </a:solidFill>
                        </a:rPr>
                        <a:t>3</a:t>
                      </a:r>
                      <a:r>
                        <a:rPr lang="cs-CZ" sz="1800">
                          <a:solidFill>
                            <a:schemeClr val="bg1"/>
                          </a:solidFill>
                        </a:rPr>
                        <a:t>(</a:t>
                      </a:r>
                      <a:r>
                        <a:rPr lang="cs-CZ" sz="1800" i="1" err="1">
                          <a:solidFill>
                            <a:schemeClr val="bg1"/>
                          </a:solidFill>
                        </a:rPr>
                        <a:t>b</a:t>
                      </a:r>
                      <a:r>
                        <a:rPr lang="cs-CZ" sz="1800" i="1" baseline="-25000" err="1">
                          <a:solidFill>
                            <a:schemeClr val="bg1"/>
                          </a:solidFill>
                        </a:rPr>
                        <a:t>j</a:t>
                      </a:r>
                      <a:r>
                        <a:rPr lang="cs-CZ" sz="1800">
                          <a:solidFill>
                            <a:schemeClr val="bg1"/>
                          </a:solidFill>
                        </a:rPr>
                        <a:t>)</a:t>
                      </a:r>
                      <a:endParaRPr lang="cs-CZ" sz="1800"/>
                    </a:p>
                  </a:txBody>
                  <a:tcPr marL="121905" marR="121905" marT="45714" marB="45714"/>
                </a:tc>
                <a:extLst>
                  <a:ext uri="{0D108BD9-81ED-4DB2-BD59-A6C34878D82A}">
                    <a16:rowId xmlns:a16="http://schemas.microsoft.com/office/drawing/2014/main" val="10000"/>
                  </a:ext>
                </a:extLst>
              </a:tr>
              <a:tr h="370795">
                <a:tc>
                  <a:txBody>
                    <a:bodyPr vert="horz" wrap="square"/>
                    <a:lstStyle/>
                    <a:p>
                      <a:pPr algn="ctr"/>
                      <a:r>
                        <a:rPr lang="cs-CZ" sz="1800"/>
                        <a:t>0</a:t>
                      </a:r>
                    </a:p>
                  </a:txBody>
                  <a:tcPr marL="121905" marR="121905" marT="45714" marB="45714"/>
                </a:tc>
                <a:tc>
                  <a:txBody>
                    <a:bodyPr vert="horz" wrap="square"/>
                    <a:lstStyle/>
                    <a:p>
                      <a:pPr algn="ctr"/>
                      <a:r>
                        <a:rPr lang="cs-CZ" sz="1800"/>
                        <a:t>0</a:t>
                      </a:r>
                    </a:p>
                  </a:txBody>
                  <a:tcPr marL="121905" marR="121905" marT="45714" marB="45714"/>
                </a:tc>
                <a:tc>
                  <a:txBody>
                    <a:bodyPr vert="horz" wrap="square"/>
                    <a:lstStyle/>
                    <a:p>
                      <a:pPr algn="ctr"/>
                      <a:r>
                        <a:rPr lang="cs-CZ" sz="1800"/>
                        <a:t>0</a:t>
                      </a:r>
                    </a:p>
                  </a:txBody>
                  <a:tcPr marL="121905" marR="121905" marT="45714" marB="45714"/>
                </a:tc>
                <a:tc>
                  <a:txBody>
                    <a:bodyPr vert="horz" wrap="square"/>
                    <a:lstStyle/>
                    <a:p>
                      <a:pPr algn="ctr"/>
                      <a:r>
                        <a:rPr lang="cs-CZ" sz="1800"/>
                        <a:t>0</a:t>
                      </a:r>
                    </a:p>
                  </a:txBody>
                  <a:tcPr marL="121905" marR="121905" marT="45714" marB="45714"/>
                </a:tc>
                <a:tc>
                  <a:txBody>
                    <a:bodyPr vert="horz" wrap="square"/>
                    <a:lstStyle/>
                    <a:p>
                      <a:pPr algn="ctr"/>
                      <a:r>
                        <a:rPr lang="cs-CZ" sz="1800"/>
                        <a:t>0</a:t>
                      </a:r>
                    </a:p>
                  </a:txBody>
                  <a:tcPr marL="121905" marR="121905" marT="45714" marB="45714"/>
                </a:tc>
                <a:tc>
                  <a:txBody>
                    <a:bodyPr vert="horz" wrap="square"/>
                    <a:lstStyle/>
                    <a:p>
                      <a:pPr algn="ctr"/>
                      <a:endParaRPr lang="cs-CZ" sz="1800"/>
                    </a:p>
                  </a:txBody>
                  <a:tcPr marL="121905" marR="121905" marT="45714" marB="45714"/>
                </a:tc>
                <a:tc>
                  <a:txBody>
                    <a:bodyPr vert="horz" wrap="square"/>
                    <a:lstStyle/>
                    <a:p>
                      <a:pPr algn="ctr"/>
                      <a:endParaRPr lang="cs-CZ" sz="1800"/>
                    </a:p>
                  </a:txBody>
                  <a:tcPr marL="121905" marR="121905" marT="45714" marB="45714"/>
                </a:tc>
                <a:extLst>
                  <a:ext uri="{0D108BD9-81ED-4DB2-BD59-A6C34878D82A}">
                    <a16:rowId xmlns:a16="http://schemas.microsoft.com/office/drawing/2014/main" val="10001"/>
                  </a:ext>
                </a:extLst>
              </a:tr>
              <a:tr h="370795">
                <a:tc>
                  <a:txBody>
                    <a:bodyPr vert="horz" wrap="square"/>
                    <a:lstStyle/>
                    <a:p>
                      <a:pPr algn="ctr"/>
                      <a:r>
                        <a:rPr lang="cs-CZ" sz="1800"/>
                        <a:t>1</a:t>
                      </a:r>
                    </a:p>
                  </a:txBody>
                  <a:tcPr marL="121905" marR="121905" marT="45714" marB="45714"/>
                </a:tc>
                <a:tc>
                  <a:txBody>
                    <a:bodyPr vert="horz" wrap="square"/>
                    <a:lstStyle/>
                    <a:p>
                      <a:pPr algn="ctr"/>
                      <a:r>
                        <a:rPr lang="cs-CZ" sz="1800"/>
                        <a:t>1</a:t>
                      </a:r>
                    </a:p>
                  </a:txBody>
                  <a:tcPr marL="121905" marR="121905" marT="45714" marB="45714"/>
                </a:tc>
                <a:tc>
                  <a:txBody>
                    <a:bodyPr vert="horz" wrap="square"/>
                    <a:lstStyle/>
                    <a:p>
                      <a:pPr algn="ctr"/>
                      <a:r>
                        <a:rPr lang="cs-CZ" sz="1800"/>
                        <a:t>0.5</a:t>
                      </a:r>
                    </a:p>
                  </a:txBody>
                  <a:tcPr marL="121905" marR="121905" marT="45714" marB="45714"/>
                </a:tc>
                <a:tc>
                  <a:txBody>
                    <a:bodyPr vert="horz" wrap="square"/>
                    <a:lstStyle/>
                    <a:p>
                      <a:pPr algn="ctr"/>
                      <a:r>
                        <a:rPr lang="cs-CZ" sz="1800"/>
                        <a:t>1</a:t>
                      </a:r>
                    </a:p>
                  </a:txBody>
                  <a:tcPr marL="121905" marR="121905" marT="45714" marB="45714"/>
                </a:tc>
                <a:tc>
                  <a:txBody>
                    <a:bodyPr vert="horz" wrap="square"/>
                    <a:lstStyle/>
                    <a:p>
                      <a:pPr algn="ctr"/>
                      <a:r>
                        <a:rPr lang="cs-CZ" sz="1800"/>
                        <a:t>0.25</a:t>
                      </a:r>
                    </a:p>
                  </a:txBody>
                  <a:tcPr marL="121905" marR="121905" marT="45714" marB="45714"/>
                </a:tc>
                <a:tc>
                  <a:txBody>
                    <a:bodyPr vert="horz" wrap="square"/>
                    <a:lstStyle/>
                    <a:p>
                      <a:pPr algn="ctr"/>
                      <a:endParaRPr lang="cs-CZ" sz="1800"/>
                    </a:p>
                  </a:txBody>
                  <a:tcPr marL="121905" marR="121905" marT="45714" marB="45714"/>
                </a:tc>
                <a:tc>
                  <a:txBody>
                    <a:bodyPr vert="horz" wrap="square"/>
                    <a:lstStyle/>
                    <a:p>
                      <a:pPr algn="ctr"/>
                      <a:endParaRPr lang="cs-CZ" sz="1800"/>
                    </a:p>
                  </a:txBody>
                  <a:tcPr marL="121905" marR="121905" marT="45714" marB="45714"/>
                </a:tc>
                <a:extLst>
                  <a:ext uri="{0D108BD9-81ED-4DB2-BD59-A6C34878D82A}">
                    <a16:rowId xmlns:a16="http://schemas.microsoft.com/office/drawing/2014/main" val="10002"/>
                  </a:ext>
                </a:extLst>
              </a:tr>
              <a:tr h="370795">
                <a:tc>
                  <a:txBody>
                    <a:bodyPr vert="horz" wrap="square"/>
                    <a:lstStyle/>
                    <a:p>
                      <a:pPr algn="ctr"/>
                      <a:r>
                        <a:rPr lang="cs-CZ" sz="1800"/>
                        <a:t>2</a:t>
                      </a:r>
                    </a:p>
                  </a:txBody>
                  <a:tcPr marL="121905" marR="121905" marT="45714" marB="45714"/>
                </a:tc>
                <a:tc>
                  <a:txBody>
                    <a:bodyPr vert="horz" wrap="square"/>
                    <a:lstStyle/>
                    <a:p>
                      <a:pPr algn="ctr"/>
                      <a:r>
                        <a:rPr lang="cs-CZ" sz="1800"/>
                        <a:t>2</a:t>
                      </a:r>
                    </a:p>
                  </a:txBody>
                  <a:tcPr marL="121905" marR="121905" marT="45714" marB="45714"/>
                </a:tc>
                <a:tc>
                  <a:txBody>
                    <a:bodyPr vert="horz" wrap="square"/>
                    <a:lstStyle/>
                    <a:p>
                      <a:pPr algn="ctr"/>
                      <a:r>
                        <a:rPr lang="cs-CZ" sz="1800"/>
                        <a:t>2</a:t>
                      </a:r>
                    </a:p>
                  </a:txBody>
                  <a:tcPr marL="121905" marR="121905" marT="45714" marB="45714"/>
                </a:tc>
                <a:tc>
                  <a:txBody>
                    <a:bodyPr vert="horz" wrap="square"/>
                    <a:lstStyle/>
                    <a:p>
                      <a:pPr algn="ctr"/>
                      <a:r>
                        <a:rPr lang="cs-CZ" sz="1800"/>
                        <a:t>2</a:t>
                      </a:r>
                    </a:p>
                  </a:txBody>
                  <a:tcPr marL="121905" marR="121905" marT="45714" marB="45714"/>
                </a:tc>
                <a:tc>
                  <a:txBody>
                    <a:bodyPr vert="horz" wrap="square"/>
                    <a:lstStyle/>
                    <a:p>
                      <a:pPr algn="ctr"/>
                      <a:r>
                        <a:rPr lang="cs-CZ" sz="1800"/>
                        <a:t>0.75</a:t>
                      </a:r>
                    </a:p>
                  </a:txBody>
                  <a:tcPr marL="121905" marR="121905" marT="45714" marB="45714"/>
                </a:tc>
                <a:tc>
                  <a:txBody>
                    <a:bodyPr vert="horz" wrap="square"/>
                    <a:lstStyle/>
                    <a:p>
                      <a:pPr algn="ctr"/>
                      <a:endParaRPr lang="cs-CZ" sz="1800"/>
                    </a:p>
                  </a:txBody>
                  <a:tcPr marL="121905" marR="121905" marT="45714" marB="45714"/>
                </a:tc>
                <a:tc>
                  <a:txBody>
                    <a:bodyPr vert="horz" wrap="square"/>
                    <a:lstStyle/>
                    <a:p>
                      <a:pPr algn="ctr"/>
                      <a:endParaRPr lang="cs-CZ" sz="1800"/>
                    </a:p>
                  </a:txBody>
                  <a:tcPr marL="121905" marR="121905" marT="45714" marB="45714"/>
                </a:tc>
                <a:extLst>
                  <a:ext uri="{0D108BD9-81ED-4DB2-BD59-A6C34878D82A}">
                    <a16:rowId xmlns:a16="http://schemas.microsoft.com/office/drawing/2014/main" val="10003"/>
                  </a:ext>
                </a:extLst>
              </a:tr>
              <a:tr h="370795">
                <a:tc>
                  <a:txBody>
                    <a:bodyPr vert="horz" wrap="square"/>
                    <a:lstStyle/>
                    <a:p>
                      <a:pPr algn="ctr"/>
                      <a:r>
                        <a:rPr lang="cs-CZ" sz="1800"/>
                        <a:t>3</a:t>
                      </a:r>
                    </a:p>
                  </a:txBody>
                  <a:tcPr marL="121905" marR="121905" marT="45714" marB="45714"/>
                </a:tc>
                <a:tc>
                  <a:txBody>
                    <a:bodyPr vert="horz" wrap="square"/>
                    <a:lstStyle/>
                    <a:p>
                      <a:pPr algn="ctr"/>
                      <a:r>
                        <a:rPr lang="cs-CZ" sz="1800"/>
                        <a:t>3</a:t>
                      </a:r>
                    </a:p>
                  </a:txBody>
                  <a:tcPr marL="121905" marR="121905" marT="45714" marB="45714"/>
                </a:tc>
                <a:tc>
                  <a:txBody>
                    <a:bodyPr vert="horz" wrap="square"/>
                    <a:lstStyle/>
                    <a:p>
                      <a:pPr algn="ctr"/>
                      <a:r>
                        <a:rPr lang="cs-CZ" sz="1800"/>
                        <a:t>4.5</a:t>
                      </a:r>
                    </a:p>
                  </a:txBody>
                  <a:tcPr marL="121905" marR="121905" marT="45714" marB="45714"/>
                </a:tc>
                <a:tc>
                  <a:txBody>
                    <a:bodyPr vert="horz" wrap="square"/>
                    <a:lstStyle/>
                    <a:p>
                      <a:pPr algn="ctr"/>
                      <a:r>
                        <a:rPr lang="cs-CZ" sz="1800"/>
                        <a:t>3</a:t>
                      </a:r>
                    </a:p>
                  </a:txBody>
                  <a:tcPr marL="121905" marR="121905" marT="45714" marB="45714"/>
                </a:tc>
                <a:tc>
                  <a:txBody>
                    <a:bodyPr vert="horz" wrap="square"/>
                    <a:lstStyle/>
                    <a:p>
                      <a:pPr algn="ctr"/>
                      <a:r>
                        <a:rPr lang="cs-CZ" sz="1800"/>
                        <a:t>1.5</a:t>
                      </a:r>
                    </a:p>
                  </a:txBody>
                  <a:tcPr marL="121905" marR="121905" marT="45714" marB="45714"/>
                </a:tc>
                <a:tc>
                  <a:txBody>
                    <a:bodyPr vert="horz" wrap="square"/>
                    <a:lstStyle/>
                    <a:p>
                      <a:pPr algn="ctr"/>
                      <a:endParaRPr lang="cs-CZ" sz="1800"/>
                    </a:p>
                  </a:txBody>
                  <a:tcPr marL="121905" marR="121905" marT="45714" marB="45714"/>
                </a:tc>
                <a:tc>
                  <a:txBody>
                    <a:bodyPr vert="horz" wrap="square"/>
                    <a:lstStyle/>
                    <a:p>
                      <a:pPr algn="ctr"/>
                      <a:endParaRPr lang="cs-CZ" sz="1800"/>
                    </a:p>
                  </a:txBody>
                  <a:tcPr marL="121905" marR="121905" marT="45714" marB="45714"/>
                </a:tc>
                <a:extLst>
                  <a:ext uri="{0D108BD9-81ED-4DB2-BD59-A6C34878D82A}">
                    <a16:rowId xmlns:a16="http://schemas.microsoft.com/office/drawing/2014/main" val="10004"/>
                  </a:ext>
                </a:extLst>
              </a:tr>
              <a:tr h="370795">
                <a:tc>
                  <a:txBody>
                    <a:bodyPr vert="horz" wrap="square"/>
                    <a:lstStyle/>
                    <a:p>
                      <a:pPr algn="ctr"/>
                      <a:r>
                        <a:rPr lang="cs-CZ" sz="1800"/>
                        <a:t>4</a:t>
                      </a:r>
                    </a:p>
                  </a:txBody>
                  <a:tcPr marL="121905" marR="121905" marT="45714" marB="45714"/>
                </a:tc>
                <a:tc>
                  <a:txBody>
                    <a:bodyPr vert="horz" wrap="square"/>
                    <a:lstStyle/>
                    <a:p>
                      <a:pPr algn="ctr"/>
                      <a:r>
                        <a:rPr lang="cs-CZ" sz="1800"/>
                        <a:t>4</a:t>
                      </a:r>
                    </a:p>
                  </a:txBody>
                  <a:tcPr marL="121905" marR="121905" marT="45714" marB="45714"/>
                </a:tc>
                <a:tc>
                  <a:txBody>
                    <a:bodyPr vert="horz" wrap="square"/>
                    <a:lstStyle/>
                    <a:p>
                      <a:pPr algn="ctr"/>
                      <a:r>
                        <a:rPr lang="cs-CZ" sz="1800"/>
                        <a:t>8</a:t>
                      </a:r>
                    </a:p>
                  </a:txBody>
                  <a:tcPr marL="121905" marR="121905" marT="45714" marB="45714"/>
                </a:tc>
                <a:tc>
                  <a:txBody>
                    <a:bodyPr vert="horz" wrap="square"/>
                    <a:lstStyle/>
                    <a:p>
                      <a:pPr algn="ctr"/>
                      <a:r>
                        <a:rPr lang="cs-CZ" sz="1800"/>
                        <a:t>4</a:t>
                      </a:r>
                    </a:p>
                  </a:txBody>
                  <a:tcPr marL="121905" marR="121905" marT="45714" marB="45714"/>
                </a:tc>
                <a:tc>
                  <a:txBody>
                    <a:bodyPr vert="horz" wrap="square"/>
                    <a:lstStyle/>
                    <a:p>
                      <a:pPr algn="ctr"/>
                      <a:r>
                        <a:rPr lang="cs-CZ" sz="1800"/>
                        <a:t>2.75</a:t>
                      </a:r>
                    </a:p>
                  </a:txBody>
                  <a:tcPr marL="121905" marR="121905" marT="45714" marB="45714"/>
                </a:tc>
                <a:tc>
                  <a:txBody>
                    <a:bodyPr vert="horz" wrap="square"/>
                    <a:lstStyle/>
                    <a:p>
                      <a:pPr algn="ctr"/>
                      <a:endParaRPr lang="cs-CZ" sz="1800"/>
                    </a:p>
                  </a:txBody>
                  <a:tcPr marL="121905" marR="121905" marT="45714" marB="45714"/>
                </a:tc>
                <a:tc>
                  <a:txBody>
                    <a:bodyPr vert="horz" wrap="square"/>
                    <a:lstStyle/>
                    <a:p>
                      <a:pPr algn="ctr"/>
                      <a:endParaRPr lang="cs-CZ" sz="1800"/>
                    </a:p>
                  </a:txBody>
                  <a:tcPr marL="121905" marR="121905" marT="45714" marB="45714"/>
                </a:tc>
                <a:extLst>
                  <a:ext uri="{0D108BD9-81ED-4DB2-BD59-A6C34878D82A}">
                    <a16:rowId xmlns:a16="http://schemas.microsoft.com/office/drawing/2014/main" val="10005"/>
                  </a:ext>
                </a:extLst>
              </a:tr>
              <a:tr h="370795">
                <a:tc>
                  <a:txBody>
                    <a:bodyPr vert="horz" wrap="square"/>
                    <a:lstStyle/>
                    <a:p>
                      <a:pPr algn="ctr"/>
                      <a:r>
                        <a:rPr lang="cs-CZ" sz="1800"/>
                        <a:t>5</a:t>
                      </a:r>
                    </a:p>
                  </a:txBody>
                  <a:tcPr marL="121905" marR="121905" marT="45714" marB="45714"/>
                </a:tc>
                <a:tc>
                  <a:txBody>
                    <a:bodyPr vert="horz" wrap="square"/>
                    <a:lstStyle/>
                    <a:p>
                      <a:pPr algn="ctr"/>
                      <a:r>
                        <a:rPr lang="cs-CZ" sz="1800"/>
                        <a:t>5</a:t>
                      </a:r>
                    </a:p>
                  </a:txBody>
                  <a:tcPr marL="121905" marR="121905" marT="45714" marB="45714"/>
                </a:tc>
                <a:tc>
                  <a:txBody>
                    <a:bodyPr vert="horz" wrap="square"/>
                    <a:lstStyle/>
                    <a:p>
                      <a:pPr algn="ctr"/>
                      <a:r>
                        <a:rPr lang="cs-CZ" sz="1800"/>
                        <a:t>12.5</a:t>
                      </a:r>
                    </a:p>
                  </a:txBody>
                  <a:tcPr marL="121905" marR="121905" marT="45714" marB="45714"/>
                </a:tc>
                <a:tc>
                  <a:txBody>
                    <a:bodyPr vert="horz" wrap="square"/>
                    <a:lstStyle/>
                    <a:p>
                      <a:pPr algn="ctr"/>
                      <a:r>
                        <a:rPr lang="cs-CZ" sz="1800"/>
                        <a:t>5</a:t>
                      </a:r>
                    </a:p>
                  </a:txBody>
                  <a:tcPr marL="121905" marR="121905" marT="45714" marB="45714"/>
                </a:tc>
                <a:tc>
                  <a:txBody>
                    <a:bodyPr vert="horz" wrap="square"/>
                    <a:lstStyle/>
                    <a:p>
                      <a:pPr algn="ctr"/>
                      <a:r>
                        <a:rPr lang="cs-CZ" sz="1800"/>
                        <a:t>4.25</a:t>
                      </a:r>
                    </a:p>
                  </a:txBody>
                  <a:tcPr marL="121905" marR="121905" marT="45714" marB="45714"/>
                </a:tc>
                <a:tc>
                  <a:txBody>
                    <a:bodyPr vert="horz" wrap="square"/>
                    <a:lstStyle/>
                    <a:p>
                      <a:pPr algn="ctr"/>
                      <a:r>
                        <a:rPr lang="cs-CZ" sz="1800"/>
                        <a:t>2</a:t>
                      </a:r>
                    </a:p>
                  </a:txBody>
                  <a:tcPr marL="121905" marR="121905" marT="45714" marB="45714"/>
                </a:tc>
                <a:tc>
                  <a:txBody>
                    <a:bodyPr vert="horz" wrap="square"/>
                    <a:lstStyle/>
                    <a:p>
                      <a:pPr algn="ctr"/>
                      <a:r>
                        <a:rPr lang="cs-CZ" sz="1800"/>
                        <a:t>2.3</a:t>
                      </a:r>
                    </a:p>
                  </a:txBody>
                  <a:tcPr marL="121905" marR="121905" marT="45714" marB="45714"/>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3507363468"/>
      </p:ext>
    </p:extLst>
  </p:cSld>
  <p:clrMapOvr>
    <a:masterClrMapping/>
  </p:clrMapOvr>
  <p:transition/>
  <p:timing/>
</p:sld>
</file>

<file path=ppt/slides/slide13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Nadpis 1"/>
          <p:cNvSpPr>
            <a:spLocks noGrp="1"/>
          </p:cNvSpPr>
          <p:nvPr>
            <p:ph type="title"/>
          </p:nvPr>
        </p:nvSpPr>
        <p:spPr/>
        <p:txBody>
          <a:bodyPr>
            <a:normAutofit/>
          </a:bodyPr>
          <a:lstStyle/>
          <a:p>
            <a:r>
              <a:rPr lang="cs-CZ" b="1">
                <a:solidFill>
                  <a:srgbClr val="C00000"/>
                </a:solidFill>
              </a:rPr>
              <a:t>Dynamické programování</a:t>
            </a:r>
            <a:endParaRPr lang="en-US">
              <a:solidFill>
                <a:srgbClr val="C00000"/>
              </a:solidFill>
            </a:endParaRPr>
          </a:p>
        </p:txBody>
      </p:sp>
      <p:sp>
        <p:nvSpPr>
          <p:cNvPr id="4" name="Zástupný symbol pro číslo snímku 3"/>
          <p:cNvSpPr>
            <a:spLocks noGrp="1"/>
          </p:cNvSpPr>
          <p:nvPr>
            <p:ph type="sldNum" sz="quarter" idx="12"/>
          </p:nvPr>
        </p:nvSpPr>
        <p:spPr/>
        <p:txBody>
          <a:bodyPr/>
          <a:lstStyle/>
          <a:p>
            <a:fld id="{58ACF089-6BD9-4FF9-8F05-3BF27D933551}" type="slidenum">
              <a:rPr lang="cs-CZ" smtClean="0"/>
              <a:t>138</a:t>
            </a:fld>
            <a:endParaRPr lang="cs-CZ"/>
          </a:p>
        </p:txBody>
      </p:sp>
      <p:sp>
        <p:nvSpPr>
          <p:cNvPr id="5" name="TextovéPole 4"/>
          <p:cNvSpPr txBox="1"/>
          <p:nvPr/>
        </p:nvSpPr>
        <p:spPr>
          <a:xfrm>
            <a:off x="1761585" y="1361478"/>
            <a:ext cx="9007784" cy="2862322"/>
          </a:xfrm>
          <a:prstGeom prst="rect">
            <a:avLst/>
          </a:prstGeom>
          <a:noFill/>
        </p:spPr>
        <p:txBody>
          <a:bodyPr wrap="square" rtlCol="0">
            <a:spAutoFit/>
          </a:bodyPr>
          <a:lstStyle>
            <a:defPPr>
              <a:defRPr lang="cs-CZ"/>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tabLst>
                <a:tab pos="450850"/>
              </a:tabLst>
              <a:defRPr/>
            </a:pPr>
            <a:r>
              <a:rPr lang="cs-CZ" sz="2000">
                <a:solidFill>
                  <a:schemeClr val="accent1">
                    <a:lumMod val="50000"/>
                  </a:schemeClr>
                </a:solidFill>
              </a:rPr>
              <a:t>Odečítání výsledků: </a:t>
            </a:r>
          </a:p>
          <a:p>
            <a:pPr algn="just">
              <a:tabLst>
                <a:tab pos="450850"/>
              </a:tabLst>
              <a:defRPr/>
            </a:pPr>
            <a:r>
              <a:rPr lang="cs-CZ" sz="2000" i="1">
                <a:solidFill>
                  <a:schemeClr val="accent1"/>
                </a:solidFill>
              </a:rPr>
              <a:t>	</a:t>
            </a:r>
            <a:r>
              <a:rPr lang="cs-CZ" sz="2000" i="1">
                <a:solidFill>
                  <a:schemeClr val="accent3">
                    <a:lumMod val="50000"/>
                  </a:schemeClr>
                </a:solidFill>
              </a:rPr>
              <a:t>b</a:t>
            </a:r>
            <a:r>
              <a:rPr lang="cs-CZ" sz="2000" baseline="-25000">
                <a:solidFill>
                  <a:schemeClr val="accent3">
                    <a:lumMod val="50000"/>
                  </a:schemeClr>
                </a:solidFill>
              </a:rPr>
              <a:t>5</a:t>
            </a:r>
            <a:r>
              <a:rPr lang="cs-CZ" sz="2000">
                <a:solidFill>
                  <a:schemeClr val="accent3">
                    <a:lumMod val="50000"/>
                  </a:schemeClr>
                </a:solidFill>
              </a:rPr>
              <a:t> = 5, </a:t>
            </a:r>
            <a:r>
              <a:rPr lang="cs-CZ" sz="2000" i="1" err="1">
                <a:solidFill>
                  <a:schemeClr val="accent3">
                    <a:lumMod val="50000"/>
                  </a:schemeClr>
                </a:solidFill>
              </a:rPr>
              <a:t>j</a:t>
            </a:r>
            <a:r>
              <a:rPr lang="cs-CZ" sz="2000" baseline="-25000" err="1">
                <a:solidFill>
                  <a:schemeClr val="accent3">
                    <a:lumMod val="50000"/>
                  </a:schemeClr>
                </a:solidFill>
              </a:rPr>
              <a:t>opt</a:t>
            </a:r>
            <a:r>
              <a:rPr lang="cs-CZ" sz="2000">
                <a:solidFill>
                  <a:schemeClr val="accent3">
                    <a:lumMod val="50000"/>
                  </a:schemeClr>
                </a:solidFill>
              </a:rPr>
              <a:t> = 5</a:t>
            </a:r>
            <a:r>
              <a:rPr lang="cs-CZ" sz="2000"/>
              <a:t> a tedy </a:t>
            </a:r>
            <a:r>
              <a:rPr lang="cs-CZ" sz="2000" i="1">
                <a:solidFill>
                  <a:schemeClr val="accent3">
                    <a:lumMod val="50000"/>
                  </a:schemeClr>
                </a:solidFill>
              </a:rPr>
              <a:t>x</a:t>
            </a:r>
            <a:r>
              <a:rPr lang="cs-CZ" sz="2000" baseline="-25000">
                <a:solidFill>
                  <a:schemeClr val="accent3">
                    <a:lumMod val="50000"/>
                  </a:schemeClr>
                </a:solidFill>
              </a:rPr>
              <a:t>3,opt</a:t>
            </a:r>
            <a:r>
              <a:rPr lang="cs-CZ" sz="2000">
                <a:solidFill>
                  <a:schemeClr val="accent3">
                    <a:lumMod val="50000"/>
                  </a:schemeClr>
                </a:solidFill>
              </a:rPr>
              <a:t> = </a:t>
            </a:r>
            <a:r>
              <a:rPr lang="cs-CZ" sz="2000" i="1">
                <a:solidFill>
                  <a:schemeClr val="accent3">
                    <a:lumMod val="50000"/>
                  </a:schemeClr>
                </a:solidFill>
              </a:rPr>
              <a:t>x</a:t>
            </a:r>
            <a:r>
              <a:rPr lang="cs-CZ" sz="2000" baseline="-25000">
                <a:solidFill>
                  <a:schemeClr val="accent3">
                    <a:lumMod val="50000"/>
                  </a:schemeClr>
                </a:solidFill>
              </a:rPr>
              <a:t>opt,3,5</a:t>
            </a:r>
            <a:r>
              <a:rPr lang="cs-CZ" sz="2000">
                <a:solidFill>
                  <a:schemeClr val="accent3">
                    <a:lumMod val="50000"/>
                  </a:schemeClr>
                </a:solidFill>
              </a:rPr>
              <a:t> = 2</a:t>
            </a:r>
            <a:r>
              <a:rPr lang="cs-CZ" sz="2000"/>
              <a:t>. Zřejmě </a:t>
            </a:r>
            <a:r>
              <a:rPr lang="cs-CZ" sz="2000" i="1" err="1">
                <a:solidFill>
                  <a:schemeClr val="accent3">
                    <a:lumMod val="50000"/>
                  </a:schemeClr>
                </a:solidFill>
              </a:rPr>
              <a:t>f</a:t>
            </a:r>
            <a:r>
              <a:rPr lang="cs-CZ" sz="2000" baseline="-25000" err="1">
                <a:solidFill>
                  <a:schemeClr val="accent3">
                    <a:lumMod val="50000"/>
                  </a:schemeClr>
                </a:solidFill>
              </a:rPr>
              <a:t>opt</a:t>
            </a:r>
            <a:r>
              <a:rPr lang="cs-CZ" sz="2000">
                <a:solidFill>
                  <a:schemeClr val="accent3">
                    <a:lumMod val="50000"/>
                  </a:schemeClr>
                </a:solidFill>
              </a:rPr>
              <a:t> = 2.3. </a:t>
            </a:r>
          </a:p>
          <a:p>
            <a:pPr algn="just">
              <a:tabLst>
                <a:tab pos="450850"/>
              </a:tabLst>
              <a:defRPr/>
            </a:pPr>
            <a:r>
              <a:rPr lang="cs-CZ" sz="2000"/>
              <a:t>Tento výsledek odečteme od (optimální části) „zdroje“:</a:t>
            </a:r>
            <a:endParaRPr lang="cs-CZ" sz="2000" i="1">
              <a:solidFill>
                <a:schemeClr val="accent1"/>
              </a:solidFill>
            </a:endParaRPr>
          </a:p>
          <a:p>
            <a:pPr algn="just">
              <a:tabLst>
                <a:tab pos="450850"/>
              </a:tabLst>
              <a:defRPr/>
            </a:pPr>
            <a:r>
              <a:rPr lang="cs-CZ" sz="2000" i="1"/>
              <a:t>	</a:t>
            </a:r>
            <a:r>
              <a:rPr lang="cs-CZ" sz="2000" i="1">
                <a:solidFill>
                  <a:schemeClr val="accent3">
                    <a:lumMod val="50000"/>
                  </a:schemeClr>
                </a:solidFill>
              </a:rPr>
              <a:t>b</a:t>
            </a:r>
            <a:r>
              <a:rPr lang="cs-CZ" sz="2000" baseline="-25000">
                <a:solidFill>
                  <a:schemeClr val="accent3">
                    <a:lumMod val="50000"/>
                  </a:schemeClr>
                </a:solidFill>
              </a:rPr>
              <a:t>5,3</a:t>
            </a:r>
            <a:r>
              <a:rPr lang="cs-CZ" sz="2000">
                <a:solidFill>
                  <a:schemeClr val="accent3">
                    <a:lumMod val="50000"/>
                  </a:schemeClr>
                </a:solidFill>
              </a:rPr>
              <a:t> - </a:t>
            </a:r>
            <a:r>
              <a:rPr lang="cs-CZ" sz="2000" i="1">
                <a:solidFill>
                  <a:schemeClr val="accent3">
                    <a:lumMod val="50000"/>
                  </a:schemeClr>
                </a:solidFill>
              </a:rPr>
              <a:t>x</a:t>
            </a:r>
            <a:r>
              <a:rPr lang="cs-CZ" sz="2000" baseline="-25000">
                <a:solidFill>
                  <a:schemeClr val="accent3">
                    <a:lumMod val="50000"/>
                  </a:schemeClr>
                </a:solidFill>
              </a:rPr>
              <a:t>opt,3,5</a:t>
            </a:r>
            <a:r>
              <a:rPr lang="cs-CZ" sz="2000">
                <a:solidFill>
                  <a:schemeClr val="accent3">
                    <a:lumMod val="50000"/>
                  </a:schemeClr>
                </a:solidFill>
              </a:rPr>
              <a:t> = 5 - 2 = 3, tj. </a:t>
            </a:r>
            <a:r>
              <a:rPr lang="cs-CZ" sz="2000" i="1">
                <a:solidFill>
                  <a:schemeClr val="accent3">
                    <a:lumMod val="50000"/>
                  </a:schemeClr>
                </a:solidFill>
              </a:rPr>
              <a:t>j</a:t>
            </a:r>
            <a:r>
              <a:rPr lang="cs-CZ" sz="2000" baseline="-25000">
                <a:solidFill>
                  <a:schemeClr val="accent3">
                    <a:lumMod val="50000"/>
                  </a:schemeClr>
                </a:solidFill>
              </a:rPr>
              <a:t>opt,2</a:t>
            </a:r>
            <a:r>
              <a:rPr lang="cs-CZ" sz="2000">
                <a:solidFill>
                  <a:schemeClr val="accent3">
                    <a:lumMod val="50000"/>
                  </a:schemeClr>
                </a:solidFill>
              </a:rPr>
              <a:t> = 3. </a:t>
            </a:r>
          </a:p>
          <a:p>
            <a:pPr algn="just">
              <a:tabLst>
                <a:tab pos="450850"/>
              </a:tabLst>
              <a:defRPr/>
            </a:pPr>
            <a:r>
              <a:rPr lang="cs-CZ" sz="2000"/>
              <a:t>Mezi proměnné </a:t>
            </a:r>
            <a:r>
              <a:rPr lang="cs-CZ" sz="2000" i="1"/>
              <a:t>x</a:t>
            </a:r>
            <a:r>
              <a:rPr lang="cs-CZ" sz="2000" baseline="-25000"/>
              <a:t>1</a:t>
            </a:r>
            <a:r>
              <a:rPr lang="cs-CZ" sz="2000"/>
              <a:t>, </a:t>
            </a:r>
            <a:r>
              <a:rPr lang="cs-CZ" sz="2000" i="1"/>
              <a:t>x</a:t>
            </a:r>
            <a:r>
              <a:rPr lang="cs-CZ" sz="2000" baseline="-25000"/>
              <a:t>2 </a:t>
            </a:r>
            <a:r>
              <a:rPr lang="cs-CZ" sz="2000"/>
              <a:t>tedy zbývá optimálně rozdělit 3, označme </a:t>
            </a:r>
          </a:p>
          <a:p>
            <a:pPr algn="just">
              <a:tabLst>
                <a:tab pos="450850"/>
              </a:tabLst>
              <a:defRPr/>
            </a:pPr>
            <a:r>
              <a:rPr lang="cs-CZ" sz="2000" i="1">
                <a:solidFill>
                  <a:schemeClr val="accent3"/>
                </a:solidFill>
              </a:rPr>
              <a:t>	</a:t>
            </a:r>
            <a:r>
              <a:rPr lang="cs-CZ" sz="2000" i="1">
                <a:solidFill>
                  <a:schemeClr val="accent3">
                    <a:lumMod val="50000"/>
                  </a:schemeClr>
                </a:solidFill>
              </a:rPr>
              <a:t>b</a:t>
            </a:r>
            <a:r>
              <a:rPr lang="cs-CZ" sz="2000" baseline="-25000">
                <a:solidFill>
                  <a:schemeClr val="accent3">
                    <a:lumMod val="50000"/>
                  </a:schemeClr>
                </a:solidFill>
              </a:rPr>
              <a:t>3,2</a:t>
            </a:r>
            <a:r>
              <a:rPr lang="cs-CZ" sz="2000">
                <a:solidFill>
                  <a:schemeClr val="accent3">
                    <a:lumMod val="50000"/>
                  </a:schemeClr>
                </a:solidFill>
              </a:rPr>
              <a:t> = 3, </a:t>
            </a:r>
            <a:r>
              <a:rPr lang="cs-CZ" sz="2000" i="1">
                <a:solidFill>
                  <a:schemeClr val="accent3">
                    <a:lumMod val="50000"/>
                  </a:schemeClr>
                </a:solidFill>
              </a:rPr>
              <a:t>j</a:t>
            </a:r>
            <a:r>
              <a:rPr lang="cs-CZ" sz="2000" baseline="-25000">
                <a:solidFill>
                  <a:schemeClr val="accent3">
                    <a:lumMod val="50000"/>
                  </a:schemeClr>
                </a:solidFill>
              </a:rPr>
              <a:t>opt,2</a:t>
            </a:r>
            <a:r>
              <a:rPr lang="cs-CZ" sz="2000">
                <a:solidFill>
                  <a:schemeClr val="accent3">
                    <a:lumMod val="50000"/>
                  </a:schemeClr>
                </a:solidFill>
              </a:rPr>
              <a:t> = 3.</a:t>
            </a:r>
          </a:p>
          <a:p>
            <a:pPr algn="just">
              <a:tabLst>
                <a:tab pos="450850"/>
              </a:tabLst>
              <a:defRPr/>
            </a:pPr>
            <a:r>
              <a:rPr lang="cs-CZ" sz="2000"/>
              <a:t> Ve 3. řádku tabulky vyhledáme hodnotu </a:t>
            </a:r>
            <a:r>
              <a:rPr lang="cs-CZ" sz="2000" i="1">
                <a:solidFill>
                  <a:schemeClr val="accent3">
                    <a:lumMod val="50000"/>
                  </a:schemeClr>
                </a:solidFill>
              </a:rPr>
              <a:t>x</a:t>
            </a:r>
            <a:r>
              <a:rPr lang="cs-CZ" sz="2000" baseline="-25000">
                <a:solidFill>
                  <a:schemeClr val="accent3">
                    <a:lumMod val="50000"/>
                  </a:schemeClr>
                </a:solidFill>
              </a:rPr>
              <a:t>2,opt</a:t>
            </a:r>
            <a:r>
              <a:rPr lang="cs-CZ" sz="2000">
                <a:solidFill>
                  <a:schemeClr val="accent3">
                    <a:lumMod val="50000"/>
                  </a:schemeClr>
                </a:solidFill>
              </a:rPr>
              <a:t> = </a:t>
            </a:r>
            <a:r>
              <a:rPr lang="cs-CZ" sz="2000" i="1">
                <a:solidFill>
                  <a:schemeClr val="accent3">
                    <a:lumMod val="50000"/>
                  </a:schemeClr>
                </a:solidFill>
              </a:rPr>
              <a:t>x</a:t>
            </a:r>
            <a:r>
              <a:rPr lang="cs-CZ" sz="2000" baseline="-25000">
                <a:solidFill>
                  <a:schemeClr val="accent3">
                    <a:lumMod val="50000"/>
                  </a:schemeClr>
                </a:solidFill>
              </a:rPr>
              <a:t>opt,2,3</a:t>
            </a:r>
            <a:r>
              <a:rPr lang="cs-CZ" sz="2000">
                <a:solidFill>
                  <a:schemeClr val="accent3">
                    <a:lumMod val="50000"/>
                  </a:schemeClr>
                </a:solidFill>
              </a:rPr>
              <a:t> = 2</a:t>
            </a:r>
            <a:r>
              <a:rPr lang="cs-CZ" sz="2000"/>
              <a:t>. Tato se opět „ukrojí“ od zbytku „zdroje“, tj. </a:t>
            </a:r>
            <a:r>
              <a:rPr lang="cs-CZ" sz="2000" i="1">
                <a:solidFill>
                  <a:schemeClr val="accent3">
                    <a:lumMod val="50000"/>
                  </a:schemeClr>
                </a:solidFill>
              </a:rPr>
              <a:t>b</a:t>
            </a:r>
            <a:r>
              <a:rPr lang="cs-CZ" sz="2000" baseline="-25000">
                <a:solidFill>
                  <a:schemeClr val="accent3">
                    <a:lumMod val="50000"/>
                  </a:schemeClr>
                </a:solidFill>
              </a:rPr>
              <a:t>3,2</a:t>
            </a:r>
            <a:r>
              <a:rPr lang="cs-CZ" sz="2000">
                <a:solidFill>
                  <a:schemeClr val="accent3">
                    <a:lumMod val="50000"/>
                  </a:schemeClr>
                </a:solidFill>
              </a:rPr>
              <a:t> - </a:t>
            </a:r>
            <a:r>
              <a:rPr lang="cs-CZ" sz="2000" i="1">
                <a:solidFill>
                  <a:schemeClr val="accent3">
                    <a:lumMod val="50000"/>
                  </a:schemeClr>
                </a:solidFill>
              </a:rPr>
              <a:t>x</a:t>
            </a:r>
            <a:r>
              <a:rPr lang="cs-CZ" sz="2000" baseline="-25000">
                <a:solidFill>
                  <a:schemeClr val="accent3">
                    <a:lumMod val="50000"/>
                  </a:schemeClr>
                </a:solidFill>
              </a:rPr>
              <a:t>opt,2,3</a:t>
            </a:r>
            <a:r>
              <a:rPr lang="cs-CZ" sz="2000">
                <a:solidFill>
                  <a:schemeClr val="accent3">
                    <a:lumMod val="50000"/>
                  </a:schemeClr>
                </a:solidFill>
              </a:rPr>
              <a:t> = 3 - 2 = 1. </a:t>
            </a:r>
          </a:p>
          <a:p>
            <a:pPr algn="just">
              <a:tabLst>
                <a:tab pos="450850"/>
              </a:tabLst>
              <a:defRPr/>
            </a:pPr>
            <a:r>
              <a:rPr lang="cs-CZ" sz="2000"/>
              <a:t>Pro </a:t>
            </a:r>
            <a:r>
              <a:rPr lang="cs-CZ" sz="2000" i="1">
                <a:solidFill>
                  <a:schemeClr val="accent3">
                    <a:lumMod val="50000"/>
                  </a:schemeClr>
                </a:solidFill>
              </a:rPr>
              <a:t>x</a:t>
            </a:r>
            <a:r>
              <a:rPr lang="cs-CZ" sz="2000" baseline="-25000">
                <a:solidFill>
                  <a:schemeClr val="accent3">
                    <a:lumMod val="50000"/>
                  </a:schemeClr>
                </a:solidFill>
              </a:rPr>
              <a:t>1,opt</a:t>
            </a:r>
            <a:r>
              <a:rPr lang="cs-CZ" sz="2000">
                <a:solidFill>
                  <a:schemeClr val="accent3">
                    <a:lumMod val="50000"/>
                  </a:schemeClr>
                </a:solidFill>
              </a:rPr>
              <a:t> = 1</a:t>
            </a:r>
            <a:r>
              <a:rPr lang="cs-CZ" sz="2000"/>
              <a:t>, což snadno ověříme v 1. řádku </a:t>
            </a:r>
            <a:r>
              <a:rPr lang="nl-NL" sz="2000"/>
              <a:t>tabulky: </a:t>
            </a:r>
            <a:r>
              <a:rPr lang="cs-CZ" sz="2000" i="1">
                <a:solidFill>
                  <a:schemeClr val="accent3">
                    <a:lumMod val="50000"/>
                  </a:schemeClr>
                </a:solidFill>
              </a:rPr>
              <a:t>x</a:t>
            </a:r>
            <a:r>
              <a:rPr lang="cs-CZ" sz="2000" baseline="-25000">
                <a:solidFill>
                  <a:schemeClr val="accent3">
                    <a:lumMod val="50000"/>
                  </a:schemeClr>
                </a:solidFill>
              </a:rPr>
              <a:t>1,opt</a:t>
            </a:r>
            <a:r>
              <a:rPr lang="cs-CZ" sz="2000">
                <a:solidFill>
                  <a:schemeClr val="accent3">
                    <a:lumMod val="50000"/>
                  </a:schemeClr>
                </a:solidFill>
              </a:rPr>
              <a:t> = </a:t>
            </a:r>
            <a:r>
              <a:rPr lang="cs-CZ" sz="2000" i="1">
                <a:solidFill>
                  <a:schemeClr val="accent3">
                    <a:lumMod val="50000"/>
                  </a:schemeClr>
                </a:solidFill>
              </a:rPr>
              <a:t>x</a:t>
            </a:r>
            <a:r>
              <a:rPr lang="cs-CZ" sz="2000" baseline="-25000">
                <a:solidFill>
                  <a:schemeClr val="accent3">
                    <a:lumMod val="50000"/>
                  </a:schemeClr>
                </a:solidFill>
              </a:rPr>
              <a:t>opt,1.1</a:t>
            </a:r>
            <a:r>
              <a:rPr lang="cs-CZ" sz="2000">
                <a:solidFill>
                  <a:schemeClr val="accent3">
                    <a:lumMod val="50000"/>
                  </a:schemeClr>
                </a:solidFill>
              </a:rPr>
              <a:t> = 1</a:t>
            </a:r>
            <a:r>
              <a:rPr lang="nl-NL" sz="2000">
                <a:solidFill>
                  <a:schemeClr val="accent3">
                    <a:lumMod val="50000"/>
                  </a:schemeClr>
                </a:solidFill>
              </a:rPr>
              <a:t>.</a:t>
            </a:r>
            <a:endParaRPr lang="cs-CZ" sz="2000">
              <a:solidFill>
                <a:schemeClr val="accent3">
                  <a:lumMod val="50000"/>
                </a:schemeClr>
              </a:solidFill>
            </a:endParaRPr>
          </a:p>
        </p:txBody>
      </p:sp>
      <p:graphicFrame>
        <p:nvGraphicFramePr>
          <p:cNvPr id="8" name="Tabulka 7"/>
          <p:cNvGraphicFramePr>
            <a:graphicFrameLocks noGrp="1"/>
          </p:cNvGraphicFramePr>
          <p:nvPr>
            <p:extLst>
              <p:ext uri="{D42A27DB-BD31-4B8C-83A1-F6EECF244321}">
                <p14:modId xmlns:p14="http://schemas.microsoft.com/office/powerpoint/2010/main" val="3848114695"/>
              </p:ext>
            </p:extLst>
          </p:nvPr>
        </p:nvGraphicFramePr>
        <p:xfrm>
          <a:off x="2553757" y="4217811"/>
          <a:ext cx="7084484" cy="2595565"/>
        </p:xfrm>
        <a:graphic>
          <a:graphicData uri="http://schemas.openxmlformats.org/drawingml/2006/table">
            <a:tbl>
              <a:tblPr firstRow="1" bandRow="1">
                <a:tableStyleId>{5C22544A-7EE6-4342-B048-85BDC9FD1C3A}</a:tableStyleId>
              </a:tblPr>
              <a:tblGrid>
                <a:gridCol w="554924">
                  <a:extLst>
                    <a:ext uri="{9D8B030D-6E8A-4147-A177-3AD203B41FA5}">
                      <a16:colId xmlns:a16="http://schemas.microsoft.com/office/drawing/2014/main" val="20000"/>
                    </a:ext>
                  </a:extLst>
                </a:gridCol>
                <a:gridCol w="1100959">
                  <a:extLst>
                    <a:ext uri="{9D8B030D-6E8A-4147-A177-3AD203B41FA5}">
                      <a16:colId xmlns:a16="http://schemas.microsoft.com/office/drawing/2014/main" val="20001"/>
                    </a:ext>
                  </a:extLst>
                </a:gridCol>
                <a:gridCol w="1075561">
                  <a:extLst>
                    <a:ext uri="{9D8B030D-6E8A-4147-A177-3AD203B41FA5}">
                      <a16:colId xmlns:a16="http://schemas.microsoft.com/office/drawing/2014/main" val="20002"/>
                    </a:ext>
                  </a:extLst>
                </a:gridCol>
                <a:gridCol w="1100959">
                  <a:extLst>
                    <a:ext uri="{9D8B030D-6E8A-4147-A177-3AD203B41FA5}">
                      <a16:colId xmlns:a16="http://schemas.microsoft.com/office/drawing/2014/main" val="20003"/>
                    </a:ext>
                  </a:extLst>
                </a:gridCol>
                <a:gridCol w="1075561">
                  <a:extLst>
                    <a:ext uri="{9D8B030D-6E8A-4147-A177-3AD203B41FA5}">
                      <a16:colId xmlns:a16="http://schemas.microsoft.com/office/drawing/2014/main" val="20004"/>
                    </a:ext>
                  </a:extLst>
                </a:gridCol>
                <a:gridCol w="1100959">
                  <a:extLst>
                    <a:ext uri="{9D8B030D-6E8A-4147-A177-3AD203B41FA5}">
                      <a16:colId xmlns:a16="http://schemas.microsoft.com/office/drawing/2014/main" val="20005"/>
                    </a:ext>
                  </a:extLst>
                </a:gridCol>
                <a:gridCol w="1075561">
                  <a:extLst>
                    <a:ext uri="{9D8B030D-6E8A-4147-A177-3AD203B41FA5}">
                      <a16:colId xmlns:a16="http://schemas.microsoft.com/office/drawing/2014/main" val="20006"/>
                    </a:ext>
                  </a:extLst>
                </a:gridCol>
              </a:tblGrid>
              <a:tr h="370795">
                <a:tc>
                  <a:txBody>
                    <a:bodyPr vert="horz" wrap="square"/>
                    <a:lstStyle/>
                    <a:p>
                      <a:pPr algn="ctr"/>
                      <a:r>
                        <a:rPr lang="cs-CZ" sz="1800" i="1" err="1"/>
                        <a:t>b</a:t>
                      </a:r>
                      <a:r>
                        <a:rPr lang="cs-CZ" sz="1800" i="1" baseline="-25000" err="1"/>
                        <a:t>j</a:t>
                      </a:r>
                      <a:endParaRPr lang="cs-CZ" sz="1800" i="1" baseline="-25000"/>
                    </a:p>
                  </a:txBody>
                  <a:tcPr marL="121905" marR="121905" marT="45714" marB="45714"/>
                </a:tc>
                <a:tc>
                  <a:txBody>
                    <a:bodyPr vert="horz" wrap="square"/>
                    <a:lstStyle/>
                    <a:p>
                      <a:pPr algn="ctr"/>
                      <a:r>
                        <a:rPr lang="cs-CZ" sz="1800" i="1">
                          <a:solidFill>
                            <a:schemeClr val="bg1"/>
                          </a:solidFill>
                        </a:rPr>
                        <a:t>x</a:t>
                      </a:r>
                      <a:r>
                        <a:rPr lang="cs-CZ" sz="1800" baseline="-25000">
                          <a:solidFill>
                            <a:schemeClr val="bg1"/>
                          </a:solidFill>
                        </a:rPr>
                        <a:t>1</a:t>
                      </a:r>
                      <a:r>
                        <a:rPr lang="cs-CZ" sz="1800">
                          <a:solidFill>
                            <a:schemeClr val="bg1"/>
                          </a:solidFill>
                        </a:rPr>
                        <a:t>(</a:t>
                      </a:r>
                      <a:r>
                        <a:rPr lang="cs-CZ" sz="1800" i="1" err="1">
                          <a:solidFill>
                            <a:schemeClr val="bg1"/>
                          </a:solidFill>
                        </a:rPr>
                        <a:t>b</a:t>
                      </a:r>
                      <a:r>
                        <a:rPr lang="cs-CZ" sz="1800" i="1" baseline="-25000" err="1">
                          <a:solidFill>
                            <a:schemeClr val="bg1"/>
                          </a:solidFill>
                        </a:rPr>
                        <a:t>j</a:t>
                      </a:r>
                      <a:r>
                        <a:rPr lang="cs-CZ" sz="1800">
                          <a:solidFill>
                            <a:schemeClr val="bg1"/>
                          </a:solidFill>
                        </a:rPr>
                        <a:t>)</a:t>
                      </a:r>
                    </a:p>
                  </a:txBody>
                  <a:tcPr marL="121905" marR="121905" marT="45714" marB="45714"/>
                </a:tc>
                <a:tc>
                  <a:txBody>
                    <a:bodyPr vert="horz" wrap="square"/>
                    <a:lstStyle/>
                    <a:p>
                      <a:pPr algn="ctr"/>
                      <a:r>
                        <a:rPr lang="cs-CZ" sz="1800" i="1">
                          <a:solidFill>
                            <a:schemeClr val="bg1"/>
                          </a:solidFill>
                        </a:rPr>
                        <a:t>F</a:t>
                      </a:r>
                      <a:r>
                        <a:rPr lang="cs-CZ" sz="1800" baseline="-25000">
                          <a:solidFill>
                            <a:schemeClr val="bg1"/>
                          </a:solidFill>
                        </a:rPr>
                        <a:t>1</a:t>
                      </a:r>
                      <a:r>
                        <a:rPr lang="cs-CZ" sz="1800">
                          <a:solidFill>
                            <a:schemeClr val="bg1"/>
                          </a:solidFill>
                        </a:rPr>
                        <a:t>(</a:t>
                      </a:r>
                      <a:r>
                        <a:rPr lang="cs-CZ" sz="1800" i="1" err="1">
                          <a:solidFill>
                            <a:schemeClr val="bg1"/>
                          </a:solidFill>
                        </a:rPr>
                        <a:t>b</a:t>
                      </a:r>
                      <a:r>
                        <a:rPr lang="cs-CZ" sz="1800" i="1" baseline="-25000" err="1">
                          <a:solidFill>
                            <a:schemeClr val="bg1"/>
                          </a:solidFill>
                        </a:rPr>
                        <a:t>j</a:t>
                      </a:r>
                      <a:r>
                        <a:rPr lang="cs-CZ" sz="1800">
                          <a:solidFill>
                            <a:schemeClr val="bg1"/>
                          </a:solidFill>
                        </a:rPr>
                        <a:t>)</a:t>
                      </a:r>
                      <a:endParaRPr lang="cs-CZ" sz="1800"/>
                    </a:p>
                  </a:txBody>
                  <a:tcPr marL="121905" marR="121905" marT="45714" marB="45714"/>
                </a:tc>
                <a:tc>
                  <a:txBody>
                    <a:bodyPr vert="horz" wrap="square"/>
                    <a:lstStyle/>
                    <a:p>
                      <a:pPr algn="ctr"/>
                      <a:r>
                        <a:rPr lang="cs-CZ" sz="1800" i="1">
                          <a:solidFill>
                            <a:schemeClr val="bg1"/>
                          </a:solidFill>
                        </a:rPr>
                        <a:t>x</a:t>
                      </a:r>
                      <a:r>
                        <a:rPr lang="cs-CZ" sz="1800" i="0" baseline="-25000">
                          <a:solidFill>
                            <a:schemeClr val="bg1"/>
                          </a:solidFill>
                        </a:rPr>
                        <a:t>2</a:t>
                      </a:r>
                      <a:r>
                        <a:rPr lang="cs-CZ" sz="1800">
                          <a:solidFill>
                            <a:schemeClr val="bg1"/>
                          </a:solidFill>
                        </a:rPr>
                        <a:t>(</a:t>
                      </a:r>
                      <a:r>
                        <a:rPr lang="cs-CZ" sz="1800" i="1" err="1">
                          <a:solidFill>
                            <a:schemeClr val="bg1"/>
                          </a:solidFill>
                        </a:rPr>
                        <a:t>b</a:t>
                      </a:r>
                      <a:r>
                        <a:rPr lang="cs-CZ" sz="1800" i="1" baseline="-25000" err="1">
                          <a:solidFill>
                            <a:schemeClr val="bg1"/>
                          </a:solidFill>
                        </a:rPr>
                        <a:t>j</a:t>
                      </a:r>
                      <a:r>
                        <a:rPr lang="cs-CZ" sz="1800">
                          <a:solidFill>
                            <a:schemeClr val="bg1"/>
                          </a:solidFill>
                        </a:rPr>
                        <a:t>)</a:t>
                      </a:r>
                    </a:p>
                  </a:txBody>
                  <a:tcPr marL="121905" marR="121905" marT="45714" marB="45714"/>
                </a:tc>
                <a:tc>
                  <a:txBody>
                    <a:bodyPr vert="horz" wrap="square"/>
                    <a:lstStyle/>
                    <a:p>
                      <a:pPr algn="ctr"/>
                      <a:r>
                        <a:rPr lang="cs-CZ" sz="1800" i="1">
                          <a:solidFill>
                            <a:schemeClr val="bg1"/>
                          </a:solidFill>
                        </a:rPr>
                        <a:t>F</a:t>
                      </a:r>
                      <a:r>
                        <a:rPr lang="cs-CZ" sz="1800" baseline="-25000">
                          <a:solidFill>
                            <a:schemeClr val="bg1"/>
                          </a:solidFill>
                        </a:rPr>
                        <a:t>2</a:t>
                      </a:r>
                      <a:r>
                        <a:rPr lang="cs-CZ" sz="1800">
                          <a:solidFill>
                            <a:schemeClr val="bg1"/>
                          </a:solidFill>
                        </a:rPr>
                        <a:t>(</a:t>
                      </a:r>
                      <a:r>
                        <a:rPr lang="cs-CZ" sz="1800" i="1" err="1">
                          <a:solidFill>
                            <a:schemeClr val="bg1"/>
                          </a:solidFill>
                        </a:rPr>
                        <a:t>b</a:t>
                      </a:r>
                      <a:r>
                        <a:rPr lang="cs-CZ" sz="1800" i="1" baseline="-25000" err="1">
                          <a:solidFill>
                            <a:schemeClr val="bg1"/>
                          </a:solidFill>
                        </a:rPr>
                        <a:t>j</a:t>
                      </a:r>
                      <a:r>
                        <a:rPr lang="cs-CZ" sz="1800">
                          <a:solidFill>
                            <a:schemeClr val="bg1"/>
                          </a:solidFill>
                        </a:rPr>
                        <a:t>)</a:t>
                      </a:r>
                      <a:endParaRPr lang="cs-CZ" sz="1800"/>
                    </a:p>
                  </a:txBody>
                  <a:tcPr marL="121905" marR="121905" marT="45714" marB="45714"/>
                </a:tc>
                <a:tc>
                  <a:txBody>
                    <a:bodyPr vert="horz" wrap="square"/>
                    <a:lstStyle/>
                    <a:p>
                      <a:pPr algn="ctr"/>
                      <a:r>
                        <a:rPr lang="cs-CZ" sz="1800" i="1">
                          <a:solidFill>
                            <a:schemeClr val="bg1"/>
                          </a:solidFill>
                        </a:rPr>
                        <a:t>x</a:t>
                      </a:r>
                      <a:r>
                        <a:rPr lang="cs-CZ" sz="1800" baseline="-25000">
                          <a:solidFill>
                            <a:schemeClr val="bg1"/>
                          </a:solidFill>
                        </a:rPr>
                        <a:t>3</a:t>
                      </a:r>
                      <a:r>
                        <a:rPr lang="cs-CZ" sz="1800">
                          <a:solidFill>
                            <a:schemeClr val="bg1"/>
                          </a:solidFill>
                        </a:rPr>
                        <a:t>(</a:t>
                      </a:r>
                      <a:r>
                        <a:rPr lang="cs-CZ" sz="1800" i="1" err="1">
                          <a:solidFill>
                            <a:schemeClr val="bg1"/>
                          </a:solidFill>
                        </a:rPr>
                        <a:t>b</a:t>
                      </a:r>
                      <a:r>
                        <a:rPr lang="cs-CZ" sz="1800" i="1" baseline="-25000" err="1">
                          <a:solidFill>
                            <a:schemeClr val="bg1"/>
                          </a:solidFill>
                        </a:rPr>
                        <a:t>j</a:t>
                      </a:r>
                      <a:r>
                        <a:rPr lang="cs-CZ" sz="1800">
                          <a:solidFill>
                            <a:schemeClr val="bg1"/>
                          </a:solidFill>
                        </a:rPr>
                        <a:t>)</a:t>
                      </a:r>
                    </a:p>
                  </a:txBody>
                  <a:tcPr marL="121905" marR="121905" marT="45714" marB="45714"/>
                </a:tc>
                <a:tc>
                  <a:txBody>
                    <a:bodyPr vert="horz" wrap="square"/>
                    <a:lstStyle/>
                    <a:p>
                      <a:pPr algn="ctr"/>
                      <a:r>
                        <a:rPr lang="cs-CZ" sz="1800" i="1">
                          <a:solidFill>
                            <a:schemeClr val="bg1"/>
                          </a:solidFill>
                        </a:rPr>
                        <a:t>F</a:t>
                      </a:r>
                      <a:r>
                        <a:rPr lang="cs-CZ" sz="1800" baseline="-25000">
                          <a:solidFill>
                            <a:schemeClr val="bg1"/>
                          </a:solidFill>
                        </a:rPr>
                        <a:t>3</a:t>
                      </a:r>
                      <a:r>
                        <a:rPr lang="cs-CZ" sz="1800">
                          <a:solidFill>
                            <a:schemeClr val="bg1"/>
                          </a:solidFill>
                        </a:rPr>
                        <a:t>(</a:t>
                      </a:r>
                      <a:r>
                        <a:rPr lang="cs-CZ" sz="1800" i="1" err="1">
                          <a:solidFill>
                            <a:schemeClr val="bg1"/>
                          </a:solidFill>
                        </a:rPr>
                        <a:t>b</a:t>
                      </a:r>
                      <a:r>
                        <a:rPr lang="cs-CZ" sz="1800" i="1" baseline="-25000" err="1">
                          <a:solidFill>
                            <a:schemeClr val="bg1"/>
                          </a:solidFill>
                        </a:rPr>
                        <a:t>j</a:t>
                      </a:r>
                      <a:r>
                        <a:rPr lang="cs-CZ" sz="1800">
                          <a:solidFill>
                            <a:schemeClr val="bg1"/>
                          </a:solidFill>
                        </a:rPr>
                        <a:t>)</a:t>
                      </a:r>
                      <a:endParaRPr lang="cs-CZ" sz="1800"/>
                    </a:p>
                  </a:txBody>
                  <a:tcPr marL="121905" marR="121905" marT="45714" marB="45714"/>
                </a:tc>
                <a:extLst>
                  <a:ext uri="{0D108BD9-81ED-4DB2-BD59-A6C34878D82A}">
                    <a16:rowId xmlns:a16="http://schemas.microsoft.com/office/drawing/2014/main" val="10000"/>
                  </a:ext>
                </a:extLst>
              </a:tr>
              <a:tr h="370795">
                <a:tc>
                  <a:txBody>
                    <a:bodyPr vert="horz" wrap="square"/>
                    <a:lstStyle/>
                    <a:p>
                      <a:pPr algn="ctr"/>
                      <a:r>
                        <a:rPr lang="cs-CZ" sz="1800"/>
                        <a:t>0</a:t>
                      </a:r>
                    </a:p>
                  </a:txBody>
                  <a:tcPr marL="121905" marR="121905" marT="45714" marB="45714"/>
                </a:tc>
                <a:tc>
                  <a:txBody>
                    <a:bodyPr vert="horz" wrap="square"/>
                    <a:lstStyle/>
                    <a:p>
                      <a:pPr algn="ctr"/>
                      <a:r>
                        <a:rPr lang="cs-CZ" sz="1800"/>
                        <a:t>0</a:t>
                      </a:r>
                    </a:p>
                  </a:txBody>
                  <a:tcPr marL="121905" marR="121905" marT="45714" marB="45714"/>
                </a:tc>
                <a:tc>
                  <a:txBody>
                    <a:bodyPr vert="horz" wrap="square"/>
                    <a:lstStyle/>
                    <a:p>
                      <a:pPr algn="ctr"/>
                      <a:r>
                        <a:rPr lang="cs-CZ" sz="1800"/>
                        <a:t>0</a:t>
                      </a:r>
                    </a:p>
                  </a:txBody>
                  <a:tcPr marL="121905" marR="121905" marT="45714" marB="45714"/>
                </a:tc>
                <a:tc>
                  <a:txBody>
                    <a:bodyPr vert="horz" wrap="square"/>
                    <a:lstStyle/>
                    <a:p>
                      <a:pPr algn="ctr"/>
                      <a:r>
                        <a:rPr lang="cs-CZ" sz="1800"/>
                        <a:t>0</a:t>
                      </a:r>
                    </a:p>
                  </a:txBody>
                  <a:tcPr marL="121905" marR="121905" marT="45714" marB="45714"/>
                </a:tc>
                <a:tc>
                  <a:txBody>
                    <a:bodyPr vert="horz" wrap="square"/>
                    <a:lstStyle/>
                    <a:p>
                      <a:pPr algn="ctr"/>
                      <a:r>
                        <a:rPr lang="cs-CZ" sz="1800"/>
                        <a:t>0</a:t>
                      </a:r>
                    </a:p>
                  </a:txBody>
                  <a:tcPr marL="121905" marR="121905" marT="45714" marB="45714"/>
                </a:tc>
                <a:tc>
                  <a:txBody>
                    <a:bodyPr vert="horz" wrap="square"/>
                    <a:lstStyle/>
                    <a:p>
                      <a:pPr algn="ctr"/>
                      <a:endParaRPr lang="cs-CZ" sz="1800"/>
                    </a:p>
                  </a:txBody>
                  <a:tcPr marL="121905" marR="121905" marT="45714" marB="45714"/>
                </a:tc>
                <a:tc>
                  <a:txBody>
                    <a:bodyPr vert="horz" wrap="square"/>
                    <a:lstStyle/>
                    <a:p>
                      <a:pPr algn="ctr"/>
                      <a:endParaRPr lang="cs-CZ" sz="1800"/>
                    </a:p>
                  </a:txBody>
                  <a:tcPr marL="121905" marR="121905" marT="45714" marB="45714"/>
                </a:tc>
                <a:extLst>
                  <a:ext uri="{0D108BD9-81ED-4DB2-BD59-A6C34878D82A}">
                    <a16:rowId xmlns:a16="http://schemas.microsoft.com/office/drawing/2014/main" val="10001"/>
                  </a:ext>
                </a:extLst>
              </a:tr>
              <a:tr h="370795">
                <a:tc>
                  <a:txBody>
                    <a:bodyPr vert="horz" wrap="square"/>
                    <a:lstStyle/>
                    <a:p>
                      <a:pPr algn="ctr"/>
                      <a:r>
                        <a:rPr lang="cs-CZ" sz="1800"/>
                        <a:t>1</a:t>
                      </a:r>
                    </a:p>
                  </a:txBody>
                  <a:tcPr marL="121905" marR="121905" marT="45714" marB="45714"/>
                </a:tc>
                <a:tc>
                  <a:txBody>
                    <a:bodyPr vert="horz" wrap="square"/>
                    <a:lstStyle/>
                    <a:p>
                      <a:pPr algn="ctr"/>
                      <a:r>
                        <a:rPr lang="cs-CZ" sz="1800"/>
                        <a:t>1</a:t>
                      </a:r>
                    </a:p>
                  </a:txBody>
                  <a:tcPr marL="121905" marR="121905" marT="45714" marB="45714"/>
                </a:tc>
                <a:tc>
                  <a:txBody>
                    <a:bodyPr vert="horz" wrap="square"/>
                    <a:lstStyle/>
                    <a:p>
                      <a:pPr algn="ctr"/>
                      <a:r>
                        <a:rPr lang="cs-CZ" sz="1800"/>
                        <a:t>0.5</a:t>
                      </a:r>
                    </a:p>
                  </a:txBody>
                  <a:tcPr marL="121905" marR="121905" marT="45714" marB="45714"/>
                </a:tc>
                <a:tc>
                  <a:txBody>
                    <a:bodyPr vert="horz" wrap="square"/>
                    <a:lstStyle/>
                    <a:p>
                      <a:pPr algn="ctr"/>
                      <a:r>
                        <a:rPr lang="cs-CZ" sz="1800"/>
                        <a:t>1</a:t>
                      </a:r>
                    </a:p>
                  </a:txBody>
                  <a:tcPr marL="121905" marR="121905" marT="45714" marB="45714"/>
                </a:tc>
                <a:tc>
                  <a:txBody>
                    <a:bodyPr vert="horz" wrap="square"/>
                    <a:lstStyle/>
                    <a:p>
                      <a:pPr algn="ctr"/>
                      <a:r>
                        <a:rPr lang="cs-CZ" sz="1800"/>
                        <a:t>0.25</a:t>
                      </a:r>
                    </a:p>
                  </a:txBody>
                  <a:tcPr marL="121905" marR="121905" marT="45714" marB="45714"/>
                </a:tc>
                <a:tc>
                  <a:txBody>
                    <a:bodyPr vert="horz" wrap="square"/>
                    <a:lstStyle/>
                    <a:p>
                      <a:pPr algn="ctr"/>
                      <a:endParaRPr lang="cs-CZ" sz="1800"/>
                    </a:p>
                  </a:txBody>
                  <a:tcPr marL="121905" marR="121905" marT="45714" marB="45714"/>
                </a:tc>
                <a:tc>
                  <a:txBody>
                    <a:bodyPr vert="horz" wrap="square"/>
                    <a:lstStyle/>
                    <a:p>
                      <a:pPr algn="ctr"/>
                      <a:endParaRPr lang="cs-CZ" sz="1800"/>
                    </a:p>
                  </a:txBody>
                  <a:tcPr marL="121905" marR="121905" marT="45714" marB="45714"/>
                </a:tc>
                <a:extLst>
                  <a:ext uri="{0D108BD9-81ED-4DB2-BD59-A6C34878D82A}">
                    <a16:rowId xmlns:a16="http://schemas.microsoft.com/office/drawing/2014/main" val="10002"/>
                  </a:ext>
                </a:extLst>
              </a:tr>
              <a:tr h="370795">
                <a:tc>
                  <a:txBody>
                    <a:bodyPr vert="horz" wrap="square"/>
                    <a:lstStyle/>
                    <a:p>
                      <a:pPr algn="ctr"/>
                      <a:r>
                        <a:rPr lang="cs-CZ" sz="1800"/>
                        <a:t>2</a:t>
                      </a:r>
                    </a:p>
                  </a:txBody>
                  <a:tcPr marL="121905" marR="121905" marT="45714" marB="45714"/>
                </a:tc>
                <a:tc>
                  <a:txBody>
                    <a:bodyPr vert="horz" wrap="square"/>
                    <a:lstStyle/>
                    <a:p>
                      <a:pPr algn="ctr"/>
                      <a:r>
                        <a:rPr lang="cs-CZ" sz="1800"/>
                        <a:t>2</a:t>
                      </a:r>
                    </a:p>
                  </a:txBody>
                  <a:tcPr marL="121905" marR="121905" marT="45714" marB="45714"/>
                </a:tc>
                <a:tc>
                  <a:txBody>
                    <a:bodyPr vert="horz" wrap="square"/>
                    <a:lstStyle/>
                    <a:p>
                      <a:pPr algn="ctr"/>
                      <a:r>
                        <a:rPr lang="cs-CZ" sz="1800"/>
                        <a:t>2</a:t>
                      </a:r>
                    </a:p>
                  </a:txBody>
                  <a:tcPr marL="121905" marR="121905" marT="45714" marB="45714"/>
                </a:tc>
                <a:tc>
                  <a:txBody>
                    <a:bodyPr vert="horz" wrap="square"/>
                    <a:lstStyle/>
                    <a:p>
                      <a:pPr algn="ctr"/>
                      <a:r>
                        <a:rPr lang="cs-CZ" sz="1800"/>
                        <a:t>2</a:t>
                      </a:r>
                    </a:p>
                  </a:txBody>
                  <a:tcPr marL="121905" marR="121905" marT="45714" marB="45714"/>
                </a:tc>
                <a:tc>
                  <a:txBody>
                    <a:bodyPr vert="horz" wrap="square"/>
                    <a:lstStyle/>
                    <a:p>
                      <a:pPr algn="ctr"/>
                      <a:r>
                        <a:rPr lang="cs-CZ" sz="1800"/>
                        <a:t>0.75</a:t>
                      </a:r>
                    </a:p>
                  </a:txBody>
                  <a:tcPr marL="121905" marR="121905" marT="45714" marB="45714"/>
                </a:tc>
                <a:tc>
                  <a:txBody>
                    <a:bodyPr vert="horz" wrap="square"/>
                    <a:lstStyle/>
                    <a:p>
                      <a:pPr algn="ctr"/>
                      <a:endParaRPr lang="cs-CZ" sz="1800"/>
                    </a:p>
                  </a:txBody>
                  <a:tcPr marL="121905" marR="121905" marT="45714" marB="45714"/>
                </a:tc>
                <a:tc>
                  <a:txBody>
                    <a:bodyPr vert="horz" wrap="square"/>
                    <a:lstStyle/>
                    <a:p>
                      <a:pPr algn="ctr"/>
                      <a:endParaRPr lang="cs-CZ" sz="1800"/>
                    </a:p>
                  </a:txBody>
                  <a:tcPr marL="121905" marR="121905" marT="45714" marB="45714"/>
                </a:tc>
                <a:extLst>
                  <a:ext uri="{0D108BD9-81ED-4DB2-BD59-A6C34878D82A}">
                    <a16:rowId xmlns:a16="http://schemas.microsoft.com/office/drawing/2014/main" val="10003"/>
                  </a:ext>
                </a:extLst>
              </a:tr>
              <a:tr h="370795">
                <a:tc>
                  <a:txBody>
                    <a:bodyPr vert="horz" wrap="square"/>
                    <a:lstStyle/>
                    <a:p>
                      <a:pPr algn="ctr"/>
                      <a:r>
                        <a:rPr lang="cs-CZ" sz="1800"/>
                        <a:t>3</a:t>
                      </a:r>
                    </a:p>
                  </a:txBody>
                  <a:tcPr marL="121905" marR="121905" marT="45714" marB="45714"/>
                </a:tc>
                <a:tc>
                  <a:txBody>
                    <a:bodyPr vert="horz" wrap="square"/>
                    <a:lstStyle/>
                    <a:p>
                      <a:pPr algn="ctr"/>
                      <a:r>
                        <a:rPr lang="cs-CZ" sz="1800"/>
                        <a:t>3</a:t>
                      </a:r>
                    </a:p>
                  </a:txBody>
                  <a:tcPr marL="121905" marR="121905" marT="45714" marB="45714"/>
                </a:tc>
                <a:tc>
                  <a:txBody>
                    <a:bodyPr vert="horz" wrap="square"/>
                    <a:lstStyle/>
                    <a:p>
                      <a:pPr algn="ctr"/>
                      <a:r>
                        <a:rPr lang="cs-CZ" sz="1800"/>
                        <a:t>4.5</a:t>
                      </a:r>
                    </a:p>
                  </a:txBody>
                  <a:tcPr marL="121905" marR="121905" marT="45714" marB="45714"/>
                </a:tc>
                <a:tc>
                  <a:txBody>
                    <a:bodyPr vert="horz" wrap="square"/>
                    <a:lstStyle/>
                    <a:p>
                      <a:pPr algn="ctr"/>
                      <a:r>
                        <a:rPr lang="cs-CZ" sz="1800"/>
                        <a:t>3</a:t>
                      </a:r>
                    </a:p>
                  </a:txBody>
                  <a:tcPr marL="121905" marR="121905" marT="45714" marB="45714"/>
                </a:tc>
                <a:tc>
                  <a:txBody>
                    <a:bodyPr vert="horz" wrap="square"/>
                    <a:lstStyle/>
                    <a:p>
                      <a:pPr algn="ctr"/>
                      <a:r>
                        <a:rPr lang="cs-CZ" sz="1800"/>
                        <a:t>1.5</a:t>
                      </a:r>
                    </a:p>
                  </a:txBody>
                  <a:tcPr marL="121905" marR="121905" marT="45714" marB="45714"/>
                </a:tc>
                <a:tc>
                  <a:txBody>
                    <a:bodyPr vert="horz" wrap="square"/>
                    <a:lstStyle/>
                    <a:p>
                      <a:pPr algn="ctr"/>
                      <a:endParaRPr lang="cs-CZ" sz="1800"/>
                    </a:p>
                  </a:txBody>
                  <a:tcPr marL="121905" marR="121905" marT="45714" marB="45714"/>
                </a:tc>
                <a:tc>
                  <a:txBody>
                    <a:bodyPr vert="horz" wrap="square"/>
                    <a:lstStyle/>
                    <a:p>
                      <a:pPr algn="ctr"/>
                      <a:endParaRPr lang="cs-CZ" sz="1800"/>
                    </a:p>
                  </a:txBody>
                  <a:tcPr marL="121905" marR="121905" marT="45714" marB="45714"/>
                </a:tc>
                <a:extLst>
                  <a:ext uri="{0D108BD9-81ED-4DB2-BD59-A6C34878D82A}">
                    <a16:rowId xmlns:a16="http://schemas.microsoft.com/office/drawing/2014/main" val="10004"/>
                  </a:ext>
                </a:extLst>
              </a:tr>
              <a:tr h="370795">
                <a:tc>
                  <a:txBody>
                    <a:bodyPr vert="horz" wrap="square"/>
                    <a:lstStyle/>
                    <a:p>
                      <a:pPr algn="ctr"/>
                      <a:r>
                        <a:rPr lang="cs-CZ" sz="1800"/>
                        <a:t>4</a:t>
                      </a:r>
                    </a:p>
                  </a:txBody>
                  <a:tcPr marL="121905" marR="121905" marT="45714" marB="45714"/>
                </a:tc>
                <a:tc>
                  <a:txBody>
                    <a:bodyPr vert="horz" wrap="square"/>
                    <a:lstStyle/>
                    <a:p>
                      <a:pPr algn="ctr"/>
                      <a:r>
                        <a:rPr lang="cs-CZ" sz="1800"/>
                        <a:t>4</a:t>
                      </a:r>
                    </a:p>
                  </a:txBody>
                  <a:tcPr marL="121905" marR="121905" marT="45714" marB="45714"/>
                </a:tc>
                <a:tc>
                  <a:txBody>
                    <a:bodyPr vert="horz" wrap="square"/>
                    <a:lstStyle/>
                    <a:p>
                      <a:pPr algn="ctr"/>
                      <a:r>
                        <a:rPr lang="cs-CZ" sz="1800"/>
                        <a:t>8</a:t>
                      </a:r>
                    </a:p>
                  </a:txBody>
                  <a:tcPr marL="121905" marR="121905" marT="45714" marB="45714"/>
                </a:tc>
                <a:tc>
                  <a:txBody>
                    <a:bodyPr vert="horz" wrap="square"/>
                    <a:lstStyle/>
                    <a:p>
                      <a:pPr algn="ctr"/>
                      <a:r>
                        <a:rPr lang="cs-CZ" sz="1800"/>
                        <a:t>4</a:t>
                      </a:r>
                    </a:p>
                  </a:txBody>
                  <a:tcPr marL="121905" marR="121905" marT="45714" marB="45714"/>
                </a:tc>
                <a:tc>
                  <a:txBody>
                    <a:bodyPr vert="horz" wrap="square"/>
                    <a:lstStyle/>
                    <a:p>
                      <a:pPr algn="ctr"/>
                      <a:r>
                        <a:rPr lang="cs-CZ" sz="1800"/>
                        <a:t>2.75</a:t>
                      </a:r>
                    </a:p>
                  </a:txBody>
                  <a:tcPr marL="121905" marR="121905" marT="45714" marB="45714"/>
                </a:tc>
                <a:tc>
                  <a:txBody>
                    <a:bodyPr vert="horz" wrap="square"/>
                    <a:lstStyle/>
                    <a:p>
                      <a:pPr algn="ctr"/>
                      <a:endParaRPr lang="cs-CZ" sz="1800"/>
                    </a:p>
                  </a:txBody>
                  <a:tcPr marL="121905" marR="121905" marT="45714" marB="45714"/>
                </a:tc>
                <a:tc>
                  <a:txBody>
                    <a:bodyPr vert="horz" wrap="square"/>
                    <a:lstStyle/>
                    <a:p>
                      <a:pPr algn="ctr"/>
                      <a:endParaRPr lang="cs-CZ" sz="1800"/>
                    </a:p>
                  </a:txBody>
                  <a:tcPr marL="121905" marR="121905" marT="45714" marB="45714"/>
                </a:tc>
                <a:extLst>
                  <a:ext uri="{0D108BD9-81ED-4DB2-BD59-A6C34878D82A}">
                    <a16:rowId xmlns:a16="http://schemas.microsoft.com/office/drawing/2014/main" val="10005"/>
                  </a:ext>
                </a:extLst>
              </a:tr>
              <a:tr h="370795">
                <a:tc>
                  <a:txBody>
                    <a:bodyPr vert="horz" wrap="square"/>
                    <a:lstStyle/>
                    <a:p>
                      <a:pPr algn="ctr"/>
                      <a:r>
                        <a:rPr lang="cs-CZ" sz="1800"/>
                        <a:t>5</a:t>
                      </a:r>
                    </a:p>
                  </a:txBody>
                  <a:tcPr marL="121905" marR="121905" marT="45714" marB="45714"/>
                </a:tc>
                <a:tc>
                  <a:txBody>
                    <a:bodyPr vert="horz" wrap="square"/>
                    <a:lstStyle/>
                    <a:p>
                      <a:pPr algn="ctr"/>
                      <a:r>
                        <a:rPr lang="cs-CZ" sz="1800"/>
                        <a:t>5</a:t>
                      </a:r>
                    </a:p>
                  </a:txBody>
                  <a:tcPr marL="121905" marR="121905" marT="45714" marB="45714"/>
                </a:tc>
                <a:tc>
                  <a:txBody>
                    <a:bodyPr vert="horz" wrap="square"/>
                    <a:lstStyle/>
                    <a:p>
                      <a:pPr algn="ctr"/>
                      <a:r>
                        <a:rPr lang="cs-CZ" sz="1800"/>
                        <a:t>12.5</a:t>
                      </a:r>
                    </a:p>
                  </a:txBody>
                  <a:tcPr marL="121905" marR="121905" marT="45714" marB="45714"/>
                </a:tc>
                <a:tc>
                  <a:txBody>
                    <a:bodyPr vert="horz" wrap="square"/>
                    <a:lstStyle/>
                    <a:p>
                      <a:pPr algn="ctr"/>
                      <a:r>
                        <a:rPr lang="cs-CZ" sz="1800"/>
                        <a:t>5</a:t>
                      </a:r>
                    </a:p>
                  </a:txBody>
                  <a:tcPr marL="121905" marR="121905" marT="45714" marB="45714"/>
                </a:tc>
                <a:tc>
                  <a:txBody>
                    <a:bodyPr vert="horz" wrap="square"/>
                    <a:lstStyle/>
                    <a:p>
                      <a:pPr algn="ctr"/>
                      <a:r>
                        <a:rPr lang="cs-CZ" sz="1800"/>
                        <a:t>4.25</a:t>
                      </a:r>
                    </a:p>
                  </a:txBody>
                  <a:tcPr marL="121905" marR="121905" marT="45714" marB="45714"/>
                </a:tc>
                <a:tc>
                  <a:txBody>
                    <a:bodyPr vert="horz" wrap="square"/>
                    <a:lstStyle/>
                    <a:p>
                      <a:pPr algn="ctr"/>
                      <a:r>
                        <a:rPr lang="cs-CZ" sz="1800"/>
                        <a:t>2</a:t>
                      </a:r>
                    </a:p>
                  </a:txBody>
                  <a:tcPr marL="121905" marR="121905" marT="45714" marB="45714"/>
                </a:tc>
                <a:tc>
                  <a:txBody>
                    <a:bodyPr vert="horz" wrap="square"/>
                    <a:lstStyle/>
                    <a:p>
                      <a:pPr algn="ctr"/>
                      <a:r>
                        <a:rPr lang="cs-CZ" sz="1800"/>
                        <a:t>2.3</a:t>
                      </a:r>
                    </a:p>
                  </a:txBody>
                  <a:tcPr marL="121905" marR="121905" marT="45714" marB="45714"/>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227441774"/>
      </p:ext>
    </p:extLst>
  </p:cSld>
  <p:clrMapOvr>
    <a:masterClrMapping/>
  </p:clrMapOvr>
  <p:transition/>
  <p:timing/>
</p:sld>
</file>

<file path=ppt/slides/slide13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Nadpis 1"/>
          <p:cNvSpPr>
            <a:spLocks noGrp="1"/>
          </p:cNvSpPr>
          <p:nvPr>
            <p:ph type="title"/>
          </p:nvPr>
        </p:nvSpPr>
        <p:spPr/>
        <p:txBody>
          <a:bodyPr>
            <a:normAutofit/>
          </a:bodyPr>
          <a:lstStyle/>
          <a:p>
            <a:r>
              <a:rPr lang="cs-CZ" b="1">
                <a:solidFill>
                  <a:srgbClr val="C00000"/>
                </a:solidFill>
              </a:rPr>
              <a:t>Dynamické programování</a:t>
            </a:r>
            <a:endParaRPr lang="en-US">
              <a:solidFill>
                <a:srgbClr val="C00000"/>
              </a:solidFill>
            </a:endParaRPr>
          </a:p>
        </p:txBody>
      </p:sp>
      <p:sp>
        <p:nvSpPr>
          <p:cNvPr id="4" name="Zástupný symbol pro číslo snímku 3"/>
          <p:cNvSpPr>
            <a:spLocks noGrp="1"/>
          </p:cNvSpPr>
          <p:nvPr>
            <p:ph type="sldNum" sz="quarter" idx="12"/>
          </p:nvPr>
        </p:nvSpPr>
        <p:spPr/>
        <p:txBody>
          <a:bodyPr/>
          <a:lstStyle/>
          <a:p>
            <a:fld id="{58ACF089-6BD9-4FF9-8F05-3BF27D933551}" type="slidenum">
              <a:rPr lang="cs-CZ" smtClean="0"/>
              <a:t>139</a:t>
            </a:fld>
            <a:endParaRPr lang="cs-CZ"/>
          </a:p>
        </p:txBody>
      </p:sp>
      <p:sp>
        <p:nvSpPr>
          <p:cNvPr id="5" name="TextovéPole 4"/>
          <p:cNvSpPr txBox="1"/>
          <p:nvPr/>
        </p:nvSpPr>
        <p:spPr>
          <a:xfrm>
            <a:off x="1761585" y="1361478"/>
            <a:ext cx="9007784" cy="5016758"/>
          </a:xfrm>
          <a:prstGeom prst="rect">
            <a:avLst/>
          </a:prstGeom>
          <a:noFill/>
        </p:spPr>
        <p:txBody>
          <a:bodyPr wrap="square" rtlCol="0">
            <a:spAutoFit/>
          </a:bodyPr>
          <a:lstStyle>
            <a:defPPr>
              <a:defRPr lang="cs-CZ"/>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0"/>
              </a:spcBef>
            </a:pPr>
            <a:r>
              <a:rPr lang="cs-CZ" altLang="cs-CZ" sz="2000" b="1">
                <a:solidFill>
                  <a:schemeClr val="accent1">
                    <a:lumMod val="50000"/>
                  </a:schemeClr>
                </a:solidFill>
              </a:rPr>
              <a:t>Provedeme kontrolu výsledku:</a:t>
            </a:r>
          </a:p>
          <a:p>
            <a:pPr>
              <a:spcBef>
                <a:spcPct val="0"/>
              </a:spcBef>
            </a:pPr>
            <a:endParaRPr lang="cs-CZ" altLang="cs-CZ" sz="2000"/>
          </a:p>
          <a:p>
            <a:pPr>
              <a:spcBef>
                <a:spcPct val="0"/>
              </a:spcBef>
            </a:pPr>
            <a:endParaRPr lang="cs-CZ" altLang="cs-CZ" sz="2000"/>
          </a:p>
          <a:p>
            <a:pPr>
              <a:spcBef>
                <a:spcPct val="0"/>
              </a:spcBef>
            </a:pPr>
            <a:r>
              <a:rPr lang="cs-CZ" altLang="cs-CZ" sz="2000"/>
              <a:t>	</a:t>
            </a:r>
          </a:p>
          <a:p>
            <a:pPr>
              <a:spcBef>
                <a:spcPct val="0"/>
              </a:spcBef>
            </a:pPr>
            <a:endParaRPr lang="cs-CZ" altLang="cs-CZ" sz="2000"/>
          </a:p>
          <a:p>
            <a:pPr>
              <a:spcBef>
                <a:spcPct val="0"/>
              </a:spcBef>
            </a:pPr>
            <a:r>
              <a:rPr lang="cs-CZ" altLang="cs-CZ" sz="2000" b="1"/>
              <a:t>Řešení úlohy: </a:t>
            </a:r>
            <a:r>
              <a:rPr lang="cs-CZ" altLang="cs-CZ" sz="2000"/>
              <a:t>Optimální minimum uvolněného plynného chloru 2.3 m</a:t>
            </a:r>
            <a:r>
              <a:rPr lang="cs-CZ" altLang="cs-CZ" sz="2000" baseline="30000"/>
              <a:t>2</a:t>
            </a:r>
            <a:r>
              <a:rPr lang="cs-CZ" altLang="cs-CZ" sz="2000"/>
              <a:t> nastane jestliže se ráno do vody  vhodí 1 tabletka, v poledne 2 a večer 2 tablety.</a:t>
            </a:r>
          </a:p>
          <a:p>
            <a:pPr>
              <a:spcBef>
                <a:spcPct val="0"/>
              </a:spcBef>
            </a:pPr>
            <a:endParaRPr lang="cs-CZ" altLang="cs-CZ" sz="2000"/>
          </a:p>
          <a:p>
            <a:pPr>
              <a:spcBef>
                <a:spcPct val="0"/>
              </a:spcBef>
            </a:pPr>
            <a:r>
              <a:rPr lang="cs-CZ" altLang="cs-CZ" sz="2000"/>
              <a:t>Počet výpočtů v tabulce je nižší než počet všech možných kombinací dělení „zdroje“ mezi jednotlivé proměnné. Zatímco každé dvojpolíčko v tabulce představuje jeden nový výpočet, kterých je celkem 13, snadno lze ověřit, že počet všech možných dělení čísla 5 na tři sčítance s krokem 1 je celkem 21. Jedná se tedy také o minimalizaci počtu vyčíslení podobně jako v síťové metodě.</a:t>
            </a:r>
          </a:p>
          <a:p>
            <a:pPr>
              <a:spcBef>
                <a:spcPct val="0"/>
              </a:spcBef>
            </a:pPr>
            <a:endParaRPr lang="cs-CZ" altLang="cs-CZ" sz="2000"/>
          </a:p>
          <a:p>
            <a:pPr>
              <a:spcBef>
                <a:spcPct val="0"/>
              </a:spcBef>
            </a:pPr>
            <a:r>
              <a:rPr lang="cs-CZ" altLang="cs-CZ" sz="2000"/>
              <a:t>Asymptoticky je samozřejmě rychlejší uvedený algoritmus, s narůstajícím počtem proměnných i dělení „zdroje“ je zrychlení výpočtu výraznější.</a:t>
            </a:r>
          </a:p>
        </p:txBody>
      </p:sp>
      <p:graphicFrame>
        <p:nvGraphicFramePr>
          <p:cNvPr id="3" name="Objekt 2"/>
          <p:cNvGraphicFramePr>
            <a:graphicFrameLocks noChangeAspect="1"/>
          </p:cNvGraphicFramePr>
          <p:nvPr>
            <p:extLst>
              <p:ext uri="{D42A27DB-BD31-4B8C-83A1-F6EECF244321}">
                <p14:modId xmlns:p14="http://schemas.microsoft.com/office/powerpoint/2010/main" val="618525818"/>
              </p:ext>
            </p:extLst>
          </p:nvPr>
        </p:nvGraphicFramePr>
        <p:xfrm>
          <a:off x="3579813" y="1907232"/>
          <a:ext cx="5032375" cy="801688"/>
        </p:xfrm>
        <a:graphic>
          <a:graphicData uri="http://schemas.openxmlformats.org/presentationml/2006/ole">
            <mc:AlternateContent>
              <mc:Choice xmlns:v="urn:schemas-microsoft-com:vml" Requires="v">
                <p:oleObj spid="_x0000_s1104" name="Equation" r:id="rId2" imgW="2400300" imgH="508000" progId="Equation.DSMT4">
                  <p:embed/>
                </p:oleObj>
              </mc:Choice>
              <mc:Fallback>
                <p:oleObj name="Equation" r:id="rId2" imgW="2400300" imgH="508000" progId="Equation.DSMT4">
                  <p:embed/>
                  <p:pic>
                    <p:nvPicPr>
                      <p:cNvPr id="0" name="OLE substitute image"/>
                      <p:cNvPicPr/>
                      <p:nvPr/>
                    </p:nvPicPr>
                    <p:blipFill>
                      <a:blip r:embed="rId3">
                        <a:extLst>
                          <a:ext uri="{28A0092B-C50C-407E-A947-70E740481C1C}">
                            <a14:useLocalDpi xmlns:a14="http://schemas.microsoft.com/office/drawing/2010/main" val="0"/>
                          </a:ext>
                        </a:extLst>
                      </a:blip>
                      <a:stretch>
                        <a:fillRect/>
                      </a:stretch>
                    </p:blipFill>
                    <p:spPr>
                      <a:xfrm>
                        <a:off x="3579813" y="1907232"/>
                        <a:ext cx="5032375" cy="801688"/>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3844834389"/>
      </p:ext>
    </p:extLst>
  </p:cSld>
  <p:clrMapOvr>
    <a:masterClrMapping/>
  </p:clrMapOvr>
  <p:transition/>
  <p:timing/>
</p:sld>
</file>

<file path=ppt/slides/slide1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Nadpis 1"/>
          <p:cNvSpPr>
            <a:spLocks noGrp="1"/>
          </p:cNvSpPr>
          <p:nvPr>
            <p:ph type="title"/>
          </p:nvPr>
        </p:nvSpPr>
        <p:spPr/>
        <p:txBody>
          <a:bodyPr>
            <a:noAutofit/>
          </a:bodyPr>
          <a:lstStyle/>
          <a:p>
            <a:r>
              <a:rPr lang="cs-CZ" altLang="cs-CZ" b="1" err="1"/>
              <a:t>Leonhard Paul Euler (1707-1783)</a:t>
            </a:r>
            <a:endParaRPr lang="cs-CZ"/>
          </a:p>
        </p:txBody>
      </p:sp>
      <p:sp>
        <p:nvSpPr>
          <p:cNvPr id="3" name="Zástupný symbol pro obsah 2"/>
          <p:cNvSpPr>
            <a:spLocks noGrp="1"/>
          </p:cNvSpPr>
          <p:nvPr>
            <p:ph idx="1"/>
          </p:nvPr>
        </p:nvSpPr>
        <p:spPr>
          <a:xfrm>
            <a:off x="609600" y="1600201"/>
            <a:ext cx="9620922" cy="4768326"/>
          </a:xfrm>
        </p:spPr>
        <p:txBody>
          <a:bodyPr>
            <a:noAutofit/>
          </a:bodyPr>
          <a:lstStyle/>
          <a:p>
            <a:pPr marL="0" indent="0">
              <a:lnSpc>
                <a:spcPct val="90000"/>
              </a:lnSpc>
              <a:buNone/>
            </a:pPr>
            <a:r>
              <a:rPr lang="cs-CZ" altLang="cs-CZ" sz="2000" smtClean="0">
                <a:latin typeface="Source Sans Pro Semibold" panose="020b0604020202020204" charset="-18"/>
                <a:cs typeface="Times New Roman" pitchFamily="18" charset="0"/>
              </a:rPr>
              <a:t>Je </a:t>
            </a:r>
            <a:r>
              <a:rPr lang="cs-CZ" altLang="cs-CZ" sz="2000">
                <a:latin typeface="Source Sans Pro Semibold" panose="020b0604020202020204" charset="-18"/>
                <a:cs typeface="Times New Roman" pitchFamily="18" charset="0"/>
              </a:rPr>
              <a:t>tradičně považován za zakladatele teorie grafů, neboť roku 1736 vyřešil </a:t>
            </a:r>
            <a:endParaRPr lang="cs-CZ" altLang="cs-CZ" sz="2000" smtClean="0">
              <a:latin typeface="Source Sans Pro Semibold" panose="020b0604020202020204" charset="-18"/>
              <a:cs typeface="Times New Roman" pitchFamily="18" charset="0"/>
            </a:endParaRPr>
          </a:p>
          <a:p>
            <a:pPr marL="0" indent="0">
              <a:lnSpc>
                <a:spcPct val="90000"/>
              </a:lnSpc>
              <a:buNone/>
            </a:pPr>
            <a:r>
              <a:rPr lang="cs-CZ" altLang="cs-CZ" sz="2000" smtClean="0">
                <a:latin typeface="Source Sans Pro Semibold" panose="020b0604020202020204" charset="-18"/>
                <a:cs typeface="Times New Roman" pitchFamily="18" charset="0"/>
              </a:rPr>
              <a:t>úlohu</a:t>
            </a:r>
            <a:r>
              <a:rPr lang="cs-CZ" altLang="cs-CZ" sz="2000">
                <a:latin typeface="Source Sans Pro Semibold" panose="020b0604020202020204" charset="-18"/>
                <a:cs typeface="Times New Roman" pitchFamily="18" charset="0"/>
              </a:rPr>
              <a:t>, jak projít přes sedm mostů v Königsbergu.</a:t>
            </a:r>
          </a:p>
          <a:p>
            <a:pPr marL="0" indent="0">
              <a:lnSpc>
                <a:spcPct val="90000"/>
              </a:lnSpc>
              <a:buNone/>
            </a:pPr>
            <a:endParaRPr lang="cs-CZ" altLang="cs-CZ" sz="2000" smtClean="0">
              <a:latin typeface="Source Sans Pro Semibold" panose="020b0604020202020204" charset="-18"/>
              <a:cs typeface="Times New Roman" pitchFamily="18" charset="0"/>
            </a:endParaRPr>
          </a:p>
          <a:p>
            <a:pPr marL="0" indent="0">
              <a:lnSpc>
                <a:spcPct val="90000"/>
              </a:lnSpc>
              <a:buNone/>
            </a:pPr>
            <a:r>
              <a:rPr lang="cs-CZ" altLang="cs-CZ" sz="2000" smtClean="0">
                <a:latin typeface="Source Sans Pro Semibold" panose="020b0604020202020204" charset="-18"/>
                <a:cs typeface="Times New Roman" pitchFamily="18" charset="0"/>
              </a:rPr>
              <a:t>Jako </a:t>
            </a:r>
            <a:r>
              <a:rPr lang="cs-CZ" altLang="cs-CZ" sz="2000">
                <a:latin typeface="Source Sans Pro Semibold" panose="020b0604020202020204" charset="-18"/>
                <a:cs typeface="Times New Roman" pitchFamily="18" charset="0"/>
              </a:rPr>
              <a:t>první použil pojem „imaginární číslo“ pro druhou odmocninu ze </a:t>
            </a:r>
            <a:endParaRPr lang="cs-CZ" altLang="cs-CZ" sz="2000" smtClean="0">
              <a:latin typeface="Source Sans Pro Semibold" panose="020b0604020202020204" charset="-18"/>
              <a:cs typeface="Times New Roman" pitchFamily="18" charset="0"/>
            </a:endParaRPr>
          </a:p>
          <a:p>
            <a:pPr marL="0" indent="0">
              <a:lnSpc>
                <a:spcPct val="90000"/>
              </a:lnSpc>
              <a:buNone/>
            </a:pPr>
            <a:r>
              <a:rPr lang="cs-CZ" altLang="cs-CZ" sz="2000" smtClean="0">
                <a:latin typeface="Source Sans Pro Semibold" panose="020b0604020202020204" charset="-18"/>
                <a:cs typeface="Times New Roman" pitchFamily="18" charset="0"/>
              </a:rPr>
              <a:t>záporného </a:t>
            </a:r>
            <a:r>
              <a:rPr lang="cs-CZ" altLang="cs-CZ" sz="2000">
                <a:latin typeface="Source Sans Pro Semibold" panose="020b0604020202020204" charset="-18"/>
                <a:cs typeface="Times New Roman" pitchFamily="18" charset="0"/>
              </a:rPr>
              <a:t>čísla ve své knize </a:t>
            </a:r>
            <a:r>
              <a:rPr lang="cs-CZ" altLang="cs-CZ" sz="2000" i="1">
                <a:latin typeface="Source Sans Pro Semibold" panose="020b0604020202020204" charset="-18"/>
                <a:cs typeface="Times New Roman" pitchFamily="18" charset="0"/>
              </a:rPr>
              <a:t>Algebra</a:t>
            </a:r>
            <a:r>
              <a:rPr lang="cs-CZ" altLang="cs-CZ" sz="2000">
                <a:latin typeface="Source Sans Pro Semibold" panose="020b0604020202020204" charset="-18"/>
                <a:cs typeface="Times New Roman" pitchFamily="18" charset="0"/>
              </a:rPr>
              <a:t> z roku 1770.</a:t>
            </a:r>
          </a:p>
          <a:p>
            <a:pPr marL="0" indent="0">
              <a:lnSpc>
                <a:spcPct val="90000"/>
              </a:lnSpc>
              <a:buNone/>
            </a:pPr>
            <a:endParaRPr lang="cs-CZ" altLang="cs-CZ" sz="2000">
              <a:latin typeface="Source Sans Pro Semibold" panose="020b0604020202020204" charset="-18"/>
              <a:cs typeface="Times New Roman" pitchFamily="18" charset="0"/>
            </a:endParaRPr>
          </a:p>
          <a:p>
            <a:pPr marL="0" indent="0">
              <a:lnSpc>
                <a:spcPct val="90000"/>
              </a:lnSpc>
              <a:buNone/>
            </a:pPr>
            <a:r>
              <a:rPr lang="cs-CZ" altLang="cs-CZ" sz="2000">
                <a:latin typeface="Source Sans Pro Semibold" panose="020b0604020202020204" charset="-18"/>
                <a:cs typeface="Times New Roman" pitchFamily="18" charset="0"/>
              </a:rPr>
              <a:t>Pochází od něj metoda variace konstant pro řešení diferenciálních rovnic.</a:t>
            </a:r>
          </a:p>
          <a:p>
            <a:pPr marL="0" indent="0">
              <a:lnSpc>
                <a:spcPct val="90000"/>
              </a:lnSpc>
              <a:buNone/>
            </a:pPr>
            <a:endParaRPr lang="cs-CZ" altLang="cs-CZ" sz="2000">
              <a:latin typeface="Source Sans Pro Semibold" panose="020b0604020202020204" charset="-18"/>
              <a:cs typeface="Times New Roman" pitchFamily="18" charset="0"/>
            </a:endParaRPr>
          </a:p>
          <a:p>
            <a:pPr marL="0" indent="0">
              <a:lnSpc>
                <a:spcPct val="90000"/>
              </a:lnSpc>
              <a:buNone/>
            </a:pPr>
            <a:r>
              <a:rPr lang="cs-CZ" altLang="cs-CZ" sz="2000">
                <a:latin typeface="Source Sans Pro Semibold" panose="020b0604020202020204" charset="-18"/>
                <a:cs typeface="Times New Roman" pitchFamily="18" charset="0"/>
              </a:rPr>
              <a:t>Zavedl dvojrozměrný integrál (1769).   </a:t>
            </a:r>
          </a:p>
          <a:p>
            <a:pPr marL="0" indent="0">
              <a:lnSpc>
                <a:spcPct val="90000"/>
              </a:lnSpc>
              <a:buNone/>
            </a:pPr>
            <a:endParaRPr lang="cs-CZ" altLang="cs-CZ" sz="2000">
              <a:latin typeface="Source Sans Pro Semibold" panose="020b0604020202020204" charset="-18"/>
              <a:cs typeface="Times New Roman" pitchFamily="18" charset="0"/>
            </a:endParaRPr>
          </a:p>
          <a:p>
            <a:pPr marL="0" indent="0">
              <a:lnSpc>
                <a:spcPct val="90000"/>
              </a:lnSpc>
              <a:buNone/>
            </a:pPr>
            <a:r>
              <a:rPr lang="cs-CZ" altLang="cs-CZ" sz="2000">
                <a:latin typeface="Source Sans Pro Semibold" panose="020b0604020202020204" charset="-18"/>
                <a:cs typeface="Times New Roman" pitchFamily="18" charset="0"/>
              </a:rPr>
              <a:t>Od Eulera také pochází nyní používané označení f(x) pro funkci (1735). </a:t>
            </a:r>
          </a:p>
          <a:p>
            <a:pPr marL="0" indent="0">
              <a:lnSpc>
                <a:spcPct val="90000"/>
              </a:lnSpc>
              <a:buNone/>
            </a:pPr>
            <a:endParaRPr lang="cs-CZ" altLang="cs-CZ" sz="2000">
              <a:latin typeface="Source Sans Pro Semibold" panose="020b0604020202020204" charset="-18"/>
              <a:cs typeface="Times New Roman" pitchFamily="18" charset="0"/>
            </a:endParaRPr>
          </a:p>
          <a:p>
            <a:pPr marL="0" indent="0">
              <a:lnSpc>
                <a:spcPct val="90000"/>
              </a:lnSpc>
              <a:buNone/>
            </a:pPr>
            <a:r>
              <a:rPr lang="cs-CZ" altLang="cs-CZ" sz="2000">
                <a:latin typeface="Source Sans Pro Semibold" panose="020b0604020202020204" charset="-18"/>
                <a:cs typeface="Times New Roman" pitchFamily="18" charset="0"/>
              </a:rPr>
              <a:t>Položil základy mechaniky tuhých těles a hydrodynamiky.</a:t>
            </a:r>
          </a:p>
          <a:p>
            <a:pPr marL="0" indent="0">
              <a:lnSpc>
                <a:spcPct val="90000"/>
              </a:lnSpc>
              <a:buNone/>
            </a:pPr>
            <a:endParaRPr lang="cs-CZ" altLang="cs-CZ" sz="2000">
              <a:latin typeface="Source Sans Pro Semibold" panose="020b0604020202020204" charset="-18"/>
              <a:cs typeface="Times New Roman" pitchFamily="18" charset="0"/>
            </a:endParaRPr>
          </a:p>
          <a:p>
            <a:pPr marL="0" indent="0">
              <a:lnSpc>
                <a:spcPct val="90000"/>
              </a:lnSpc>
              <a:buNone/>
            </a:pPr>
            <a:r>
              <a:rPr lang="cs-CZ" altLang="cs-CZ" sz="2000">
                <a:latin typeface="Source Sans Pro Semibold" panose="020b0604020202020204" charset="-18"/>
                <a:cs typeface="Times New Roman" pitchFamily="18" charset="0"/>
              </a:rPr>
              <a:t>Publikoval Eulerovu metodu numerického řešení obyčejných diferenciálních rovnic. </a:t>
            </a:r>
          </a:p>
        </p:txBody>
      </p:sp>
      <p:pic>
        <p:nvPicPr>
          <p:cNvPr id="9" name="Picture 5" descr="Soubor:Leonhard Euler.jpg">
            <a:hlinkClick r:id="rId3"/>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a:xfrm>
            <a:off x="9477490" y="1417638"/>
            <a:ext cx="2459116" cy="3196085"/>
          </a:xfrm>
          <a:prstGeom prst="rect">
            <a:avLst/>
          </a:prstGeom>
        </p:spPr>
      </p:pic>
    </p:spTree>
    <p:extLst>
      <p:ext uri="{BB962C8B-B14F-4D97-AF65-F5344CB8AC3E}">
        <p14:creationId xmlns:p14="http://schemas.microsoft.com/office/powerpoint/2010/main" val="2765115660"/>
      </p:ext>
    </p:extLst>
  </p:cSld>
  <p:clrMapOvr>
    <a:masterClrMapping/>
  </p:clrMapOvr>
  <p:transition/>
  <p:timing/>
</p:sld>
</file>

<file path=ppt/slides/slide14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Title 1"/>
          <p:cNvSpPr>
            <a:spLocks noGrp="1"/>
          </p:cNvSpPr>
          <p:nvPr>
            <p:ph type="ctrTitle"/>
          </p:nvPr>
        </p:nvSpPr>
        <p:spPr>
          <a:xfrm>
            <a:off x="2036002" y="1277620"/>
            <a:ext cx="8182507" cy="1008112"/>
          </a:xfrm>
        </p:spPr>
        <p:txBody>
          <a:bodyPr>
            <a:normAutofit fontScale="90000"/>
          </a:bodyPr>
          <a:lstStyle/>
          <a:p>
            <a:pPr algn="l"/>
            <a:r>
              <a:rPr lang="cs-CZ" sz="3200"/>
              <a:t>5</a:t>
            </a:r>
            <a:r>
              <a:rPr lang="en-US" sz="3200"/>
              <a:t>.</a:t>
            </a:r>
            <a:r>
              <a:rPr lang="cs-CZ" sz="3200"/>
              <a:t>2</a:t>
            </a:r>
            <a:r>
              <a:rPr lang="en-US" sz="3200"/>
              <a:t> </a:t>
            </a:r>
            <a:r>
              <a:rPr lang="cs-CZ" sz="3200"/>
              <a:t>Reference, doporučená literatura, odkazy</a:t>
            </a:r>
            <a:endParaRPr lang="en-US" sz="3200"/>
          </a:p>
        </p:txBody>
      </p:sp>
      <p:sp>
        <p:nvSpPr>
          <p:cNvPr id="3" name="Subtitle 2"/>
          <p:cNvSpPr>
            <a:spLocks noGrp="1"/>
          </p:cNvSpPr>
          <p:nvPr>
            <p:ph type="subTitle" idx="1"/>
          </p:nvPr>
        </p:nvSpPr>
        <p:spPr>
          <a:xfrm>
            <a:off x="2063552" y="2348880"/>
            <a:ext cx="7981078" cy="3528392"/>
          </a:xfrm>
        </p:spPr>
        <p:txBody>
          <a:bodyPr>
            <a:noAutofit/>
          </a:bodyPr>
          <a:lstStyle/>
          <a:p>
            <a:pPr algn="l"/>
            <a:r>
              <a:rPr lang="en-US" sz="2000">
                <a:solidFill>
                  <a:schemeClr val="tx1"/>
                </a:solidFill>
                <a:latin typeface="Source Sans Pro Semibold" pitchFamily="34" charset="-18"/>
              </a:rPr>
              <a:t>D</a:t>
            </a:r>
            <a:r>
              <a:rPr lang="cs-CZ" sz="2000" err="1">
                <a:solidFill>
                  <a:schemeClr val="tx1"/>
                </a:solidFill>
                <a:latin typeface="Source Sans Pro Semibold" pitchFamily="34" charset="-18"/>
              </a:rPr>
              <a:t>ynamické programování představuje kategorii optimalizačních metod se separovatelnou účelovou funkcí.</a:t>
            </a:r>
            <a:endParaRPr lang="en-US" sz="2000">
              <a:solidFill>
                <a:schemeClr val="tx1"/>
              </a:solidFill>
              <a:latin typeface="Source Sans Pro Semibold" pitchFamily="34" charset="-18"/>
            </a:endParaRPr>
          </a:p>
          <a:p>
            <a:pPr marL="285750" indent="-285750" algn="l">
              <a:buFont typeface="Courier New" pitchFamily="49" charset="0"/>
              <a:buChar char="o"/>
            </a:pPr>
            <a:r>
              <a:rPr lang="en-US" sz="1500" err="1">
                <a:solidFill>
                  <a:schemeClr val="tx1"/>
                </a:solidFill>
                <a:latin typeface="Source Sans Pro Semibold" pitchFamily="34" charset="-18"/>
              </a:rPr>
              <a:t>Sed non  mauris vitae erat consequat</a:t>
            </a:r>
            <a:endParaRPr lang="en-US" sz="1500">
              <a:solidFill>
                <a:schemeClr val="tx1"/>
              </a:solidFill>
              <a:latin typeface="Source Sans Pro Semibold" pitchFamily="34" charset="-18"/>
            </a:endParaRPr>
          </a:p>
          <a:p>
            <a:pPr marL="285750" indent="-285750" algn="l">
              <a:buFont typeface="Courier New" pitchFamily="49" charset="0"/>
              <a:buChar char="o"/>
            </a:pPr>
            <a:r>
              <a:rPr lang="en-US" sz="1500">
                <a:solidFill>
                  <a:schemeClr val="tx1"/>
                </a:solidFill>
                <a:latin typeface="Source Sans Pro Semibold" pitchFamily="34" charset="-18"/>
              </a:rPr>
              <a:t>Class aptent taciti sociosqu ad litora</a:t>
            </a:r>
            <a:endParaRPr lang="en-US" sz="1500">
              <a:solidFill>
                <a:schemeClr val="tx1"/>
              </a:solidFill>
              <a:latin typeface="Source Sans Pro Semibold" pitchFamily="34" charset="-18"/>
            </a:endParaRPr>
          </a:p>
          <a:p>
            <a:pPr marL="285750" indent="-285750" algn="l">
              <a:buFont typeface="Courier New" pitchFamily="49" charset="0"/>
              <a:buChar char="o"/>
            </a:pPr>
            <a:r>
              <a:rPr lang="en-US" sz="1500" err="1">
                <a:solidFill>
                  <a:schemeClr val="tx1"/>
                </a:solidFill>
                <a:latin typeface="Source Sans Pro Semibold" pitchFamily="34" charset="-18"/>
              </a:rPr>
              <a:t>Mauris ine in orci enim</a:t>
            </a:r>
            <a:endParaRPr lang="en-US" sz="1500">
              <a:solidFill>
                <a:schemeClr val="tx1"/>
              </a:solidFill>
              <a:latin typeface="Source Sans Pro Semibold" pitchFamily="34" charset="-18"/>
            </a:endParaRPr>
          </a:p>
        </p:txBody>
      </p:sp>
      <p:sp>
        <p:nvSpPr>
          <p:cNvPr id="6" name="Zástupný symbol pro číslo snímku 5"/>
          <p:cNvSpPr>
            <a:spLocks noGrp="1"/>
          </p:cNvSpPr>
          <p:nvPr>
            <p:ph type="sldNum" sz="quarter" idx="12"/>
          </p:nvPr>
        </p:nvSpPr>
        <p:spPr/>
        <p:txBody>
          <a:bodyPr/>
          <a:lstStyle/>
          <a:p>
            <a:fld id="{58ACF089-6BD9-4FF9-8F05-3BF27D933551}" type="slidenum">
              <a:rPr lang="en-US" smtClean="0"/>
              <a:t>140</a:t>
            </a:fld>
            <a:endParaRPr lang="en-US"/>
          </a:p>
        </p:txBody>
      </p:sp>
      <p:pic>
        <p:nvPicPr>
          <p:cNvPr id="14" name="Obrázek 13"/>
          <p:cNvPicPr/>
          <p:nvPr/>
        </p:nvPicPr>
        <p:blipFill>
          <a:blip r:embed="rId3">
            <a:extLst>
              <a:ext uri="{28A0092B-C50C-407E-A947-70E740481C1C}">
                <a14:useLocalDpi xmlns:a14="http://schemas.microsoft.com/office/drawing/2010/main" val="0"/>
              </a:ext>
            </a:extLst>
          </a:blip>
          <a:stretch>
            <a:fillRect/>
          </a:stretch>
        </p:blipFill>
        <p:spPr bwMode="auto">
          <a:xfrm>
            <a:off x="3161672" y="0"/>
            <a:ext cx="5748614" cy="1277620"/>
          </a:xfrm>
          <a:prstGeom prst="rect">
            <a:avLst/>
          </a:prstGeom>
          <a:ln>
            <a:noFill/>
          </a:ln>
          <a:effectLst>
            <a:softEdge rad="112500"/>
          </a:effectLst>
        </p:spPr>
      </p:pic>
      <p:pic>
        <p:nvPicPr>
          <p:cNvPr id="11" name="Picture 6"/>
          <p:cNvPicPr>
            <a:picLocks noChangeAspect="1"/>
          </p:cNvPicPr>
          <p:nvPr/>
        </p:nvPicPr>
        <p:blipFill>
          <a:blip r:embed="rId4">
            <a:extLst>
              <a:ext uri="{BEBA8EAE-BF5A-486C-A8C5-ECC9F3942E4B}">
                <a14:imgProps xmlns:a14="http://schemas.microsoft.com/office/drawing/2010/main">
                  <a14:imgLayer r:embed="rId5">
                    <a14:imgEffect>
                      <a14:artisticGlowEdges/>
                    </a14:imgEffect>
                  </a14:imgLayer>
                </a14:imgProps>
              </a:ext>
              <a:ext uri="{28A0092B-C50C-407E-A947-70E740481C1C}">
                <a14:useLocalDpi xmlns:a14="http://schemas.microsoft.com/office/drawing/2010/main" val="0"/>
              </a:ext>
            </a:extLst>
          </a:blip>
          <a:stretch>
            <a:fillRect/>
          </a:stretch>
        </p:blipFill>
        <p:spPr>
          <a:xfrm>
            <a:off x="2145764" y="6231658"/>
            <a:ext cx="205821" cy="235223"/>
          </a:xfrm>
          <a:prstGeom prst="rect">
            <a:avLst/>
          </a:prstGeom>
        </p:spPr>
      </p:pic>
      <p:sp>
        <p:nvSpPr>
          <p:cNvPr id="12" name="Footer Placeholder 3"/>
          <p:cNvSpPr>
            <a:spLocks noGrp="1"/>
          </p:cNvSpPr>
          <p:nvPr>
            <p:ph type="ftr" sz="quarter" idx="11"/>
          </p:nvPr>
        </p:nvSpPr>
        <p:spPr>
          <a:xfrm>
            <a:off x="2408312" y="6093296"/>
            <a:ext cx="2319536" cy="504056"/>
          </a:xfrm>
        </p:spPr>
        <p:txBody>
          <a:bodyPr/>
          <a:lstStyle/>
          <a:p>
            <a:pPr algn="l"/>
            <a:r>
              <a:rPr lang="cs-CZ" sz="1100">
                <a:solidFill>
                  <a:schemeClr val="tx1"/>
                </a:solidFill>
                <a:latin typeface="Berlin CE" pitchFamily="2" charset="0"/>
              </a:rPr>
              <a:t>Jméno Roman Prokop</a:t>
            </a:r>
          </a:p>
          <a:p>
            <a:pPr algn="l"/>
            <a:r>
              <a:rPr lang="cs-CZ" sz="1100">
                <a:solidFill>
                  <a:schemeClr val="tx1"/>
                </a:solidFill>
                <a:latin typeface="Berlin CE" pitchFamily="2" charset="0"/>
              </a:rPr>
              <a:t>Afiliace FAI UTB</a:t>
            </a:r>
          </a:p>
        </p:txBody>
      </p:sp>
    </p:spTree>
    <p:extLst>
      <p:ext uri="{BB962C8B-B14F-4D97-AF65-F5344CB8AC3E}">
        <p14:creationId xmlns:p14="http://schemas.microsoft.com/office/powerpoint/2010/main" val="2281439892"/>
      </p:ext>
    </p:extLst>
  </p:cSld>
  <p:clrMapOvr>
    <a:masterClrMapping/>
  </p:clrMapOvr>
  <p:transition/>
  <p:timing/>
</p:sld>
</file>

<file path=ppt/slides/slide14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6627" name="Rectangle 3"/>
          <p:cNvSpPr>
            <a:spLocks noGrp="1" noChangeArrowheads="1"/>
          </p:cNvSpPr>
          <p:nvPr>
            <p:ph idx="1"/>
          </p:nvPr>
        </p:nvSpPr>
        <p:spPr>
          <a:xfrm>
            <a:off x="876300" y="1403351"/>
            <a:ext cx="10439400" cy="4505743"/>
          </a:xfrm>
        </p:spPr>
        <p:txBody>
          <a:bodyPr>
            <a:noAutofit/>
          </a:bodyPr>
          <a:lstStyle/>
          <a:p>
            <a:pPr marL="0" indent="0">
              <a:buNone/>
            </a:pPr>
            <a:r>
              <a:rPr lang="cs-CZ" sz="2000">
                <a:latin typeface="Source Sans Pro Semibold" panose="020b0604020202020204" charset="-18"/>
                <a:cs typeface="Source Sans Pro Semibold" panose="020b0604020202020204" charset="0"/>
              </a:rPr>
              <a:t>[1] </a:t>
            </a:r>
            <a:r>
              <a:rPr lang="en-US" sz="2000" err="1">
                <a:latin typeface="Source Sans Pro Semibold" panose="020b0604020202020204" charset="-18"/>
                <a:cs typeface="Source Sans Pro Semibold" panose="020b0604020202020204" charset="0"/>
              </a:rPr>
              <a:t>Luenberger, D.G., Ye, Y:. </a:t>
            </a:r>
            <a:r>
              <a:rPr lang="en-US" sz="2000" i="1">
                <a:latin typeface="Source Sans Pro Semibold" panose="020b0604020202020204" charset="-18"/>
                <a:cs typeface="Source Sans Pro Semibold" panose="020b0604020202020204" charset="0"/>
              </a:rPr>
              <a:t>Linear and Nonlinear Programming</a:t>
            </a:r>
            <a:r>
              <a:rPr lang="en-US" sz="2000">
                <a:latin typeface="Source Sans Pro Semibold" panose="020b0604020202020204" charset="-18"/>
                <a:cs typeface="Source Sans Pro Semibold" panose="020b0604020202020204" charset="0"/>
              </a:rPr>
              <a:t>. Springer, New York,</a:t>
            </a:r>
            <a:r>
              <a:rPr lang="cs-CZ" sz="2000">
                <a:latin typeface="Source Sans Pro Semibold" panose="020b0604020202020204" charset="-18"/>
                <a:cs typeface="Source Sans Pro Semibold" panose="020b0604020202020204" charset="0"/>
              </a:rPr>
              <a:t> </a:t>
            </a:r>
            <a:r>
              <a:rPr lang="en-US" sz="2000">
                <a:latin typeface="Source Sans Pro Semibold" panose="020b0604020202020204" charset="-18"/>
                <a:cs typeface="Source Sans Pro Semibold" panose="020b0604020202020204" charset="0"/>
              </a:rPr>
              <a:t>2008.</a:t>
            </a:r>
          </a:p>
          <a:p>
            <a:pPr marL="0" indent="0">
              <a:buNone/>
            </a:pPr>
            <a:r>
              <a:rPr lang="cs-CZ" sz="2000">
                <a:latin typeface="Source Sans Pro Semibold" panose="020b0604020202020204" charset="-18"/>
                <a:cs typeface="Source Sans Pro Semibold" panose="020b0604020202020204" charset="0"/>
              </a:rPr>
              <a:t>[2] </a:t>
            </a:r>
            <a:r>
              <a:rPr lang="en-US" sz="2000" err="1">
                <a:latin typeface="Source Sans Pro Semibold" panose="020b0604020202020204" charset="-18"/>
                <a:cs typeface="Source Sans Pro Semibold" panose="020b0604020202020204" charset="0"/>
              </a:rPr>
              <a:t>Kořenář, V., Fiala, P.: </a:t>
            </a:r>
            <a:r>
              <a:rPr lang="en-US" sz="2000" i="1" err="1">
                <a:latin typeface="Source Sans Pro Semibold" panose="020b0604020202020204" charset="-18"/>
                <a:cs typeface="Source Sans Pro Semibold" panose="020b0604020202020204" charset="0"/>
              </a:rPr>
              <a:t>Optimální programování pro národohospodářskou fakultu</a:t>
            </a:r>
            <a:r>
              <a:rPr lang="en-US" sz="2000">
                <a:latin typeface="Source Sans Pro Semibold" panose="020b0604020202020204" charset="-18"/>
                <a:cs typeface="Source Sans Pro Semibold" panose="020b0604020202020204" charset="0"/>
              </a:rPr>
              <a:t>.</a:t>
            </a:r>
            <a:endParaRPr lang="cs-CZ" sz="2000">
              <a:latin typeface="Source Sans Pro Semibold" panose="020b0604020202020204" charset="-18"/>
              <a:cs typeface="Source Sans Pro Semibold" panose="020b0604020202020204" charset="0"/>
            </a:endParaRPr>
          </a:p>
          <a:p>
            <a:pPr marL="0" indent="0">
              <a:buNone/>
            </a:pPr>
            <a:r>
              <a:rPr lang="cs-CZ" sz="2000">
                <a:latin typeface="Source Sans Pro Semibold" panose="020b0604020202020204" charset="-18"/>
                <a:cs typeface="Source Sans Pro Semibold" panose="020b0604020202020204" charset="0"/>
              </a:rPr>
              <a:t>       </a:t>
            </a:r>
            <a:r>
              <a:rPr lang="fi-FI" sz="2000">
                <a:latin typeface="Source Sans Pro Semibold" panose="020b0604020202020204" charset="-18"/>
                <a:cs typeface="Source Sans Pro Semibold" panose="020b0604020202020204" charset="0"/>
              </a:rPr>
              <a:t>Praha, SPN, 1988, 210 s.</a:t>
            </a:r>
          </a:p>
          <a:p>
            <a:pPr marL="0" indent="0">
              <a:buNone/>
            </a:pPr>
            <a:r>
              <a:rPr lang="cs-CZ" sz="2000">
                <a:latin typeface="Source Sans Pro Semibold" panose="020b0604020202020204" charset="-18"/>
                <a:cs typeface="Source Sans Pro Semibold" panose="020b0604020202020204" charset="0"/>
              </a:rPr>
              <a:t>[3] </a:t>
            </a:r>
            <a:r>
              <a:rPr lang="en-US" sz="2000" err="1">
                <a:latin typeface="Source Sans Pro Semibold" panose="020b0604020202020204" charset="-18"/>
                <a:cs typeface="Source Sans Pro Semibold" panose="020b0604020202020204" charset="0"/>
              </a:rPr>
              <a:t>Maňas, M.: </a:t>
            </a:r>
            <a:r>
              <a:rPr lang="en-US" sz="2000" i="1" err="1">
                <a:latin typeface="Source Sans Pro Semibold" panose="020b0604020202020204" charset="-18"/>
                <a:cs typeface="Source Sans Pro Semibold" panose="020b0604020202020204" charset="0"/>
              </a:rPr>
              <a:t>Optimalizační metody pro podnik, finance a trh</a:t>
            </a:r>
            <a:r>
              <a:rPr lang="en-US" sz="2000">
                <a:latin typeface="Source Sans Pro Semibold" panose="020b0604020202020204" charset="-18"/>
                <a:cs typeface="Source Sans Pro Semibold" panose="020b0604020202020204" charset="0"/>
              </a:rPr>
              <a:t>. Praha, VŠE 1997, 11s.</a:t>
            </a:r>
          </a:p>
          <a:p>
            <a:pPr marL="0" indent="0">
              <a:buNone/>
            </a:pPr>
            <a:r>
              <a:rPr lang="cs-CZ" sz="2000">
                <a:latin typeface="Source Sans Pro Semibold" panose="020b0604020202020204" charset="-18"/>
                <a:cs typeface="Source Sans Pro Semibold" panose="020b0604020202020204" charset="0"/>
              </a:rPr>
              <a:t>[4] </a:t>
            </a:r>
            <a:r>
              <a:rPr lang="en-US" sz="2000" err="1">
                <a:latin typeface="Source Sans Pro Semibold" panose="020b0604020202020204" charset="-18"/>
                <a:cs typeface="Source Sans Pro Semibold" panose="020b0604020202020204" charset="0"/>
              </a:rPr>
              <a:t>Maňas, M.: </a:t>
            </a:r>
            <a:r>
              <a:rPr lang="en-US" sz="2000" i="1" err="1">
                <a:latin typeface="Source Sans Pro Semibold" panose="020b0604020202020204" charset="-18"/>
                <a:cs typeface="Source Sans Pro Semibold" panose="020b0604020202020204" charset="0"/>
              </a:rPr>
              <a:t>Matematické metody v ekonomice</a:t>
            </a:r>
            <a:r>
              <a:rPr lang="en-US" sz="2000">
                <a:latin typeface="Source Sans Pro Semibold" panose="020b0604020202020204" charset="-18"/>
                <a:cs typeface="Source Sans Pro Semibold" panose="020b0604020202020204" charset="0"/>
              </a:rPr>
              <a:t>. Praha, SNTL, 1991, 189 s.</a:t>
            </a:r>
          </a:p>
          <a:p>
            <a:pPr marL="0" indent="0">
              <a:buNone/>
            </a:pPr>
            <a:r>
              <a:rPr lang="cs-CZ" sz="2000">
                <a:latin typeface="Source Sans Pro Semibold" panose="020b0604020202020204" charset="-18"/>
                <a:cs typeface="Source Sans Pro Semibold" panose="020b0604020202020204" charset="0"/>
              </a:rPr>
              <a:t>[5] </a:t>
            </a:r>
            <a:r>
              <a:rPr lang="en-US" sz="2000">
                <a:latin typeface="Source Sans Pro Semibold" panose="020b0604020202020204" charset="-18"/>
                <a:cs typeface="Source Sans Pro Semibold" panose="020b0604020202020204" charset="0"/>
              </a:rPr>
              <a:t>Prokop, R.: </a:t>
            </a:r>
            <a:r>
              <a:rPr lang="en-US" sz="2000" i="1" err="1">
                <a:latin typeface="Source Sans Pro Semibold" panose="020b0604020202020204" charset="-18"/>
                <a:cs typeface="Source Sans Pro Semibold" panose="020b0604020202020204" charset="0"/>
              </a:rPr>
              <a:t>Teoria systémov a optimalizácia</a:t>
            </a:r>
            <a:r>
              <a:rPr lang="en-US" sz="2000">
                <a:latin typeface="Source Sans Pro Semibold" panose="020b0604020202020204" charset="-18"/>
                <a:cs typeface="Source Sans Pro Semibold" panose="020b0604020202020204" charset="0"/>
              </a:rPr>
              <a:t>. CHTF, SVTŠ v Bratislavě, 1985.</a:t>
            </a:r>
          </a:p>
          <a:p>
            <a:pPr marL="0" indent="0">
              <a:buNone/>
            </a:pPr>
            <a:r>
              <a:rPr lang="cs-CZ" sz="2000">
                <a:latin typeface="Source Sans Pro Semibold" panose="020b0604020202020204" charset="-18"/>
                <a:cs typeface="Source Sans Pro Semibold" panose="020b0604020202020204" charset="0"/>
              </a:rPr>
              <a:t>[6] </a:t>
            </a:r>
            <a:r>
              <a:rPr lang="en-US" sz="2000" err="1">
                <a:latin typeface="Source Sans Pro Semibold" panose="020b0604020202020204" charset="-18"/>
                <a:cs typeface="Source Sans Pro Semibold" panose="020b0604020202020204" charset="0"/>
              </a:rPr>
              <a:t>Samek, J., Nečasová, Z., Kodera, J.: </a:t>
            </a:r>
            <a:r>
              <a:rPr lang="en-US" sz="2000" i="1" err="1">
                <a:latin typeface="Source Sans Pro Semibold" panose="020b0604020202020204" charset="-18"/>
                <a:cs typeface="Source Sans Pro Semibold" panose="020b0604020202020204" charset="0"/>
              </a:rPr>
              <a:t>Dynamické programování v ekonomických</a:t>
            </a:r>
            <a:endParaRPr lang="en-US" sz="2000" i="1">
              <a:latin typeface="Source Sans Pro Semibold" panose="020b0604020202020204" charset="-18"/>
              <a:cs typeface="Source Sans Pro Semibold" panose="020b0604020202020204" charset="0"/>
            </a:endParaRPr>
          </a:p>
          <a:p>
            <a:pPr marL="0" indent="0">
              <a:buNone/>
            </a:pPr>
            <a:r>
              <a:rPr lang="pl-PL" sz="2000" i="1">
                <a:latin typeface="Source Sans Pro Semibold" panose="020b0604020202020204" charset="-18"/>
                <a:cs typeface="Source Sans Pro Semibold" panose="020b0604020202020204" charset="0"/>
              </a:rPr>
              <a:t>       procesech</a:t>
            </a:r>
            <a:r>
              <a:rPr lang="pl-PL" sz="2000">
                <a:latin typeface="Source Sans Pro Semibold" panose="020b0604020202020204" charset="-18"/>
                <a:cs typeface="Source Sans Pro Semibold" panose="020b0604020202020204" charset="0"/>
              </a:rPr>
              <a:t>. Praha, SPN, 1983, 211 s.</a:t>
            </a:r>
          </a:p>
          <a:p>
            <a:pPr marL="0" indent="0">
              <a:buNone/>
            </a:pPr>
            <a:r>
              <a:rPr lang="cs-CZ" sz="2000">
                <a:latin typeface="Source Sans Pro Semibold" panose="020b0604020202020204" charset="-18"/>
                <a:cs typeface="Source Sans Pro Semibold" panose="020b0604020202020204" charset="0"/>
              </a:rPr>
              <a:t>[7] </a:t>
            </a:r>
            <a:r>
              <a:rPr lang="en-US" sz="2000" err="1">
                <a:latin typeface="Source Sans Pro Semibold" panose="020b0604020202020204" charset="-18"/>
                <a:cs typeface="Source Sans Pro Semibold" panose="020b0604020202020204" charset="0"/>
              </a:rPr>
              <a:t>Temlík, P.: </a:t>
            </a:r>
            <a:r>
              <a:rPr lang="en-US" sz="2000" i="1" err="1">
                <a:latin typeface="Source Sans Pro Semibold" panose="020b0604020202020204" charset="-18"/>
                <a:cs typeface="Source Sans Pro Semibold" panose="020b0604020202020204" charset="0"/>
              </a:rPr>
              <a:t>Optimalizace</a:t>
            </a:r>
            <a:r>
              <a:rPr lang="en-US" sz="2000">
                <a:latin typeface="Source Sans Pro Semibold" panose="020b0604020202020204" charset="-18"/>
                <a:cs typeface="Source Sans Pro Semibold" panose="020b0604020202020204" charset="0"/>
              </a:rPr>
              <a:t>. Bakalářská práce, vedoucí R. Prokop, FAI, UTB ve Zlíně,</a:t>
            </a:r>
          </a:p>
          <a:p>
            <a:pPr marL="0" indent="0">
              <a:buNone/>
            </a:pPr>
            <a:r>
              <a:rPr lang="cs-CZ" sz="2000">
                <a:latin typeface="Source Sans Pro Semibold" panose="020b0604020202020204" charset="-18"/>
                <a:cs typeface="Source Sans Pro Semibold" panose="020b0604020202020204" charset="0"/>
              </a:rPr>
              <a:t>       </a:t>
            </a:r>
            <a:r>
              <a:rPr lang="en-US" sz="2000">
                <a:latin typeface="Source Sans Pro Semibold" panose="020b0604020202020204" charset="-18"/>
                <a:cs typeface="Source Sans Pro Semibold" panose="020b0604020202020204" charset="0"/>
              </a:rPr>
              <a:t>2005. </a:t>
            </a:r>
            <a:endParaRPr lang="cs-CZ" sz="2000">
              <a:latin typeface="Source Sans Pro Semibold" panose="020b0604020202020204" charset="-18"/>
              <a:cs typeface="Source Sans Pro Semibold" panose="020b0604020202020204" charset="0"/>
            </a:endParaRPr>
          </a:p>
          <a:p>
            <a:pPr marL="0" indent="0">
              <a:buNone/>
            </a:pPr>
            <a:r>
              <a:rPr lang="cs-CZ" sz="2000">
                <a:latin typeface="Source Sans Pro Semibold" panose="020b0604020202020204" charset="-18"/>
                <a:cs typeface="Source Sans Pro Semibold" panose="020b0604020202020204" charset="0"/>
              </a:rPr>
              <a:t>[8] Pekař, L.: Optimalizace 1, stud.materiál, FAI UTB Zlín, 2013 </a:t>
            </a:r>
            <a:endParaRPr lang="cs-CZ" sz="2400">
              <a:latin typeface="Source Sans Pro Semibold" panose="020b0604020202020204" charset="-18"/>
              <a:cs typeface="Source Sans Pro Semibold" panose="020b0604020202020204" charset="0"/>
            </a:endParaRPr>
          </a:p>
        </p:txBody>
      </p:sp>
      <p:sp>
        <p:nvSpPr>
          <p:cNvPr id="2" name="Nadpis 1"/>
          <p:cNvSpPr>
            <a:spLocks noGrp="1"/>
          </p:cNvSpPr>
          <p:nvPr>
            <p:ph type="title"/>
          </p:nvPr>
        </p:nvSpPr>
        <p:spPr/>
        <p:txBody>
          <a:bodyPr>
            <a:normAutofit fontScale="90000"/>
          </a:bodyPr>
          <a:lstStyle/>
          <a:p>
            <a:r>
              <a:rPr lang="cs-CZ" altLang="cs-CZ">
                <a:latin typeface="Source Sans Pro Semibold" panose="020b0604020202020204" charset="-18"/>
              </a:rPr>
              <a:t>Reference, doporučená literatura, odkazy</a:t>
            </a:r>
            <a:endParaRPr lang="cs-CZ"/>
          </a:p>
        </p:txBody>
      </p:sp>
    </p:spTree>
    <p:extLst>
      <p:ext uri="{BB962C8B-B14F-4D97-AF65-F5344CB8AC3E}">
        <p14:creationId xmlns:p14="http://schemas.microsoft.com/office/powerpoint/2010/main" val="2896001531"/>
      </p:ext>
    </p:extLst>
  </p:cSld>
  <p:clrMapOvr>
    <a:masterClrMapping/>
  </p:clrMapOvr>
  <p:transition/>
  <p:timing/>
</p:sld>
</file>

<file path=ppt/slides/slide1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Nadpis 1"/>
          <p:cNvSpPr>
            <a:spLocks noGrp="1"/>
          </p:cNvSpPr>
          <p:nvPr>
            <p:ph type="title"/>
          </p:nvPr>
        </p:nvSpPr>
        <p:spPr/>
        <p:txBody>
          <a:bodyPr>
            <a:noAutofit/>
          </a:bodyPr>
          <a:lstStyle/>
          <a:p>
            <a:r>
              <a:rPr lang="cs-CZ" altLang="cs-CZ" b="1"/>
              <a:t>Joseph-Louis Lagrange, comte de l'Empire</a:t>
            </a:r>
            <a:r>
              <a:rPr lang="cs-CZ" altLang="cs-CZ"/>
              <a:t> (1736 Turín – 1813)</a:t>
            </a:r>
            <a:endParaRPr lang="cs-CZ"/>
          </a:p>
        </p:txBody>
      </p:sp>
      <p:sp>
        <p:nvSpPr>
          <p:cNvPr id="3" name="Zástupný symbol pro obsah 2"/>
          <p:cNvSpPr>
            <a:spLocks noGrp="1"/>
          </p:cNvSpPr>
          <p:nvPr>
            <p:ph idx="1"/>
          </p:nvPr>
        </p:nvSpPr>
        <p:spPr>
          <a:xfrm>
            <a:off x="609600" y="1600201"/>
            <a:ext cx="8158775" cy="4757568"/>
          </a:xfrm>
        </p:spPr>
        <p:txBody>
          <a:bodyPr>
            <a:normAutofit/>
          </a:bodyPr>
          <a:lstStyle/>
          <a:p>
            <a:pPr algn="just">
              <a:spcBef>
                <a:spcPct val="0"/>
              </a:spcBef>
              <a:buNone/>
            </a:pPr>
            <a:r>
              <a:rPr lang="en-US" altLang="cs-CZ" sz="2000">
                <a:latin typeface="Source Sans Pro Semibold" panose="020b0604020202020204" charset="-18"/>
              </a:rPr>
              <a:t>Joseph Louis Lagrange patří k největším matematikům 18. století. </a:t>
            </a:r>
            <a:endParaRPr lang="cs-CZ" altLang="cs-CZ" sz="2000" smtClean="0">
              <a:latin typeface="Source Sans Pro Semibold" panose="020b0604020202020204" charset="-18"/>
            </a:endParaRPr>
          </a:p>
          <a:p>
            <a:pPr algn="just">
              <a:spcBef>
                <a:spcPct val="0"/>
              </a:spcBef>
              <a:buNone/>
            </a:pPr>
            <a:endParaRPr lang="cs-CZ" altLang="cs-CZ" sz="2000" smtClean="0">
              <a:latin typeface="Source Sans Pro Semibold" panose="020b0604020202020204" charset="-18"/>
            </a:endParaRPr>
          </a:p>
          <a:p>
            <a:pPr algn="just">
              <a:spcBef>
                <a:spcPct val="0"/>
              </a:spcBef>
              <a:buNone/>
            </a:pPr>
            <a:r>
              <a:rPr lang="en-US" altLang="cs-CZ" sz="2000" err="1" smtClean="0">
                <a:latin typeface="Source Sans Pro Semibold" panose="020b0604020202020204" charset="-18"/>
              </a:rPr>
              <a:t>Byl o</a:t>
            </a:r>
            <a:r>
              <a:rPr lang="cs-CZ" altLang="cs-CZ" sz="2000" smtClean="0">
                <a:latin typeface="Source Sans Pro Semibold" panose="020b0604020202020204" charset="-18"/>
              </a:rPr>
              <a:t> </a:t>
            </a:r>
            <a:r>
              <a:rPr lang="en-US" altLang="cs-CZ" sz="2000" smtClean="0">
                <a:latin typeface="Source Sans Pro Semibold" panose="020b0604020202020204" charset="-18"/>
              </a:rPr>
              <a:t>30 </a:t>
            </a:r>
            <a:r>
              <a:rPr lang="en-US" altLang="cs-CZ" sz="2000">
                <a:latin typeface="Source Sans Pro Semibold" panose="020b0604020202020204" charset="-18"/>
              </a:rPr>
              <a:t>let</a:t>
            </a:r>
            <a:r>
              <a:rPr lang="cs-CZ" altLang="cs-CZ" sz="2000">
                <a:latin typeface="Source Sans Pro Semibold" panose="020b0604020202020204" charset="-18"/>
              </a:rPr>
              <a:t> </a:t>
            </a:r>
            <a:r>
              <a:rPr lang="en-US" altLang="cs-CZ" sz="2000" err="1">
                <a:latin typeface="Source Sans Pro Semibold" panose="020b0604020202020204" charset="-18"/>
              </a:rPr>
              <a:t>mladší než L. Euler a v dílech obou je mnoho stejných témat. </a:t>
            </a:r>
            <a:endParaRPr lang="cs-CZ" altLang="cs-CZ" sz="2000">
              <a:latin typeface="Source Sans Pro Semibold" panose="020b0604020202020204" charset="-18"/>
            </a:endParaRPr>
          </a:p>
          <a:p>
            <a:pPr algn="just">
              <a:spcBef>
                <a:spcPct val="0"/>
              </a:spcBef>
              <a:buNone/>
            </a:pPr>
            <a:endParaRPr lang="cs-CZ" altLang="cs-CZ" sz="2000">
              <a:latin typeface="Source Sans Pro Semibold" panose="020b0604020202020204" charset="-18"/>
            </a:endParaRPr>
          </a:p>
          <a:p>
            <a:pPr algn="just">
              <a:spcBef>
                <a:spcPct val="0"/>
              </a:spcBef>
              <a:buNone/>
            </a:pPr>
            <a:r>
              <a:rPr lang="en-US" altLang="cs-CZ" sz="2000" err="1">
                <a:latin typeface="Source Sans Pro Semibold" panose="020b0604020202020204" charset="-18"/>
              </a:rPr>
              <a:t>Původem Ital z Turína</a:t>
            </a:r>
            <a:r>
              <a:rPr lang="cs-CZ" altLang="cs-CZ" sz="2000">
                <a:latin typeface="Source Sans Pro Semibold" panose="020b0604020202020204" charset="-18"/>
              </a:rPr>
              <a:t> </a:t>
            </a:r>
            <a:r>
              <a:rPr lang="en-US" altLang="cs-CZ" sz="2000" err="1">
                <a:latin typeface="Source Sans Pro Semibold" panose="020b0604020202020204" charset="-18"/>
              </a:rPr>
              <a:t>začal svou kariéru na tamní dělostřelecké </a:t>
            </a:r>
            <a:r>
              <a:rPr lang="en-US" altLang="cs-CZ" sz="2000" err="1" smtClean="0">
                <a:latin typeface="Source Sans Pro Semibold" panose="020b0604020202020204" charset="-18"/>
              </a:rPr>
              <a:t>škole.</a:t>
            </a:r>
            <a:endParaRPr lang="cs-CZ" altLang="cs-CZ" sz="2000" smtClean="0">
              <a:latin typeface="Source Sans Pro Semibold" panose="020b0604020202020204" charset="-18"/>
            </a:endParaRPr>
          </a:p>
          <a:p>
            <a:pPr algn="just">
              <a:spcBef>
                <a:spcPct val="0"/>
              </a:spcBef>
              <a:buNone/>
            </a:pPr>
            <a:endParaRPr lang="cs-CZ" altLang="cs-CZ" sz="2000">
              <a:latin typeface="Source Sans Pro Semibold" panose="020b0604020202020204" charset="-18"/>
            </a:endParaRPr>
          </a:p>
          <a:p>
            <a:pPr algn="just">
              <a:spcBef>
                <a:spcPct val="0"/>
              </a:spcBef>
              <a:buNone/>
            </a:pPr>
            <a:r>
              <a:rPr lang="en-US" altLang="cs-CZ" sz="2000" smtClean="0">
                <a:latin typeface="Source Sans Pro Semibold" panose="020b0604020202020204" charset="-18"/>
              </a:rPr>
              <a:t>Po </a:t>
            </a:r>
            <a:r>
              <a:rPr lang="en-US" altLang="cs-CZ" sz="2000" err="1">
                <a:latin typeface="Source Sans Pro Semibold" panose="020b0604020202020204" charset="-18"/>
              </a:rPr>
              <a:t>získání věhlasu se stal vedoucím</a:t>
            </a:r>
            <a:r>
              <a:rPr lang="cs-CZ" altLang="cs-CZ" sz="2000">
                <a:latin typeface="Source Sans Pro Semibold" panose="020b0604020202020204" charset="-18"/>
              </a:rPr>
              <a:t> </a:t>
            </a:r>
            <a:r>
              <a:rPr lang="en-US" altLang="cs-CZ" sz="2000" err="1">
                <a:latin typeface="Source Sans Pro Semibold" panose="020b0604020202020204" charset="-18"/>
              </a:rPr>
              <a:t>matematické sekce akademie věd </a:t>
            </a:r>
            <a:r>
              <a:rPr lang="en-US" altLang="cs-CZ" sz="2000" smtClean="0">
                <a:latin typeface="Source Sans Pro Semibold" panose="020b0604020202020204" charset="-18"/>
              </a:rPr>
              <a:t>v</a:t>
            </a:r>
            <a:endParaRPr lang="cs-CZ" altLang="cs-CZ" sz="2000" smtClean="0">
              <a:latin typeface="Source Sans Pro Semibold" panose="020b0604020202020204" charset="-18"/>
            </a:endParaRPr>
          </a:p>
          <a:p>
            <a:pPr algn="just">
              <a:spcBef>
                <a:spcPct val="0"/>
              </a:spcBef>
              <a:buNone/>
            </a:pPr>
            <a:r>
              <a:rPr lang="en-US" altLang="cs-CZ" sz="2000" err="1" smtClean="0">
                <a:latin typeface="Source Sans Pro Semibold" panose="020b0604020202020204" charset="-18"/>
              </a:rPr>
              <a:t>Berlíně</a:t>
            </a:r>
            <a:r>
              <a:rPr lang="en-US" altLang="cs-CZ" sz="2000">
                <a:latin typeface="Source Sans Pro Semibold" panose="020b0604020202020204" charset="-18"/>
              </a:rPr>
              <a:t>. Po 20 letech přešel do Paříže. </a:t>
            </a:r>
          </a:p>
          <a:p>
            <a:pPr marL="0" indent="0">
              <a:spcBef>
                <a:spcPct val="0"/>
              </a:spcBef>
              <a:buNone/>
            </a:pPr>
            <a:endParaRPr lang="cs-CZ" altLang="cs-CZ" sz="2000" smtClean="0">
              <a:latin typeface="Source Sans Pro Semibold" panose="020b0604020202020204" charset="-18"/>
              <a:cs typeface="Times New Roman" pitchFamily="18" charset="0"/>
            </a:endParaRPr>
          </a:p>
          <a:p>
            <a:pPr marL="0" indent="0">
              <a:spcBef>
                <a:spcPct val="0"/>
              </a:spcBef>
              <a:buNone/>
            </a:pPr>
            <a:r>
              <a:rPr lang="cs-CZ" altLang="cs-CZ" sz="2000" smtClean="0">
                <a:latin typeface="Source Sans Pro Semibold" panose="020b0604020202020204" charset="-18"/>
                <a:cs typeface="Times New Roman" pitchFamily="18" charset="0"/>
              </a:rPr>
              <a:t>Narodil </a:t>
            </a:r>
            <a:r>
              <a:rPr lang="cs-CZ" altLang="cs-CZ" sz="2000">
                <a:latin typeface="Source Sans Pro Semibold" panose="020b0604020202020204" charset="-18"/>
                <a:cs typeface="Times New Roman" pitchFamily="18" charset="0"/>
              </a:rPr>
              <a:t>se v italské rodině jako Giuseppe Ludovico De la Grange Tournier.</a:t>
            </a:r>
          </a:p>
          <a:p>
            <a:pPr marL="0" indent="0">
              <a:spcBef>
                <a:spcPct val="0"/>
              </a:spcBef>
              <a:buNone/>
            </a:pPr>
            <a:endParaRPr lang="cs-CZ" altLang="cs-CZ" sz="2000">
              <a:latin typeface="Source Sans Pro Semibold" panose="020b0604020202020204" charset="-18"/>
              <a:cs typeface="Times New Roman" pitchFamily="18" charset="0"/>
            </a:endParaRPr>
          </a:p>
          <a:p>
            <a:pPr marL="0" indent="0">
              <a:spcBef>
                <a:spcPct val="0"/>
              </a:spcBef>
              <a:buNone/>
            </a:pPr>
            <a:r>
              <a:rPr lang="cs-CZ" altLang="cs-CZ" sz="2000" err="1">
                <a:latin typeface="Source Sans Pro Semibold" panose="020b0604020202020204" charset="-18"/>
                <a:cs typeface="Times New Roman" pitchFamily="18" charset="0"/>
              </a:rPr>
              <a:t>Italsko francouzský matematik, který významně </a:t>
            </a:r>
            <a:r>
              <a:rPr lang="cs-CZ" altLang="cs-CZ" sz="2000">
                <a:latin typeface="Source Sans Pro Semibold" panose="020b0604020202020204" charset="-18"/>
              </a:rPr>
              <a:t>rozvinul matematickou analýzu, teorii čísel, klasickou a nebeskou mechaniku. </a:t>
            </a:r>
          </a:p>
        </p:txBody>
      </p:sp>
      <p:pic>
        <p:nvPicPr>
          <p:cNvPr id="8" name="Picture 2" descr="http://upload.wikimedia.org/wikipedia/commons/1/13/Joseph-Louis_Lagrange.jpeg"/>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779133" y="1600201"/>
            <a:ext cx="3169920" cy="3883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1987352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53" presetClass="entr" presetSubtype="16" dur="50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Nadpis 1"/>
          <p:cNvSpPr>
            <a:spLocks noGrp="1"/>
          </p:cNvSpPr>
          <p:nvPr>
            <p:ph type="title"/>
          </p:nvPr>
        </p:nvSpPr>
        <p:spPr/>
        <p:txBody>
          <a:bodyPr>
            <a:noAutofit/>
          </a:bodyPr>
          <a:lstStyle/>
          <a:p>
            <a:r>
              <a:rPr lang="cs-CZ" altLang="cs-CZ" b="1"/>
              <a:t>Joseph-Louis Lagrange, comte de l'Empire</a:t>
            </a:r>
            <a:r>
              <a:rPr lang="cs-CZ" altLang="cs-CZ"/>
              <a:t> (1736 Turín – 1813)</a:t>
            </a:r>
            <a:endParaRPr lang="cs-CZ"/>
          </a:p>
        </p:txBody>
      </p:sp>
      <p:sp>
        <p:nvSpPr>
          <p:cNvPr id="3" name="Zástupný symbol pro obsah 2"/>
          <p:cNvSpPr>
            <a:spLocks noGrp="1"/>
          </p:cNvSpPr>
          <p:nvPr>
            <p:ph idx="1"/>
          </p:nvPr>
        </p:nvSpPr>
        <p:spPr>
          <a:xfrm>
            <a:off x="609600" y="1600201"/>
            <a:ext cx="8050306" cy="4757568"/>
          </a:xfrm>
        </p:spPr>
        <p:txBody>
          <a:bodyPr>
            <a:normAutofit/>
          </a:bodyPr>
          <a:lstStyle/>
          <a:p>
            <a:pPr marL="0" indent="0">
              <a:spcBef>
                <a:spcPct val="0"/>
              </a:spcBef>
              <a:buNone/>
            </a:pPr>
            <a:r>
              <a:rPr lang="cs-CZ" altLang="cs-CZ" sz="2000">
                <a:latin typeface="Source Sans Pro Semibold" panose="020b0604020202020204" charset="-18"/>
              </a:rPr>
              <a:t>Je zakladatelem oblasti matematiky nazývané variační počet.</a:t>
            </a:r>
          </a:p>
          <a:p>
            <a:pPr marL="0" indent="0">
              <a:spcBef>
                <a:spcPct val="0"/>
              </a:spcBef>
              <a:buNone/>
            </a:pPr>
            <a:endParaRPr lang="cs-CZ" altLang="cs-CZ" sz="2000" smtClean="0">
              <a:latin typeface="Source Sans Pro Semibold" panose="020b0604020202020204" charset="-18"/>
            </a:endParaRPr>
          </a:p>
          <a:p>
            <a:pPr marL="0" indent="0">
              <a:spcBef>
                <a:spcPct val="0"/>
              </a:spcBef>
              <a:buNone/>
            </a:pPr>
            <a:r>
              <a:rPr lang="cs-CZ" altLang="cs-CZ" sz="2000" smtClean="0">
                <a:latin typeface="Source Sans Pro Semibold" panose="020b0604020202020204" charset="-18"/>
              </a:rPr>
              <a:t>Napsal </a:t>
            </a:r>
            <a:r>
              <a:rPr lang="en-US" altLang="cs-CZ" sz="2000" err="1">
                <a:latin typeface="Source Sans Pro Semibold" panose="020b0604020202020204" charset="-18"/>
                <a:cs typeface="Times New Roman" pitchFamily="18" charset="0"/>
              </a:rPr>
              <a:t>Mécanique analytique,</a:t>
            </a:r>
            <a:r>
              <a:rPr lang="cs-CZ" altLang="cs-CZ" sz="2000">
                <a:latin typeface="Source Sans Pro Semibold" panose="020b0604020202020204" charset="-18"/>
                <a:cs typeface="Times New Roman" pitchFamily="18" charset="0"/>
              </a:rPr>
              <a:t> matematický popis mechanických jevů</a:t>
            </a:r>
          </a:p>
          <a:p>
            <a:pPr>
              <a:spcBef>
                <a:spcPct val="0"/>
              </a:spcBef>
              <a:buNone/>
            </a:pPr>
            <a:endParaRPr lang="cs-CZ" altLang="cs-CZ" sz="2000" smtClean="0">
              <a:latin typeface="Source Sans Pro Semibold" panose="020b0604020202020204" charset="-18"/>
            </a:endParaRPr>
          </a:p>
          <a:p>
            <a:pPr>
              <a:spcBef>
                <a:spcPct val="0"/>
              </a:spcBef>
              <a:buNone/>
            </a:pPr>
            <a:r>
              <a:rPr lang="cs-CZ" altLang="cs-CZ" sz="2000" smtClean="0">
                <a:latin typeface="Source Sans Pro Semibold" panose="020b0604020202020204" charset="-18"/>
              </a:rPr>
              <a:t>Pocty</a:t>
            </a:r>
            <a:r>
              <a:rPr lang="cs-CZ" altLang="cs-CZ" sz="2000">
                <a:latin typeface="Source Sans Pro Semibold" panose="020b0604020202020204" charset="-18"/>
              </a:rPr>
              <a:t>:</a:t>
            </a:r>
          </a:p>
          <a:p>
            <a:pPr>
              <a:spcBef>
                <a:spcPct val="0"/>
              </a:spcBef>
              <a:buNone/>
            </a:pPr>
            <a:r>
              <a:rPr lang="en-US" altLang="cs-CZ" sz="2000" err="1">
                <a:latin typeface="Source Sans Pro Semibold" panose="020b0604020202020204" charset="-18"/>
              </a:rPr>
              <a:t>Ředitel matem. sekcí Berlin Academie (1766</a:t>
            </a:r>
            <a:r>
              <a:rPr lang="en-US" altLang="cs-CZ" sz="2000" smtClean="0">
                <a:latin typeface="Source Sans Pro Semibold" panose="020b0604020202020204" charset="-18"/>
              </a:rPr>
              <a:t>) </a:t>
            </a:r>
            <a:endParaRPr lang="cs-CZ" altLang="cs-CZ" sz="2000" smtClean="0">
              <a:latin typeface="Source Sans Pro Semibold" panose="020b0604020202020204" charset="-18"/>
            </a:endParaRPr>
          </a:p>
          <a:p>
            <a:pPr>
              <a:spcBef>
                <a:spcPct val="0"/>
              </a:spcBef>
              <a:buNone/>
            </a:pPr>
            <a:r>
              <a:rPr lang="en-US" altLang="cs-CZ" sz="2000" err="1" smtClean="0">
                <a:latin typeface="Source Sans Pro Semibold" panose="020b0604020202020204" charset="-18"/>
              </a:rPr>
              <a:t>Académie </a:t>
            </a:r>
            <a:r>
              <a:rPr lang="en-US" altLang="cs-CZ" sz="2000">
                <a:latin typeface="Source Sans Pro Semibold" panose="020b0604020202020204" charset="-18"/>
              </a:rPr>
              <a:t>des </a:t>
            </a:r>
            <a:r>
              <a:rPr lang="en-US" altLang="cs-CZ" sz="2000" smtClean="0">
                <a:latin typeface="Source Sans Pro Semibold" panose="020b0604020202020204" charset="-18"/>
              </a:rPr>
              <a:t>Sciences(Paříž</a:t>
            </a:r>
            <a:r>
              <a:rPr lang="en-US" altLang="cs-CZ" sz="2000">
                <a:latin typeface="Source Sans Pro Semibold" panose="020b0604020202020204" charset="-18"/>
              </a:rPr>
              <a:t>, 1787</a:t>
            </a:r>
            <a:r>
              <a:rPr lang="en-US" altLang="cs-CZ" sz="2000" smtClean="0">
                <a:latin typeface="Source Sans Pro Semibold" panose="020b0604020202020204" charset="-18"/>
              </a:rPr>
              <a:t>)</a:t>
            </a:r>
            <a:endParaRPr lang="cs-CZ" altLang="cs-CZ" sz="2000" smtClean="0">
              <a:latin typeface="Source Sans Pro Semibold" panose="020b0604020202020204" charset="-18"/>
            </a:endParaRPr>
          </a:p>
          <a:p>
            <a:pPr>
              <a:spcBef>
                <a:spcPct val="0"/>
              </a:spcBef>
              <a:buNone/>
            </a:pPr>
            <a:r>
              <a:rPr lang="en-US" altLang="cs-CZ" sz="2000" smtClean="0">
                <a:latin typeface="Source Sans Pro Semibold" panose="020b0604020202020204" charset="-18"/>
              </a:rPr>
              <a:t>Fellow </a:t>
            </a:r>
            <a:r>
              <a:rPr lang="en-US" altLang="cs-CZ" sz="2000">
                <a:latin typeface="Source Sans Pro Semibold" panose="020b0604020202020204" charset="-18"/>
              </a:rPr>
              <a:t>of the Royal Society of Edinburgh (1790</a:t>
            </a:r>
            <a:r>
              <a:rPr lang="en-US" altLang="cs-CZ" sz="2000" smtClean="0">
                <a:latin typeface="Source Sans Pro Semibold" panose="020b0604020202020204" charset="-18"/>
              </a:rPr>
              <a:t>) </a:t>
            </a:r>
            <a:endParaRPr lang="cs-CZ" altLang="cs-CZ" sz="2000" smtClean="0">
              <a:latin typeface="Source Sans Pro Semibold" panose="020b0604020202020204" charset="-18"/>
            </a:endParaRPr>
          </a:p>
          <a:p>
            <a:pPr>
              <a:spcBef>
                <a:spcPct val="0"/>
              </a:spcBef>
              <a:buNone/>
            </a:pPr>
            <a:r>
              <a:rPr lang="en-US" altLang="cs-CZ" sz="2000" smtClean="0">
                <a:latin typeface="Source Sans Pro Semibold" panose="020b0604020202020204" charset="-18"/>
              </a:rPr>
              <a:t>Fellow </a:t>
            </a:r>
            <a:r>
              <a:rPr lang="en-US" altLang="cs-CZ" sz="2000">
                <a:latin typeface="Source Sans Pro Semibold" panose="020b0604020202020204" charset="-18"/>
              </a:rPr>
              <a:t>of the </a:t>
            </a:r>
            <a:r>
              <a:rPr lang="en-US" altLang="cs-CZ" sz="2000" smtClean="0">
                <a:latin typeface="Source Sans Pro Semibold" panose="020b0604020202020204" charset="-18"/>
              </a:rPr>
              <a:t>Royal</a:t>
            </a:r>
            <a:r>
              <a:rPr lang="cs-CZ" altLang="cs-CZ" sz="2000">
                <a:latin typeface="Source Sans Pro Semibold" panose="020b0604020202020204" charset="-18"/>
              </a:rPr>
              <a:t> </a:t>
            </a:r>
            <a:r>
              <a:rPr lang="en-US" altLang="cs-CZ" sz="2000" smtClean="0">
                <a:latin typeface="Source Sans Pro Semibold" panose="020b0604020202020204" charset="-18"/>
              </a:rPr>
              <a:t>Society </a:t>
            </a:r>
            <a:r>
              <a:rPr lang="en-US" altLang="cs-CZ" sz="2000">
                <a:latin typeface="Source Sans Pro Semibold" panose="020b0604020202020204" charset="-18"/>
              </a:rPr>
              <a:t>(1791</a:t>
            </a:r>
            <a:r>
              <a:rPr lang="en-US" altLang="cs-CZ" sz="2000" smtClean="0">
                <a:latin typeface="Source Sans Pro Semibold" panose="020b0604020202020204" charset="-18"/>
              </a:rPr>
              <a:t>)</a:t>
            </a:r>
            <a:endParaRPr lang="cs-CZ" altLang="cs-CZ" sz="2000" smtClean="0">
              <a:latin typeface="Source Sans Pro Semibold" panose="020b0604020202020204" charset="-18"/>
            </a:endParaRPr>
          </a:p>
          <a:p>
            <a:pPr>
              <a:spcBef>
                <a:spcPct val="0"/>
              </a:spcBef>
              <a:buNone/>
            </a:pPr>
            <a:r>
              <a:rPr lang="en-US" altLang="cs-CZ" sz="2000" smtClean="0">
                <a:latin typeface="Source Sans Pro Semibold" panose="020b0604020202020204" charset="-18"/>
              </a:rPr>
              <a:t>Crater </a:t>
            </a:r>
            <a:r>
              <a:rPr lang="en-US" altLang="cs-CZ" sz="2000">
                <a:latin typeface="Source Sans Pro Semibold" panose="020b0604020202020204" charset="-18"/>
              </a:rPr>
              <a:t>Lagrange na </a:t>
            </a:r>
            <a:r>
              <a:rPr lang="en-US" altLang="cs-CZ" sz="2000" err="1" smtClean="0">
                <a:latin typeface="Source Sans Pro Semibold" panose="020b0604020202020204" charset="-18"/>
              </a:rPr>
              <a:t>Měsíci</a:t>
            </a:r>
            <a:endParaRPr lang="en-US" altLang="cs-CZ" sz="2000">
              <a:latin typeface="Source Sans Pro Semibold" panose="020b0604020202020204" charset="-18"/>
            </a:endParaRPr>
          </a:p>
          <a:p>
            <a:pPr>
              <a:spcBef>
                <a:spcPct val="0"/>
              </a:spcBef>
              <a:buNone/>
            </a:pPr>
            <a:endParaRPr lang="cs-CZ" altLang="cs-CZ" sz="2000" smtClean="0">
              <a:latin typeface="Source Sans Pro Semibold" panose="020b0604020202020204" charset="-18"/>
            </a:endParaRPr>
          </a:p>
          <a:p>
            <a:pPr>
              <a:spcBef>
                <a:spcPct val="0"/>
              </a:spcBef>
              <a:buNone/>
            </a:pPr>
            <a:endParaRPr lang="cs-CZ" altLang="cs-CZ" sz="2000" smtClean="0">
              <a:latin typeface="Source Sans Pro Semibold" panose="020b0604020202020204" charset="-18"/>
            </a:endParaRPr>
          </a:p>
          <a:p>
            <a:pPr>
              <a:spcBef>
                <a:spcPct val="0"/>
              </a:spcBef>
              <a:buNone/>
            </a:pPr>
            <a:r>
              <a:rPr lang="pt-BR" altLang="cs-CZ" sz="2000" smtClean="0">
                <a:latin typeface="Source Sans Pro Semibold" panose="020b0604020202020204" charset="-18"/>
              </a:rPr>
              <a:t>Paříž</a:t>
            </a:r>
            <a:r>
              <a:rPr lang="pt-BR" altLang="cs-CZ" sz="2000">
                <a:latin typeface="Source Sans Pro Semibold" panose="020b0604020202020204" charset="-18"/>
              </a:rPr>
              <a:t>: jeho jméno na pamětní desce na Eiffelově věži, ulice Rue Lagrange</a:t>
            </a:r>
            <a:endParaRPr lang="en-US" altLang="cs-CZ" sz="2000">
              <a:latin typeface="Source Sans Pro Semibold" panose="020b0604020202020204" charset="-18"/>
            </a:endParaRPr>
          </a:p>
        </p:txBody>
      </p:sp>
      <p:pic>
        <p:nvPicPr>
          <p:cNvPr id="8" name="Picture 2" descr="http://upload.wikimedia.org/wikipedia/commons/1/13/Joseph-Louis_Lagrange.jpeg"/>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779133" y="1600201"/>
            <a:ext cx="3169920" cy="3883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99335740"/>
      </p:ext>
    </p:extLst>
  </p:cSld>
  <p:clrMapOvr>
    <a:masterClrMapping/>
  </p:clrMapOvr>
  <p:transition/>
  <p:timing/>
</p:sld>
</file>

<file path=ppt/slides/slide1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14341" name="TextovéPole 4"/>
          <p:cNvSpPr txBox="1">
            <a:spLocks noChangeArrowheads="1"/>
          </p:cNvSpPr>
          <p:nvPr/>
        </p:nvSpPr>
        <p:spPr bwMode="auto">
          <a:xfrm>
            <a:off x="9092865" y="5067320"/>
            <a:ext cx="3052658" cy="10895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cs-CZ"/>
            </a:defPPr>
            <a:lvl1pPr marL="0" algn="l" defTabSz="914400" rtl="0" eaLnBrk="0" latinLnBrk="0" hangingPunct="0">
              <a:spcBef>
                <a:spcPct val="20000"/>
              </a:spcBef>
              <a:buChar char="•"/>
              <a:defRPr sz="3200" kern="1200">
                <a:solidFill>
                  <a:schemeClr val="tx1"/>
                </a:solidFill>
                <a:latin typeface="Arial" pitchFamily="34" charset="0"/>
                <a:ea typeface="+mn-ea"/>
                <a:cs typeface="+mn-cs"/>
              </a:defRPr>
            </a:lvl1pPr>
            <a:lvl2pPr marL="742950" indent="-285750" algn="l" defTabSz="914400" rtl="0" eaLnBrk="0" latinLnBrk="0" hangingPunct="0">
              <a:spcBef>
                <a:spcPct val="20000"/>
              </a:spcBef>
              <a:buChar char="–"/>
              <a:defRPr sz="2800" kern="1200">
                <a:solidFill>
                  <a:schemeClr val="tx1"/>
                </a:solidFill>
                <a:latin typeface="Arial" pitchFamily="34" charset="0"/>
                <a:ea typeface="+mn-ea"/>
                <a:cs typeface="+mn-cs"/>
              </a:defRPr>
            </a:lvl2pPr>
            <a:lvl3pPr marL="1143000" indent="-228600" algn="l" defTabSz="914400" rtl="0" eaLnBrk="0" latinLnBrk="0" hangingPunct="0">
              <a:spcBef>
                <a:spcPct val="20000"/>
              </a:spcBef>
              <a:buChar char="•"/>
              <a:defRPr sz="2400" kern="1200">
                <a:solidFill>
                  <a:schemeClr val="tx1"/>
                </a:solidFill>
                <a:latin typeface="Arial" pitchFamily="34" charset="0"/>
                <a:ea typeface="+mn-ea"/>
                <a:cs typeface="+mn-cs"/>
              </a:defRPr>
            </a:lvl3pPr>
            <a:lvl4pPr marL="1600200" indent="-228600" algn="l" defTabSz="914400" rtl="0" eaLnBrk="0" latinLnBrk="0" hangingPunct="0">
              <a:spcBef>
                <a:spcPct val="20000"/>
              </a:spcBef>
              <a:buChar char="–"/>
              <a:defRPr sz="2000" kern="1200">
                <a:solidFill>
                  <a:schemeClr val="tx1"/>
                </a:solidFill>
                <a:latin typeface="Arial" pitchFamily="34" charset="0"/>
                <a:ea typeface="+mn-ea"/>
                <a:cs typeface="+mn-cs"/>
              </a:defRPr>
            </a:lvl4pPr>
            <a:lvl5pPr marL="2057400" indent="-228600" algn="l" defTabSz="914400" rtl="0" eaLnBrk="0" latinLnBrk="0" hangingPunct="0">
              <a:spcBef>
                <a:spcPct val="20000"/>
              </a:spcBef>
              <a:buChar char="»"/>
              <a:defRPr sz="2000" kern="1200">
                <a:solidFill>
                  <a:schemeClr val="tx1"/>
                </a:solidFill>
                <a:latin typeface="Arial" pitchFamily="34" charset="0"/>
                <a:ea typeface="+mn-ea"/>
                <a:cs typeface="+mn-cs"/>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Arial" pitchFamily="34" charset="0"/>
                <a:ea typeface="+mn-ea"/>
                <a:cs typeface="+mn-cs"/>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Arial" pitchFamily="34" charset="0"/>
                <a:ea typeface="+mn-ea"/>
                <a:cs typeface="+mn-cs"/>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Arial" pitchFamily="34" charset="0"/>
                <a:ea typeface="+mn-ea"/>
                <a:cs typeface="+mn-cs"/>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Arial" pitchFamily="34" charset="0"/>
                <a:ea typeface="+mn-ea"/>
                <a:cs typeface="+mn-cs"/>
              </a:defRPr>
            </a:lvl9pPr>
          </a:lstStyle>
          <a:p>
            <a:pPr algn="ctr" eaLnBrk="1" hangingPunct="1">
              <a:lnSpc>
                <a:spcPct val="90000"/>
              </a:lnSpc>
              <a:spcBef>
                <a:spcPct val="0"/>
              </a:spcBef>
              <a:buFontTx/>
              <a:buNone/>
            </a:pPr>
            <a:r>
              <a:rPr lang="cs-CZ" altLang="cs-CZ" sz="1800" i="1">
                <a:latin typeface="Source Sans Pro Semibold" panose="020b0604020202020204" charset="-18"/>
              </a:rPr>
              <a:t>Citát:</a:t>
            </a:r>
          </a:p>
          <a:p>
            <a:pPr algn="ctr" eaLnBrk="1" hangingPunct="1">
              <a:lnSpc>
                <a:spcPct val="90000"/>
              </a:lnSpc>
              <a:spcBef>
                <a:spcPct val="0"/>
              </a:spcBef>
              <a:buFontTx/>
              <a:buNone/>
            </a:pPr>
            <a:r>
              <a:rPr lang="cs-CZ" altLang="cs-CZ" sz="1800" i="1">
                <a:latin typeface="Source Sans Pro Semibold" panose="020b0604020202020204" charset="-18"/>
              </a:rPr>
              <a:t>Matematika je královnou vědy a teorie čísel je královnou matematiky</a:t>
            </a:r>
            <a:endParaRPr lang="en-US" altLang="cs-CZ" sz="1600">
              <a:latin typeface="Source Sans Pro Semibold" panose="020b0604020202020204" charset="-18"/>
            </a:endParaRPr>
          </a:p>
        </p:txBody>
      </p:sp>
      <p:sp>
        <p:nvSpPr>
          <p:cNvPr id="2" name="Nadpis 1"/>
          <p:cNvSpPr>
            <a:spLocks noGrp="1"/>
          </p:cNvSpPr>
          <p:nvPr>
            <p:ph type="title"/>
          </p:nvPr>
        </p:nvSpPr>
        <p:spPr/>
        <p:txBody>
          <a:bodyPr/>
          <a:lstStyle/>
          <a:p>
            <a:r>
              <a:rPr lang="cs-CZ" altLang="cs-CZ" b="1">
                <a:latin typeface="Source Sans Pro Semibold" panose="020b0604020202020204" charset="-18"/>
                <a:cs typeface="Times New Roman" pitchFamily="18" charset="0"/>
              </a:rPr>
              <a:t>Carl Friedrich Gauss </a:t>
            </a:r>
            <a:r>
              <a:rPr lang="cs-CZ" altLang="cs-CZ">
                <a:latin typeface="Source Sans Pro Semibold" panose="020b0604020202020204" charset="-18"/>
                <a:cs typeface="Times New Roman" pitchFamily="18" charset="0"/>
              </a:rPr>
              <a:t> (1777 – 1855)</a:t>
            </a:r>
            <a:endParaRPr lang="cs-CZ"/>
          </a:p>
        </p:txBody>
      </p:sp>
      <p:sp>
        <p:nvSpPr>
          <p:cNvPr id="3" name="Zástupný symbol pro obsah 2"/>
          <p:cNvSpPr>
            <a:spLocks noGrp="1"/>
          </p:cNvSpPr>
          <p:nvPr>
            <p:ph idx="1"/>
          </p:nvPr>
        </p:nvSpPr>
        <p:spPr>
          <a:xfrm>
            <a:off x="609600" y="1600201"/>
            <a:ext cx="8491369" cy="4757568"/>
          </a:xfrm>
        </p:spPr>
        <p:txBody>
          <a:bodyPr>
            <a:normAutofit fontScale="92500" lnSpcReduction="10000"/>
          </a:bodyPr>
          <a:lstStyle/>
          <a:p>
            <a:pPr marL="0" indent="0" algn="just">
              <a:lnSpc>
                <a:spcPct val="90000"/>
              </a:lnSpc>
              <a:spcBef>
                <a:spcPct val="0"/>
              </a:spcBef>
              <a:buNone/>
            </a:pPr>
            <a:r>
              <a:rPr lang="cs-CZ" altLang="cs-CZ" sz="2200">
                <a:latin typeface="Source Sans Pro Semibold" panose="020b0604020202020204" charset="-18"/>
                <a:cs typeface="Times New Roman" pitchFamily="18" charset="0"/>
              </a:rPr>
              <a:t>Německý matematik a astronom, jeden z nejvýznamnějších matematiků všech dob. Jediný syn v chudé rodině kameníka. </a:t>
            </a:r>
          </a:p>
          <a:p>
            <a:pPr marL="0" indent="0" algn="just">
              <a:lnSpc>
                <a:spcPct val="90000"/>
              </a:lnSpc>
              <a:spcBef>
                <a:spcPct val="0"/>
              </a:spcBef>
              <a:buNone/>
            </a:pPr>
            <a:endParaRPr lang="cs-CZ" altLang="cs-CZ" sz="2200">
              <a:latin typeface="Source Sans Pro Semibold" panose="020b0604020202020204" charset="-18"/>
              <a:cs typeface="Times New Roman" pitchFamily="18" charset="0"/>
            </a:endParaRPr>
          </a:p>
          <a:p>
            <a:pPr marL="0" indent="0" algn="just">
              <a:lnSpc>
                <a:spcPct val="90000"/>
              </a:lnSpc>
              <a:spcBef>
                <a:spcPct val="0"/>
              </a:spcBef>
              <a:buNone/>
            </a:pPr>
            <a:r>
              <a:rPr lang="cs-CZ" altLang="cs-CZ" sz="2200">
                <a:latin typeface="Source Sans Pro Semibold" panose="020b0604020202020204" charset="-18"/>
                <a:cs typeface="Times New Roman" pitchFamily="18" charset="0"/>
              </a:rPr>
              <a:t>Téměř padesát let byl profesorem astronomie a ředitelem astronomické observatoře v Göttingenu. </a:t>
            </a:r>
          </a:p>
          <a:p>
            <a:pPr marL="0" indent="0" algn="just">
              <a:lnSpc>
                <a:spcPct val="90000"/>
              </a:lnSpc>
              <a:spcBef>
                <a:spcPct val="0"/>
              </a:spcBef>
              <a:buNone/>
            </a:pPr>
            <a:endParaRPr lang="cs-CZ" altLang="cs-CZ" sz="2200">
              <a:latin typeface="Source Sans Pro Semibold" panose="020b0604020202020204" charset="-18"/>
              <a:cs typeface="Times New Roman" pitchFamily="18" charset="0"/>
            </a:endParaRPr>
          </a:p>
          <a:p>
            <a:pPr marL="0" indent="0" algn="just">
              <a:lnSpc>
                <a:spcPct val="90000"/>
              </a:lnSpc>
              <a:spcBef>
                <a:spcPct val="0"/>
              </a:spcBef>
              <a:buNone/>
            </a:pPr>
            <a:r>
              <a:rPr lang="cs-CZ" altLang="cs-CZ" sz="2200">
                <a:latin typeface="Source Sans Pro Semibold" panose="020b0604020202020204" charset="-18"/>
                <a:cs typeface="Times New Roman" pitchFamily="18" charset="0"/>
              </a:rPr>
              <a:t>V osobním životě byl dvakrát ženatý, s každou ženou měl tři děti. Jako vdovec dožil s jednou z dcer. Byl to introvertní člověk trpící depresemi.</a:t>
            </a:r>
          </a:p>
          <a:p>
            <a:pPr marL="0" indent="0" algn="just">
              <a:lnSpc>
                <a:spcPct val="90000"/>
              </a:lnSpc>
              <a:spcBef>
                <a:spcPct val="0"/>
              </a:spcBef>
              <a:buNone/>
            </a:pPr>
            <a:endParaRPr lang="cs-CZ" altLang="cs-CZ" sz="2200">
              <a:latin typeface="Source Sans Pro Semibold" panose="020b0604020202020204" charset="-18"/>
              <a:cs typeface="Times New Roman" pitchFamily="18" charset="0"/>
            </a:endParaRPr>
          </a:p>
          <a:p>
            <a:pPr marL="0" indent="0" algn="just">
              <a:lnSpc>
                <a:spcPct val="90000"/>
              </a:lnSpc>
              <a:spcBef>
                <a:spcPct val="0"/>
              </a:spcBef>
              <a:buNone/>
            </a:pPr>
            <a:r>
              <a:rPr lang="cs-CZ" altLang="cs-CZ" sz="2200">
                <a:latin typeface="Source Sans Pro Semibold" panose="020b0604020202020204" charset="-18"/>
                <a:cs typeface="Times New Roman" pitchFamily="18" charset="0"/>
              </a:rPr>
              <a:t>Byl průkopníkem aplikace matematiky v několika fyzikálních disciplínách.</a:t>
            </a:r>
          </a:p>
          <a:p>
            <a:pPr marL="0" indent="0" algn="just">
              <a:lnSpc>
                <a:spcPct val="90000"/>
              </a:lnSpc>
              <a:spcBef>
                <a:spcPct val="0"/>
              </a:spcBef>
              <a:buNone/>
            </a:pPr>
            <a:endParaRPr lang="cs-CZ" altLang="cs-CZ" sz="2200">
              <a:latin typeface="Source Sans Pro Semibold" panose="020b0604020202020204" charset="-18"/>
              <a:cs typeface="Times New Roman" pitchFamily="18" charset="0"/>
            </a:endParaRPr>
          </a:p>
          <a:p>
            <a:pPr marL="0" indent="0" algn="just">
              <a:lnSpc>
                <a:spcPct val="90000"/>
              </a:lnSpc>
              <a:spcBef>
                <a:spcPct val="0"/>
              </a:spcBef>
              <a:buNone/>
            </a:pPr>
            <a:r>
              <a:rPr lang="cs-CZ" altLang="cs-CZ" sz="2200">
                <a:latin typeface="Source Sans Pro Semibold" panose="020b0604020202020204" charset="-18"/>
                <a:cs typeface="Times New Roman" pitchFamily="18" charset="0"/>
              </a:rPr>
              <a:t>Objevy: </a:t>
            </a:r>
          </a:p>
          <a:p>
            <a:pPr lvl="1" algn="just">
              <a:lnSpc>
                <a:spcPct val="90000"/>
              </a:lnSpc>
              <a:spcBef>
                <a:spcPct val="0"/>
              </a:spcBef>
              <a:buFont typeface="Arial" pitchFamily="34" charset="0"/>
              <a:buChar char="•"/>
            </a:pPr>
            <a:r>
              <a:rPr lang="cs-CZ" altLang="cs-CZ" sz="2200">
                <a:latin typeface="Source Sans Pro Semibold" panose="020b0604020202020204" charset="-18"/>
                <a:cs typeface="Times New Roman" pitchFamily="18" charset="0"/>
              </a:rPr>
              <a:t>G. křivka, </a:t>
            </a:r>
          </a:p>
          <a:p>
            <a:pPr lvl="1" algn="just">
              <a:lnSpc>
                <a:spcPct val="90000"/>
              </a:lnSpc>
              <a:spcBef>
                <a:spcPct val="0"/>
              </a:spcBef>
              <a:buFont typeface="Arial" pitchFamily="34" charset="0"/>
              <a:buChar char="•"/>
            </a:pPr>
            <a:r>
              <a:rPr lang="cs-CZ" altLang="cs-CZ" sz="2200">
                <a:latin typeface="Source Sans Pro Semibold" panose="020b0604020202020204" charset="-18"/>
                <a:cs typeface="Times New Roman" pitchFamily="18" charset="0"/>
              </a:rPr>
              <a:t>G. rozdělení normální rozdělení, </a:t>
            </a:r>
          </a:p>
          <a:p>
            <a:pPr lvl="1" algn="just">
              <a:lnSpc>
                <a:spcPct val="90000"/>
              </a:lnSpc>
              <a:spcBef>
                <a:spcPct val="0"/>
              </a:spcBef>
              <a:buFont typeface="Arial" pitchFamily="34" charset="0"/>
              <a:buChar char="•"/>
            </a:pPr>
            <a:r>
              <a:rPr lang="cs-CZ" altLang="cs-CZ" sz="2200">
                <a:latin typeface="Source Sans Pro Semibold" panose="020b0604020202020204" charset="-18"/>
                <a:cs typeface="Times New Roman" pitchFamily="18" charset="0"/>
              </a:rPr>
              <a:t>Metoda nejmenších čtverců, </a:t>
            </a:r>
          </a:p>
          <a:p>
            <a:pPr lvl="1" algn="just">
              <a:lnSpc>
                <a:spcPct val="90000"/>
              </a:lnSpc>
              <a:spcBef>
                <a:spcPct val="0"/>
              </a:spcBef>
              <a:buFont typeface="Arial" pitchFamily="34" charset="0"/>
              <a:buChar char="•"/>
            </a:pPr>
            <a:r>
              <a:rPr lang="cs-CZ" altLang="cs-CZ" sz="2200">
                <a:latin typeface="Source Sans Pro Semibold" panose="020b0604020202020204" charset="-18"/>
                <a:cs typeface="Times New Roman" pitchFamily="18" charset="0"/>
              </a:rPr>
              <a:t>G. eliminační metoda,</a:t>
            </a:r>
          </a:p>
          <a:p>
            <a:pPr lvl="1" algn="just">
              <a:lnSpc>
                <a:spcPct val="90000"/>
              </a:lnSpc>
              <a:spcBef>
                <a:spcPct val="0"/>
              </a:spcBef>
              <a:buFont typeface="Arial" pitchFamily="34" charset="0"/>
              <a:buChar char="•"/>
            </a:pPr>
            <a:r>
              <a:rPr lang="cs-CZ" altLang="cs-CZ" sz="2200">
                <a:latin typeface="Source Sans Pro Semibold" panose="020b0604020202020204" charset="-18"/>
                <a:cs typeface="Times New Roman" pitchFamily="18" charset="0"/>
              </a:rPr>
              <a:t>Vynález heliotropu (odraz slunečních paprsků)</a:t>
            </a:r>
          </a:p>
          <a:p>
            <a:pPr lvl="1" algn="just">
              <a:lnSpc>
                <a:spcPct val="90000"/>
              </a:lnSpc>
              <a:spcBef>
                <a:spcPct val="0"/>
              </a:spcBef>
              <a:buFont typeface="Arial" pitchFamily="34" charset="0"/>
              <a:buChar char="•"/>
            </a:pPr>
            <a:r>
              <a:rPr lang="cs-CZ" altLang="cs-CZ" sz="2200">
                <a:latin typeface="Source Sans Pro Semibold" panose="020b0604020202020204" charset="-18"/>
                <a:cs typeface="Times New Roman" pitchFamily="18" charset="0"/>
              </a:rPr>
              <a:t>Položil základy neeuklidovské geometrie, </a:t>
            </a:r>
          </a:p>
          <a:p>
            <a:pPr lvl="1" algn="just">
              <a:lnSpc>
                <a:spcPct val="90000"/>
              </a:lnSpc>
              <a:spcBef>
                <a:spcPct val="0"/>
              </a:spcBef>
              <a:buFont typeface="Arial" pitchFamily="34" charset="0"/>
              <a:buChar char="•"/>
            </a:pPr>
            <a:r>
              <a:rPr lang="cs-CZ" altLang="cs-CZ" sz="2200">
                <a:latin typeface="Source Sans Pro Semibold" panose="020b0604020202020204" charset="-18"/>
                <a:cs typeface="Times New Roman" pitchFamily="18" charset="0"/>
              </a:rPr>
              <a:t>Mnoho teorémů v teorii čísel, …</a:t>
            </a:r>
          </a:p>
          <a:p>
            <a:endParaRPr lang="cs-CZ"/>
          </a:p>
        </p:txBody>
      </p:sp>
      <p:pic>
        <p:nvPicPr>
          <p:cNvPr id="7" name="Picture 5" descr="File:Carl Friedrich Gauss.jpg">
            <a:hlinkClick r:id="rId3"/>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a:xfrm>
            <a:off x="9287811" y="1417638"/>
            <a:ext cx="2662767" cy="3542030"/>
          </a:xfrm>
          <a:prstGeom prst="rect">
            <a:avLst/>
          </a:prstGeom>
        </p:spPr>
      </p:pic>
    </p:spTree>
    <p:extLst>
      <p:ext uri="{BB962C8B-B14F-4D97-AF65-F5344CB8AC3E}">
        <p14:creationId xmlns:p14="http://schemas.microsoft.com/office/powerpoint/2010/main" val="43586420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53" presetClass="entr" presetSubtype="16" dur="50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pic>
        <p:nvPicPr>
          <p:cNvPr id="14339" name="Picture 5" descr="JohnvonNeumann-LosAlamos"/>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a:xfrm>
            <a:off x="9080693" y="1273173"/>
            <a:ext cx="2667978" cy="3227070"/>
          </a:xfrm>
        </p:spPr>
      </p:pic>
      <p:sp>
        <p:nvSpPr>
          <p:cNvPr id="14340" name="Rectangle 8"/>
          <p:cNvSpPr>
            <a:spLocks noChangeArrowheads="1"/>
          </p:cNvSpPr>
          <p:nvPr/>
        </p:nvSpPr>
        <p:spPr bwMode="auto">
          <a:xfrm>
            <a:off x="685686" y="1117670"/>
            <a:ext cx="7997126" cy="5632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nchor="ctr">
            <a:spAutoFit/>
          </a:bodyPr>
          <a:lstStyle>
            <a:defPPr>
              <a:defRPr lang="cs-CZ"/>
            </a:defPPr>
            <a:lvl1pPr marL="179388" algn="l" defTabSz="914400" rtl="0" eaLnBrk="0" latinLnBrk="0" hangingPunct="0">
              <a:spcBef>
                <a:spcPct val="20000"/>
              </a:spcBef>
              <a:buChar char="•"/>
              <a:defRPr sz="3200" kern="1200">
                <a:solidFill>
                  <a:schemeClr val="tx1"/>
                </a:solidFill>
                <a:latin typeface="Arial" pitchFamily="34" charset="0"/>
                <a:ea typeface="+mn-ea"/>
                <a:cs typeface="+mn-cs"/>
              </a:defRPr>
            </a:lvl1pPr>
            <a:lvl2pPr marL="742950" indent="-285750" algn="l" defTabSz="914400" rtl="0" eaLnBrk="0" latinLnBrk="0" hangingPunct="0">
              <a:spcBef>
                <a:spcPct val="20000"/>
              </a:spcBef>
              <a:buChar char="–"/>
              <a:defRPr sz="2800" kern="1200">
                <a:solidFill>
                  <a:schemeClr val="tx1"/>
                </a:solidFill>
                <a:latin typeface="Arial" pitchFamily="34" charset="0"/>
                <a:ea typeface="+mn-ea"/>
                <a:cs typeface="+mn-cs"/>
              </a:defRPr>
            </a:lvl2pPr>
            <a:lvl3pPr marL="1143000" indent="-228600" algn="l" defTabSz="914400" rtl="0" eaLnBrk="0" latinLnBrk="0" hangingPunct="0">
              <a:spcBef>
                <a:spcPct val="20000"/>
              </a:spcBef>
              <a:buChar char="•"/>
              <a:defRPr sz="2400" kern="1200">
                <a:solidFill>
                  <a:schemeClr val="tx1"/>
                </a:solidFill>
                <a:latin typeface="Arial" pitchFamily="34" charset="0"/>
                <a:ea typeface="+mn-ea"/>
                <a:cs typeface="+mn-cs"/>
              </a:defRPr>
            </a:lvl3pPr>
            <a:lvl4pPr marL="1600200" indent="-228600" algn="l" defTabSz="914400" rtl="0" eaLnBrk="0" latinLnBrk="0" hangingPunct="0">
              <a:spcBef>
                <a:spcPct val="20000"/>
              </a:spcBef>
              <a:buChar char="–"/>
              <a:defRPr sz="2000" kern="1200">
                <a:solidFill>
                  <a:schemeClr val="tx1"/>
                </a:solidFill>
                <a:latin typeface="Arial" pitchFamily="34" charset="0"/>
                <a:ea typeface="+mn-ea"/>
                <a:cs typeface="+mn-cs"/>
              </a:defRPr>
            </a:lvl4pPr>
            <a:lvl5pPr marL="2057400" indent="-228600" algn="l" defTabSz="914400" rtl="0" eaLnBrk="0" latinLnBrk="0" hangingPunct="0">
              <a:spcBef>
                <a:spcPct val="20000"/>
              </a:spcBef>
              <a:buChar char="»"/>
              <a:defRPr sz="2000" kern="1200">
                <a:solidFill>
                  <a:schemeClr val="tx1"/>
                </a:solidFill>
                <a:latin typeface="Arial" pitchFamily="34" charset="0"/>
                <a:ea typeface="+mn-ea"/>
                <a:cs typeface="+mn-cs"/>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Arial" pitchFamily="34" charset="0"/>
                <a:ea typeface="+mn-ea"/>
                <a:cs typeface="+mn-cs"/>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Arial" pitchFamily="34" charset="0"/>
                <a:ea typeface="+mn-ea"/>
                <a:cs typeface="+mn-cs"/>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Arial" pitchFamily="34" charset="0"/>
                <a:ea typeface="+mn-ea"/>
                <a:cs typeface="+mn-cs"/>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Arial" pitchFamily="34" charset="0"/>
                <a:ea typeface="+mn-ea"/>
                <a:cs typeface="+mn-cs"/>
              </a:defRPr>
            </a:lvl9pPr>
          </a:lstStyle>
          <a:p>
            <a:pPr algn="just">
              <a:lnSpc>
                <a:spcPct val="90000"/>
              </a:lnSpc>
              <a:spcBef>
                <a:spcPct val="0"/>
              </a:spcBef>
              <a:buNone/>
            </a:pPr>
            <a:r>
              <a:rPr lang="cs-CZ" altLang="cs-CZ" sz="2000" smtClean="0">
                <a:latin typeface="Source Sans Pro Semibold" panose="020b0604020202020204" charset="-18"/>
                <a:cs typeface="Times New Roman" pitchFamily="18" charset="0"/>
              </a:rPr>
              <a:t>Narodil </a:t>
            </a:r>
            <a:r>
              <a:rPr lang="cs-CZ" altLang="cs-CZ" sz="2000">
                <a:latin typeface="Source Sans Pro Semibold" panose="020b0604020202020204" charset="-18"/>
                <a:cs typeface="Times New Roman" pitchFamily="18" charset="0"/>
              </a:rPr>
              <a:t>se v Budapešti v rodině bohatého maďarského bankéře Od malička projevoval znaky geniality – měl jazykové    nadání a neobyčejnou paměť</a:t>
            </a:r>
            <a:r>
              <a:rPr lang="cs-CZ" altLang="cs-CZ" sz="2000" smtClean="0">
                <a:latin typeface="Source Sans Pro Semibold" panose="020b0604020202020204" charset="-18"/>
                <a:cs typeface="Times New Roman" pitchFamily="18" charset="0"/>
              </a:rPr>
              <a:t>.</a:t>
            </a:r>
          </a:p>
          <a:p>
            <a:pPr algn="just">
              <a:lnSpc>
                <a:spcPct val="90000"/>
              </a:lnSpc>
              <a:spcBef>
                <a:spcPct val="0"/>
              </a:spcBef>
            </a:pPr>
            <a:endParaRPr lang="cs-CZ" altLang="cs-CZ" sz="2000">
              <a:latin typeface="Source Sans Pro Semibold" panose="020b0604020202020204" charset="-18"/>
              <a:cs typeface="Times New Roman" pitchFamily="18" charset="0"/>
            </a:endParaRPr>
          </a:p>
          <a:p>
            <a:pPr algn="just">
              <a:lnSpc>
                <a:spcPct val="90000"/>
              </a:lnSpc>
              <a:spcBef>
                <a:spcPct val="0"/>
              </a:spcBef>
              <a:buNone/>
            </a:pPr>
            <a:r>
              <a:rPr lang="cs-CZ" altLang="cs-CZ" sz="2000" smtClean="0">
                <a:latin typeface="Source Sans Pro Semibold" panose="020b0604020202020204" charset="-18"/>
                <a:cs typeface="Times New Roman" pitchFamily="18" charset="0"/>
              </a:rPr>
              <a:t>Vědecký </a:t>
            </a:r>
            <a:r>
              <a:rPr lang="cs-CZ" altLang="cs-CZ" sz="2000">
                <a:latin typeface="Source Sans Pro Semibold" panose="020b0604020202020204" charset="-18"/>
                <a:cs typeface="Times New Roman" pitchFamily="18" charset="0"/>
              </a:rPr>
              <a:t>zájem Neumanna byl neobyčejně široký. Kromě fyziky se zabýval i matematikou - logikou, teorií množin, algebrou, funkcionální analýzou, teorií topologických grup, teorií pravděpodobnosti a matematickými metodami v ekonomii, teorií her i teorií samočinných počítačů</a:t>
            </a:r>
            <a:r>
              <a:rPr lang="cs-CZ" altLang="cs-CZ" sz="2000" smtClean="0">
                <a:latin typeface="Source Sans Pro Semibold" panose="020b0604020202020204" charset="-18"/>
                <a:cs typeface="Times New Roman" pitchFamily="18" charset="0"/>
              </a:rPr>
              <a:t>.</a:t>
            </a:r>
          </a:p>
          <a:p>
            <a:pPr algn="just">
              <a:lnSpc>
                <a:spcPct val="90000"/>
              </a:lnSpc>
              <a:spcBef>
                <a:spcPct val="0"/>
              </a:spcBef>
            </a:pPr>
            <a:endParaRPr lang="cs-CZ" altLang="cs-CZ" sz="2000">
              <a:latin typeface="Source Sans Pro Semibold" panose="020b0604020202020204" charset="-18"/>
              <a:cs typeface="Times New Roman" pitchFamily="18" charset="0"/>
            </a:endParaRPr>
          </a:p>
          <a:p>
            <a:pPr algn="just">
              <a:lnSpc>
                <a:spcPct val="90000"/>
              </a:lnSpc>
              <a:spcBef>
                <a:spcPct val="0"/>
              </a:spcBef>
              <a:buNone/>
            </a:pPr>
            <a:r>
              <a:rPr lang="cs-CZ" altLang="cs-CZ" sz="2000" smtClean="0">
                <a:latin typeface="Source Sans Pro Semibold" panose="020b0604020202020204" charset="-18"/>
                <a:cs typeface="Times New Roman" pitchFamily="18" charset="0"/>
              </a:rPr>
              <a:t>V </a:t>
            </a:r>
            <a:r>
              <a:rPr lang="cs-CZ" altLang="cs-CZ" sz="2000">
                <a:latin typeface="Source Sans Pro Semibold" panose="020b0604020202020204" charset="-18"/>
                <a:cs typeface="Times New Roman" pitchFamily="18" charset="0"/>
              </a:rPr>
              <a:t>roce 1928 dokázal základní větu teorie her, ale až po 16 letech ji publikoval v knize </a:t>
            </a:r>
            <a:r>
              <a:rPr lang="cs-CZ" altLang="cs-CZ" sz="2000" i="1" err="1">
                <a:latin typeface="Source Sans Pro Semibold" panose="020b0604020202020204" charset="-18"/>
                <a:cs typeface="Times New Roman" pitchFamily="18" charset="0"/>
              </a:rPr>
              <a:t>Theory of Games and Economic Behavior</a:t>
            </a:r>
            <a:r>
              <a:rPr lang="cs-CZ" altLang="cs-CZ" sz="2000">
                <a:latin typeface="Source Sans Pro Semibold" panose="020b0604020202020204" charset="-18"/>
                <a:cs typeface="Times New Roman" pitchFamily="18" charset="0"/>
              </a:rPr>
              <a:t> (Teorie her a ekonomické chování, 1944), kterou vydal spolu s americkým ekonomem O. Morgensternem. </a:t>
            </a:r>
            <a:endParaRPr lang="cs-CZ" altLang="cs-CZ" sz="2000" smtClean="0">
              <a:latin typeface="Source Sans Pro Semibold" panose="020b0604020202020204" charset="-18"/>
              <a:cs typeface="Times New Roman" pitchFamily="18" charset="0"/>
            </a:endParaRPr>
          </a:p>
          <a:p>
            <a:pPr algn="just">
              <a:lnSpc>
                <a:spcPct val="90000"/>
              </a:lnSpc>
              <a:spcBef>
                <a:spcPct val="0"/>
              </a:spcBef>
            </a:pPr>
            <a:endParaRPr lang="cs-CZ" altLang="cs-CZ" sz="2000">
              <a:latin typeface="Source Sans Pro Semibold" panose="020b0604020202020204" charset="-18"/>
              <a:cs typeface="Times New Roman" pitchFamily="18" charset="0"/>
            </a:endParaRPr>
          </a:p>
          <a:p>
            <a:pPr algn="just">
              <a:lnSpc>
                <a:spcPct val="90000"/>
              </a:lnSpc>
              <a:spcBef>
                <a:spcPct val="0"/>
              </a:spcBef>
              <a:buNone/>
            </a:pPr>
            <a:r>
              <a:rPr lang="cs-CZ" altLang="cs-CZ" sz="2000" smtClean="0">
                <a:latin typeface="Source Sans Pro Semibold" panose="020b0604020202020204" charset="-18"/>
                <a:cs typeface="Times New Roman" pitchFamily="18" charset="0"/>
              </a:rPr>
              <a:t>Za </a:t>
            </a:r>
            <a:r>
              <a:rPr lang="cs-CZ" altLang="cs-CZ" sz="2000">
                <a:latin typeface="Source Sans Pro Semibold" panose="020b0604020202020204" charset="-18"/>
                <a:cs typeface="Times New Roman" pitchFamily="18" charset="0"/>
              </a:rPr>
              <a:t>druhé světové války se von Neumann stal jednou z hlavních postav projektu, jehož cílem bylo vyvinout atomovou bombu</a:t>
            </a:r>
            <a:r>
              <a:rPr lang="cs-CZ" altLang="cs-CZ" sz="2000" smtClean="0">
                <a:latin typeface="Source Sans Pro Semibold" panose="020b0604020202020204" charset="-18"/>
                <a:cs typeface="Times New Roman" pitchFamily="18" charset="0"/>
              </a:rPr>
              <a:t>.</a:t>
            </a:r>
          </a:p>
          <a:p>
            <a:pPr algn="just">
              <a:lnSpc>
                <a:spcPct val="90000"/>
              </a:lnSpc>
              <a:spcBef>
                <a:spcPct val="0"/>
              </a:spcBef>
            </a:pPr>
            <a:endParaRPr lang="cs-CZ" altLang="cs-CZ" sz="2000">
              <a:latin typeface="Source Sans Pro Semibold" panose="020b0604020202020204" charset="-18"/>
              <a:cs typeface="Times New Roman" pitchFamily="18" charset="0"/>
            </a:endParaRPr>
          </a:p>
          <a:p>
            <a:pPr algn="just">
              <a:lnSpc>
                <a:spcPct val="90000"/>
              </a:lnSpc>
              <a:spcBef>
                <a:spcPct val="0"/>
              </a:spcBef>
              <a:buNone/>
            </a:pPr>
            <a:r>
              <a:rPr lang="cs-CZ" altLang="cs-CZ" sz="2000" smtClean="0">
                <a:latin typeface="Source Sans Pro Semibold" panose="020b0604020202020204" charset="-18"/>
                <a:cs typeface="Times New Roman" pitchFamily="18" charset="0"/>
              </a:rPr>
              <a:t>Von </a:t>
            </a:r>
            <a:r>
              <a:rPr lang="cs-CZ" altLang="cs-CZ" sz="2000">
                <a:latin typeface="Source Sans Pro Semibold" panose="020b0604020202020204" charset="-18"/>
                <a:cs typeface="Times New Roman" pitchFamily="18" charset="0"/>
              </a:rPr>
              <a:t>Neumann zemřel v roce 1957 na rakovinu. Bylo mu necelých čtyřiapadesát let.</a:t>
            </a:r>
          </a:p>
        </p:txBody>
      </p:sp>
      <p:sp>
        <p:nvSpPr>
          <p:cNvPr id="14341" name="TextovéPole 4"/>
          <p:cNvSpPr txBox="1">
            <a:spLocks noChangeArrowheads="1"/>
          </p:cNvSpPr>
          <p:nvPr/>
        </p:nvSpPr>
        <p:spPr bwMode="auto">
          <a:xfrm>
            <a:off x="8849083" y="4355777"/>
            <a:ext cx="3052658" cy="2502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cs-CZ"/>
            </a:defPPr>
            <a:lvl1pPr marL="0" algn="l" defTabSz="914400" rtl="0" eaLnBrk="0" latinLnBrk="0" hangingPunct="0">
              <a:spcBef>
                <a:spcPct val="20000"/>
              </a:spcBef>
              <a:buChar char="•"/>
              <a:defRPr sz="3200" kern="1200">
                <a:solidFill>
                  <a:schemeClr val="tx1"/>
                </a:solidFill>
                <a:latin typeface="Arial" pitchFamily="34" charset="0"/>
                <a:ea typeface="+mn-ea"/>
                <a:cs typeface="+mn-cs"/>
              </a:defRPr>
            </a:lvl1pPr>
            <a:lvl2pPr marL="742950" indent="-285750" algn="l" defTabSz="914400" rtl="0" eaLnBrk="0" latinLnBrk="0" hangingPunct="0">
              <a:spcBef>
                <a:spcPct val="20000"/>
              </a:spcBef>
              <a:buChar char="–"/>
              <a:defRPr sz="2800" kern="1200">
                <a:solidFill>
                  <a:schemeClr val="tx1"/>
                </a:solidFill>
                <a:latin typeface="Arial" pitchFamily="34" charset="0"/>
                <a:ea typeface="+mn-ea"/>
                <a:cs typeface="+mn-cs"/>
              </a:defRPr>
            </a:lvl2pPr>
            <a:lvl3pPr marL="1143000" indent="-228600" algn="l" defTabSz="914400" rtl="0" eaLnBrk="0" latinLnBrk="0" hangingPunct="0">
              <a:spcBef>
                <a:spcPct val="20000"/>
              </a:spcBef>
              <a:buChar char="•"/>
              <a:defRPr sz="2400" kern="1200">
                <a:solidFill>
                  <a:schemeClr val="tx1"/>
                </a:solidFill>
                <a:latin typeface="Arial" pitchFamily="34" charset="0"/>
                <a:ea typeface="+mn-ea"/>
                <a:cs typeface="+mn-cs"/>
              </a:defRPr>
            </a:lvl3pPr>
            <a:lvl4pPr marL="1600200" indent="-228600" algn="l" defTabSz="914400" rtl="0" eaLnBrk="0" latinLnBrk="0" hangingPunct="0">
              <a:spcBef>
                <a:spcPct val="20000"/>
              </a:spcBef>
              <a:buChar char="–"/>
              <a:defRPr sz="2000" kern="1200">
                <a:solidFill>
                  <a:schemeClr val="tx1"/>
                </a:solidFill>
                <a:latin typeface="Arial" pitchFamily="34" charset="0"/>
                <a:ea typeface="+mn-ea"/>
                <a:cs typeface="+mn-cs"/>
              </a:defRPr>
            </a:lvl4pPr>
            <a:lvl5pPr marL="2057400" indent="-228600" algn="l" defTabSz="914400" rtl="0" eaLnBrk="0" latinLnBrk="0" hangingPunct="0">
              <a:spcBef>
                <a:spcPct val="20000"/>
              </a:spcBef>
              <a:buChar char="»"/>
              <a:defRPr sz="2000" kern="1200">
                <a:solidFill>
                  <a:schemeClr val="tx1"/>
                </a:solidFill>
                <a:latin typeface="Arial" pitchFamily="34" charset="0"/>
                <a:ea typeface="+mn-ea"/>
                <a:cs typeface="+mn-cs"/>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Arial" pitchFamily="34" charset="0"/>
                <a:ea typeface="+mn-ea"/>
                <a:cs typeface="+mn-cs"/>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Arial" pitchFamily="34" charset="0"/>
                <a:ea typeface="+mn-ea"/>
                <a:cs typeface="+mn-cs"/>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Arial" pitchFamily="34" charset="0"/>
                <a:ea typeface="+mn-ea"/>
                <a:cs typeface="+mn-cs"/>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Arial" pitchFamily="34" charset="0"/>
                <a:ea typeface="+mn-ea"/>
                <a:cs typeface="+mn-cs"/>
              </a:defRPr>
            </a:lvl9pPr>
          </a:lstStyle>
          <a:p>
            <a:pPr algn="ctr" eaLnBrk="1" hangingPunct="1">
              <a:lnSpc>
                <a:spcPct val="90000"/>
              </a:lnSpc>
              <a:spcBef>
                <a:spcPct val="0"/>
              </a:spcBef>
              <a:buFontTx/>
              <a:buNone/>
            </a:pPr>
            <a:endParaRPr lang="cs-CZ" altLang="cs-CZ" sz="1800"/>
          </a:p>
          <a:p>
            <a:pPr algn="ctr" eaLnBrk="1" hangingPunct="1">
              <a:lnSpc>
                <a:spcPct val="90000"/>
              </a:lnSpc>
              <a:spcBef>
                <a:spcPct val="0"/>
              </a:spcBef>
              <a:buFontTx/>
              <a:buNone/>
            </a:pPr>
            <a:r>
              <a:rPr lang="cs-CZ" altLang="cs-CZ" sz="2000" b="1">
                <a:latin typeface="Source Sans Pro Semibold" panose="020b0604020202020204" charset="-18"/>
                <a:cs typeface="Times New Roman" pitchFamily="18" charset="0"/>
              </a:rPr>
              <a:t>Von Neumannův </a:t>
            </a:r>
            <a:r>
              <a:rPr lang="cs-CZ" altLang="cs-CZ" sz="2000" b="1" smtClean="0">
                <a:latin typeface="Source Sans Pro Semibold" panose="020b0604020202020204" charset="-18"/>
                <a:cs typeface="Times New Roman" pitchFamily="18" charset="0"/>
              </a:rPr>
              <a:t>počítač</a:t>
            </a:r>
          </a:p>
          <a:p>
            <a:pPr algn="ctr" eaLnBrk="1" hangingPunct="1">
              <a:lnSpc>
                <a:spcPct val="90000"/>
              </a:lnSpc>
              <a:spcBef>
                <a:spcPct val="0"/>
              </a:spcBef>
              <a:buFontTx/>
              <a:buNone/>
            </a:pPr>
            <a:r>
              <a:rPr lang="cs-CZ" altLang="cs-CZ" sz="2000" i="1" smtClean="0">
                <a:latin typeface="Source Sans Pro Semibold" panose="020b0604020202020204" charset="-18"/>
                <a:cs typeface="Times New Roman" pitchFamily="18" charset="0"/>
              </a:rPr>
              <a:t>5 </a:t>
            </a:r>
            <a:r>
              <a:rPr lang="cs-CZ" altLang="cs-CZ" sz="2000" i="1">
                <a:latin typeface="Source Sans Pro Semibold" panose="020b0604020202020204" charset="-18"/>
                <a:cs typeface="Times New Roman" pitchFamily="18" charset="0"/>
              </a:rPr>
              <a:t>funkčních jednotek: </a:t>
            </a:r>
            <a:endParaRPr lang="cs-CZ" altLang="cs-CZ" sz="2000" i="1" smtClean="0">
              <a:latin typeface="Source Sans Pro Semibold" panose="020b0604020202020204" charset="-18"/>
              <a:cs typeface="Times New Roman" pitchFamily="18" charset="0"/>
            </a:endParaRPr>
          </a:p>
          <a:p>
            <a:pPr algn="ctr" eaLnBrk="1" hangingPunct="1">
              <a:lnSpc>
                <a:spcPct val="90000"/>
              </a:lnSpc>
              <a:spcBef>
                <a:spcPct val="0"/>
              </a:spcBef>
              <a:buFontTx/>
              <a:buNone/>
            </a:pPr>
            <a:r>
              <a:rPr lang="cs-CZ" altLang="cs-CZ" sz="2000" smtClean="0">
                <a:latin typeface="Source Sans Pro Semibold" panose="020b0604020202020204" charset="-18"/>
                <a:cs typeface="Times New Roman" pitchFamily="18" charset="0"/>
              </a:rPr>
              <a:t>řídící </a:t>
            </a:r>
            <a:r>
              <a:rPr lang="cs-CZ" altLang="cs-CZ" sz="2000">
                <a:latin typeface="Source Sans Pro Semibold" panose="020b0604020202020204" charset="-18"/>
                <a:cs typeface="Times New Roman" pitchFamily="18" charset="0"/>
              </a:rPr>
              <a:t>jednotka, </a:t>
            </a:r>
            <a:endParaRPr lang="cs-CZ" altLang="cs-CZ" sz="2000" smtClean="0">
              <a:latin typeface="Source Sans Pro Semibold" panose="020b0604020202020204" charset="-18"/>
              <a:cs typeface="Times New Roman" pitchFamily="18" charset="0"/>
            </a:endParaRPr>
          </a:p>
          <a:p>
            <a:pPr algn="ctr" eaLnBrk="1" hangingPunct="1">
              <a:lnSpc>
                <a:spcPct val="90000"/>
              </a:lnSpc>
              <a:spcBef>
                <a:spcPct val="0"/>
              </a:spcBef>
              <a:buFontTx/>
              <a:buNone/>
            </a:pPr>
            <a:r>
              <a:rPr lang="cs-CZ" altLang="cs-CZ" sz="2000" smtClean="0">
                <a:latin typeface="Source Sans Pro Semibold" panose="020b0604020202020204" charset="-18"/>
                <a:cs typeface="Times New Roman" pitchFamily="18" charset="0"/>
              </a:rPr>
              <a:t>aritmeticko-logická </a:t>
            </a:r>
            <a:r>
              <a:rPr lang="cs-CZ" altLang="cs-CZ" sz="2000">
                <a:latin typeface="Source Sans Pro Semibold" panose="020b0604020202020204" charset="-18"/>
                <a:cs typeface="Times New Roman" pitchFamily="18" charset="0"/>
              </a:rPr>
              <a:t>jednotka, paměť, </a:t>
            </a:r>
          </a:p>
          <a:p>
            <a:pPr algn="ctr" eaLnBrk="1" hangingPunct="1">
              <a:lnSpc>
                <a:spcPct val="90000"/>
              </a:lnSpc>
              <a:spcBef>
                <a:spcPct val="0"/>
              </a:spcBef>
              <a:buFontTx/>
              <a:buNone/>
            </a:pPr>
            <a:r>
              <a:rPr lang="cs-CZ" altLang="cs-CZ" sz="2000">
                <a:latin typeface="Source Sans Pro Semibold" panose="020b0604020202020204" charset="-18"/>
                <a:cs typeface="Times New Roman" pitchFamily="18" charset="0"/>
              </a:rPr>
              <a:t>vstupní zařízení, </a:t>
            </a:r>
          </a:p>
          <a:p>
            <a:pPr algn="ctr" eaLnBrk="1" hangingPunct="1">
              <a:lnSpc>
                <a:spcPct val="90000"/>
              </a:lnSpc>
              <a:spcBef>
                <a:spcPct val="0"/>
              </a:spcBef>
              <a:buFontTx/>
              <a:buNone/>
            </a:pPr>
            <a:r>
              <a:rPr lang="cs-CZ" altLang="cs-CZ" sz="2000">
                <a:latin typeface="Source Sans Pro Semibold" panose="020b0604020202020204" charset="-18"/>
                <a:cs typeface="Times New Roman" pitchFamily="18" charset="0"/>
              </a:rPr>
              <a:t>výstupní zařízení</a:t>
            </a:r>
          </a:p>
          <a:p>
            <a:pPr algn="ctr" eaLnBrk="1" hangingPunct="1">
              <a:lnSpc>
                <a:spcPct val="90000"/>
              </a:lnSpc>
              <a:spcBef>
                <a:spcPct val="0"/>
              </a:spcBef>
              <a:buFontTx/>
              <a:buNone/>
            </a:pPr>
            <a:endParaRPr lang="en-US" altLang="cs-CZ" sz="1600">
              <a:latin typeface="Source Sans Pro Semibold" panose="020b0604020202020204" charset="-18"/>
            </a:endParaRPr>
          </a:p>
        </p:txBody>
      </p:sp>
      <p:sp>
        <p:nvSpPr>
          <p:cNvPr id="2" name="Nadpis 1"/>
          <p:cNvSpPr>
            <a:spLocks noGrp="1"/>
          </p:cNvSpPr>
          <p:nvPr>
            <p:ph type="title"/>
          </p:nvPr>
        </p:nvSpPr>
        <p:spPr/>
        <p:txBody>
          <a:bodyPr/>
          <a:lstStyle/>
          <a:p>
            <a:r>
              <a:rPr lang="cs-CZ" altLang="cs-CZ" b="1">
                <a:latin typeface="Source Sans Pro Semibold" panose="020b0604020202020204" charset="-18"/>
                <a:cs typeface="Times New Roman" pitchFamily="18" charset="0"/>
              </a:rPr>
              <a:t>John von Neumann (1903-1957)</a:t>
            </a:r>
            <a:endParaRPr lang="cs-CZ"/>
          </a:p>
        </p:txBody>
      </p:sp>
    </p:spTree>
    <p:extLst>
      <p:ext uri="{BB962C8B-B14F-4D97-AF65-F5344CB8AC3E}">
        <p14:creationId xmlns:p14="http://schemas.microsoft.com/office/powerpoint/2010/main" val="203048104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53" presetClass="entr" presetSubtype="16" dur="500" fill="hold" nodeType="clickEffect">
                                  <p:stCondLst>
                                    <p:cond delay="0"/>
                                  </p:stCondLst>
                                  <p:childTnLst>
                                    <p:set>
                                      <p:cBhvr>
                                        <p:cTn id="6" dur="1" fill="hold">
                                          <p:stCondLst>
                                            <p:cond delay="0"/>
                                          </p:stCondLst>
                                        </p:cTn>
                                        <p:tgtEl>
                                          <p:spTgt spid="14339"/>
                                        </p:tgtEl>
                                        <p:attrNameLst>
                                          <p:attrName>style.visibility</p:attrName>
                                        </p:attrNameLst>
                                      </p:cBhvr>
                                      <p:to>
                                        <p:strVal val="visible"/>
                                      </p:to>
                                    </p:set>
                                    <p:anim calcmode="lin" valueType="num">
                                      <p:cBhvr>
                                        <p:cTn id="7" dur="500" fill="hold"/>
                                        <p:tgtEl>
                                          <p:spTgt spid="14339"/>
                                        </p:tgtEl>
                                        <p:attrNameLst>
                                          <p:attrName>ppt_w</p:attrName>
                                        </p:attrNameLst>
                                      </p:cBhvr>
                                      <p:tavLst>
                                        <p:tav tm="0">
                                          <p:val>
                                            <p:fltVal val="0"/>
                                          </p:val>
                                        </p:tav>
                                        <p:tav tm="100000">
                                          <p:val>
                                            <p:strVal val="#ppt_w"/>
                                          </p:val>
                                        </p:tav>
                                      </p:tavLst>
                                    </p:anim>
                                    <p:anim calcmode="lin" valueType="num">
                                      <p:cBhvr>
                                        <p:cTn id="8" dur="500" fill="hold"/>
                                        <p:tgtEl>
                                          <p:spTgt spid="14339"/>
                                        </p:tgtEl>
                                        <p:attrNameLst>
                                          <p:attrName>ppt_h</p:attrName>
                                        </p:attrNameLst>
                                      </p:cBhvr>
                                      <p:tavLst>
                                        <p:tav tm="0">
                                          <p:val>
                                            <p:fltVal val="0"/>
                                          </p:val>
                                        </p:tav>
                                        <p:tav tm="100000">
                                          <p:val>
                                            <p:strVal val="#ppt_h"/>
                                          </p:val>
                                        </p:tav>
                                      </p:tavLst>
                                    </p:anim>
                                    <p:animEffect transition="in" filter="fade">
                                      <p:cBhvr>
                                        <p:cTn id="9" dur="500"/>
                                        <p:tgtEl>
                                          <p:spTgt spid="143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4" name="Zástupný symbol pro číslo snímku 3"/>
          <p:cNvSpPr>
            <a:spLocks noGrp="1"/>
          </p:cNvSpPr>
          <p:nvPr>
            <p:ph type="sldNum" sz="quarter" idx="12"/>
          </p:nvPr>
        </p:nvSpPr>
        <p:spPr/>
        <p:txBody>
          <a:bodyPr/>
          <a:lstStyle/>
          <a:p>
            <a:fld id="{58ACF089-6BD9-4FF9-8F05-3BF27D933551}" type="slidenum">
              <a:rPr lang="cs-CZ" smtClean="0"/>
              <a:t>19</a:t>
            </a:fld>
            <a:endParaRPr lang="cs-CZ"/>
          </a:p>
        </p:txBody>
      </p:sp>
      <p:sp>
        <p:nvSpPr>
          <p:cNvPr id="13" name="TextovéPole 3"/>
          <p:cNvSpPr txBox="1">
            <a:spLocks noChangeArrowheads="1"/>
          </p:cNvSpPr>
          <p:nvPr/>
        </p:nvSpPr>
        <p:spPr bwMode="auto">
          <a:xfrm>
            <a:off x="484754" y="1460600"/>
            <a:ext cx="8252846" cy="34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cs-CZ"/>
            </a:defPPr>
            <a:lvl1pPr marL="0" algn="l" defTabSz="914400" rtl="0" eaLnBrk="0" latinLnBrk="0" hangingPunct="0">
              <a:defRPr sz="1800" kern="1200">
                <a:solidFill>
                  <a:schemeClr val="tx2"/>
                </a:solidFill>
                <a:latin typeface="Times New Roman" pitchFamily="18" charset="0"/>
                <a:ea typeface="+mn-ea"/>
                <a:cs typeface="Arial" pitchFamily="34" charset="0"/>
                <a:sym typeface="Symbol" pitchFamily="18" charset="2"/>
              </a:defRPr>
            </a:lvl1pPr>
            <a:lvl2pPr marL="742950" indent="-285750" algn="l" defTabSz="914400" rtl="0" eaLnBrk="0" latinLnBrk="0" hangingPunct="0">
              <a:defRPr sz="1800" kern="1200">
                <a:solidFill>
                  <a:schemeClr val="tx2"/>
                </a:solidFill>
                <a:latin typeface="Times New Roman" pitchFamily="18" charset="0"/>
                <a:ea typeface="+mn-ea"/>
                <a:cs typeface="Arial" pitchFamily="34" charset="0"/>
                <a:sym typeface="Symbol" pitchFamily="18" charset="2"/>
              </a:defRPr>
            </a:lvl2pPr>
            <a:lvl3pPr marL="1143000" indent="-228600" algn="l" defTabSz="914400" rtl="0" eaLnBrk="0" latinLnBrk="0" hangingPunct="0">
              <a:defRPr sz="1800" kern="1200">
                <a:solidFill>
                  <a:schemeClr val="tx2"/>
                </a:solidFill>
                <a:latin typeface="Times New Roman" pitchFamily="18" charset="0"/>
                <a:ea typeface="+mn-ea"/>
                <a:cs typeface="Arial" pitchFamily="34" charset="0"/>
                <a:sym typeface="Symbol" pitchFamily="18" charset="2"/>
              </a:defRPr>
            </a:lvl3pPr>
            <a:lvl4pPr marL="1600200" indent="-228600" algn="l" defTabSz="914400" rtl="0" eaLnBrk="0" latinLnBrk="0" hangingPunct="0">
              <a:defRPr sz="1800" kern="1200">
                <a:solidFill>
                  <a:schemeClr val="tx2"/>
                </a:solidFill>
                <a:latin typeface="Times New Roman" pitchFamily="18" charset="0"/>
                <a:ea typeface="+mn-ea"/>
                <a:cs typeface="Arial" pitchFamily="34" charset="0"/>
                <a:sym typeface="Symbol" pitchFamily="18" charset="2"/>
              </a:defRPr>
            </a:lvl4pPr>
            <a:lvl5pPr marL="2057400" indent="-228600" algn="l" defTabSz="914400" rtl="0" eaLnBrk="0" latinLnBrk="0" hangingPunct="0">
              <a:defRPr sz="1800" kern="1200">
                <a:solidFill>
                  <a:schemeClr val="tx2"/>
                </a:solidFill>
                <a:latin typeface="Times New Roman" pitchFamily="18" charset="0"/>
                <a:ea typeface="+mn-ea"/>
                <a:cs typeface="Arial" pitchFamily="34" charset="0"/>
                <a:sym typeface="Symbol" pitchFamily="18" charset="2"/>
              </a:defRPr>
            </a:lvl5pPr>
            <a:lvl6pPr marL="2514600" indent="-228600" algn="l" defTabSz="914400" rtl="0" eaLnBrk="0" fontAlgn="base" latinLnBrk="0" hangingPunct="0">
              <a:spcBef>
                <a:spcPct val="0"/>
              </a:spcBef>
              <a:spcAft>
                <a:spcPct val="0"/>
              </a:spcAft>
              <a:defRPr sz="1800" kern="1200">
                <a:solidFill>
                  <a:schemeClr val="tx2"/>
                </a:solidFill>
                <a:latin typeface="Times New Roman" pitchFamily="18" charset="0"/>
                <a:ea typeface="+mn-ea"/>
                <a:cs typeface="Arial" pitchFamily="34" charset="0"/>
                <a:sym typeface="Symbol" pitchFamily="18" charset="2"/>
              </a:defRPr>
            </a:lvl6pPr>
            <a:lvl7pPr marL="2971800" indent="-228600" algn="l" defTabSz="914400" rtl="0" eaLnBrk="0" fontAlgn="base" latinLnBrk="0" hangingPunct="0">
              <a:spcBef>
                <a:spcPct val="0"/>
              </a:spcBef>
              <a:spcAft>
                <a:spcPct val="0"/>
              </a:spcAft>
              <a:defRPr sz="1800" kern="1200">
                <a:solidFill>
                  <a:schemeClr val="tx2"/>
                </a:solidFill>
                <a:latin typeface="Times New Roman" pitchFamily="18" charset="0"/>
                <a:ea typeface="+mn-ea"/>
                <a:cs typeface="Arial" pitchFamily="34" charset="0"/>
                <a:sym typeface="Symbol" pitchFamily="18" charset="2"/>
              </a:defRPr>
            </a:lvl7pPr>
            <a:lvl8pPr marL="3429000" indent="-228600" algn="l" defTabSz="914400" rtl="0" eaLnBrk="0" fontAlgn="base" latinLnBrk="0" hangingPunct="0">
              <a:spcBef>
                <a:spcPct val="0"/>
              </a:spcBef>
              <a:spcAft>
                <a:spcPct val="0"/>
              </a:spcAft>
              <a:defRPr sz="1800" kern="1200">
                <a:solidFill>
                  <a:schemeClr val="tx2"/>
                </a:solidFill>
                <a:latin typeface="Times New Roman" pitchFamily="18" charset="0"/>
                <a:ea typeface="+mn-ea"/>
                <a:cs typeface="Arial" pitchFamily="34" charset="0"/>
                <a:sym typeface="Symbol" pitchFamily="18" charset="2"/>
              </a:defRPr>
            </a:lvl8pPr>
            <a:lvl9pPr marL="3886200" indent="-228600" algn="l" defTabSz="914400" rtl="0" eaLnBrk="0" fontAlgn="base" latinLnBrk="0" hangingPunct="0">
              <a:spcBef>
                <a:spcPct val="0"/>
              </a:spcBef>
              <a:spcAft>
                <a:spcPct val="0"/>
              </a:spcAft>
              <a:defRPr sz="1800" kern="1200">
                <a:solidFill>
                  <a:schemeClr val="tx2"/>
                </a:solidFill>
                <a:latin typeface="Times New Roman" pitchFamily="18" charset="0"/>
                <a:ea typeface="+mn-ea"/>
                <a:cs typeface="Arial" pitchFamily="34" charset="0"/>
                <a:sym typeface="Symbol" pitchFamily="18" charset="2"/>
              </a:defRPr>
            </a:lvl9pPr>
          </a:lstStyle>
          <a:p>
            <a:pPr algn="just"/>
            <a:r>
              <a:rPr lang="cs-CZ" sz="2000">
                <a:solidFill>
                  <a:schemeClr val="tx1"/>
                </a:solidFill>
                <a:latin typeface="Source Sans Pro Semibold" panose="020b0604020202020204" charset="-18"/>
              </a:rPr>
              <a:t>Narodil se rusko-francouzským rodičům, kteří studovali na Sorboně v </a:t>
            </a:r>
            <a:r>
              <a:rPr lang="cs-CZ" sz="2000" smtClean="0">
                <a:solidFill>
                  <a:schemeClr val="tx1"/>
                </a:solidFill>
                <a:latin typeface="Source Sans Pro Semibold" panose="020b0604020202020204" charset="-18"/>
              </a:rPr>
              <a:t>Paříži  </a:t>
            </a:r>
            <a:r>
              <a:rPr lang="cs-CZ" sz="2000">
                <a:solidFill>
                  <a:schemeClr val="tx1"/>
                </a:solidFill>
                <a:latin typeface="Source Sans Pro Semibold" panose="020b0604020202020204" charset="-18"/>
              </a:rPr>
              <a:t>a ještě před jeho narozením emigrovali do USA.</a:t>
            </a:r>
          </a:p>
          <a:p>
            <a:pPr algn="just"/>
            <a:endParaRPr lang="cs-CZ" sz="2000">
              <a:solidFill>
                <a:schemeClr val="tx1"/>
              </a:solidFill>
              <a:latin typeface="Source Sans Pro Semibold" panose="020b0604020202020204" charset="-18"/>
            </a:endParaRPr>
          </a:p>
          <a:p>
            <a:pPr algn="just"/>
            <a:r>
              <a:rPr lang="sk-SK" sz="2000">
                <a:solidFill>
                  <a:schemeClr val="tx1"/>
                </a:solidFill>
                <a:latin typeface="Source Sans Pro Semibold" panose="020b0604020202020204" charset="-18"/>
              </a:rPr>
              <a:t>Významný americký matematik a profesor operační analýzy a informatiky Stanford University. </a:t>
            </a:r>
          </a:p>
          <a:p>
            <a:pPr algn="just"/>
            <a:endParaRPr lang="sk-SK" sz="2000">
              <a:solidFill>
                <a:schemeClr val="tx1"/>
              </a:solidFill>
              <a:latin typeface="Source Sans Pro Semibold" panose="020b0604020202020204" charset="-18"/>
            </a:endParaRPr>
          </a:p>
          <a:p>
            <a:pPr algn="just"/>
            <a:r>
              <a:rPr lang="sk-SK" sz="2000">
                <a:solidFill>
                  <a:schemeClr val="tx1"/>
                </a:solidFill>
                <a:latin typeface="Source Sans Pro Semibold" panose="020b0604020202020204" charset="-18"/>
              </a:rPr>
              <a:t>Je objevitelem metody řešení úloh lineárního programování metodou simplexové tabulky a dalších metod v této oblasti.</a:t>
            </a:r>
          </a:p>
          <a:p>
            <a:pPr algn="just"/>
            <a:endParaRPr lang="sk-SK" sz="2000">
              <a:solidFill>
                <a:schemeClr val="tx1"/>
              </a:solidFill>
              <a:latin typeface="Source Sans Pro Semibold" panose="020b0604020202020204" charset="-18"/>
            </a:endParaRPr>
          </a:p>
          <a:p>
            <a:pPr algn="just"/>
            <a:r>
              <a:rPr lang="sk-SK" sz="2000">
                <a:solidFill>
                  <a:schemeClr val="tx1"/>
                </a:solidFill>
                <a:latin typeface="Source Sans Pro Semibold" panose="020b0604020202020204" charset="-18"/>
              </a:rPr>
              <a:t>Za zakladatele  lineárního programování je pokládán Leonid V. </a:t>
            </a:r>
            <a:r>
              <a:rPr lang="sk-SK" sz="2000" err="1" smtClean="0">
                <a:solidFill>
                  <a:schemeClr val="tx1"/>
                </a:solidFill>
                <a:latin typeface="Source Sans Pro Semibold" panose="020b0604020202020204" charset="-18"/>
              </a:rPr>
              <a:t>Kantorovič </a:t>
            </a:r>
            <a:r>
              <a:rPr lang="sk-SK" sz="2000">
                <a:solidFill>
                  <a:schemeClr val="tx1"/>
                </a:solidFill>
                <a:latin typeface="Source Sans Pro Semibold" panose="020b0604020202020204" charset="-18"/>
              </a:rPr>
              <a:t>(1912-1986), který úlohu formuloval v r.1936</a:t>
            </a:r>
            <a:r>
              <a:rPr lang="sk-SK" sz="2000" smtClean="0">
                <a:solidFill>
                  <a:schemeClr val="tx1"/>
                </a:solidFill>
                <a:latin typeface="Source Sans Pro Semibold" panose="020b0604020202020204" charset="-18"/>
              </a:rPr>
              <a:t>.</a:t>
            </a:r>
            <a:endParaRPr lang="en-US" sz="2000">
              <a:solidFill>
                <a:schemeClr val="tx1"/>
              </a:solidFill>
              <a:latin typeface="Source Sans Pro Semibold" panose="020b0604020202020204" charset="-18"/>
            </a:endParaRPr>
          </a:p>
        </p:txBody>
      </p:sp>
      <p:sp>
        <p:nvSpPr>
          <p:cNvPr id="5" name="Nadpis 4"/>
          <p:cNvSpPr>
            <a:spLocks noGrp="1"/>
          </p:cNvSpPr>
          <p:nvPr>
            <p:ph type="title"/>
          </p:nvPr>
        </p:nvSpPr>
        <p:spPr/>
        <p:txBody>
          <a:bodyPr>
            <a:normAutofit/>
          </a:bodyPr>
          <a:lstStyle/>
          <a:p>
            <a:r>
              <a:rPr lang="cs-CZ">
                <a:latin typeface="Source Sans Pro Semibold" panose="020b0604020202020204" charset="-18"/>
              </a:rPr>
              <a:t>Georg Bernard Dantzig (1914-2005)</a:t>
            </a:r>
            <a:endParaRPr lang="cs-CZ"/>
          </a:p>
        </p:txBody>
      </p:sp>
      <p:pic>
        <p:nvPicPr>
          <p:cNvPr id="7" name="Picture 5" descr="http://www-groups.dcs.st-andrews.ac.uk/history/BigPictures/Dantzig_George.jpeg"/>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9369014" y="1417638"/>
            <a:ext cx="2602313" cy="31665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999641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53" presetClass="entr" presetSubtype="16" dur="50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Title 1"/>
          <p:cNvSpPr>
            <a:spLocks noGrp="1"/>
          </p:cNvSpPr>
          <p:nvPr>
            <p:ph type="ctrTitle"/>
          </p:nvPr>
        </p:nvSpPr>
        <p:spPr>
          <a:xfrm>
            <a:off x="2209800" y="2276873"/>
            <a:ext cx="7702624" cy="1470025"/>
          </a:xfrm>
        </p:spPr>
        <p:txBody>
          <a:bodyPr/>
          <a:lstStyle/>
          <a:p>
            <a:r>
              <a:rPr lang="en-US" smtClean="0"/>
              <a:t>1. </a:t>
            </a:r>
            <a:r>
              <a:rPr lang="cs-CZ" smtClean="0"/>
              <a:t>Historický úvod</a:t>
            </a:r>
            <a:endParaRPr lang="en-US"/>
          </a:p>
        </p:txBody>
      </p:sp>
      <p:sp>
        <p:nvSpPr>
          <p:cNvPr id="3" name="Subtitle 2"/>
          <p:cNvSpPr>
            <a:spLocks noGrp="1"/>
          </p:cNvSpPr>
          <p:nvPr>
            <p:ph type="subTitle" idx="1"/>
          </p:nvPr>
        </p:nvSpPr>
        <p:spPr>
          <a:xfrm>
            <a:off x="2855640" y="3356992"/>
            <a:ext cx="6400800" cy="1752600"/>
          </a:xfrm>
        </p:spPr>
        <p:txBody>
          <a:bodyPr>
            <a:normAutofit/>
          </a:bodyPr>
          <a:lstStyle/>
          <a:p>
            <a:r>
              <a:rPr lang="cs-CZ" sz="2800" i="1" smtClean="0">
                <a:solidFill>
                  <a:schemeClr val="tx1"/>
                </a:solidFill>
                <a:latin typeface="Source Sans Pro Semibold" panose="020b0604020202020204" charset="-18"/>
              </a:rPr>
              <a:t>Osobnosti vědecké oblasti, formulace a klasifikace úloh a metod</a:t>
            </a:r>
            <a:endParaRPr lang="en-US" sz="2800" i="1">
              <a:solidFill>
                <a:schemeClr val="tx1"/>
              </a:solidFill>
              <a:latin typeface="Source Sans Pro Semibold" panose="020b0604020202020204" charset="-18"/>
            </a:endParaRPr>
          </a:p>
        </p:txBody>
      </p:sp>
      <p:sp>
        <p:nvSpPr>
          <p:cNvPr id="12" name="Zástupný symbol pro číslo snímku 11"/>
          <p:cNvSpPr>
            <a:spLocks noGrp="1"/>
          </p:cNvSpPr>
          <p:nvPr>
            <p:ph type="sldNum" sz="quarter" idx="12"/>
          </p:nvPr>
        </p:nvSpPr>
        <p:spPr/>
        <p:txBody>
          <a:bodyPr/>
          <a:lstStyle/>
          <a:p>
            <a:fld id="{58ACF089-6BD9-4FF9-8F05-3BF27D933551}" type="slidenum">
              <a:rPr lang="en-US" smtClean="0"/>
              <a:t>2</a:t>
            </a:fld>
            <a:endParaRPr lang="en-US"/>
          </a:p>
        </p:txBody>
      </p:sp>
      <p:pic>
        <p:nvPicPr>
          <p:cNvPr id="13" name="Obrázek 12"/>
          <p:cNvPicPr/>
          <p:nvPr/>
        </p:nvPicPr>
        <p:blipFill>
          <a:blip r:embed="rId3">
            <a:extLst>
              <a:ext uri="{28A0092B-C50C-407E-A947-70E740481C1C}">
                <a14:useLocalDpi xmlns:a14="http://schemas.microsoft.com/office/drawing/2010/main" val="0"/>
              </a:ext>
            </a:extLst>
          </a:blip>
          <a:stretch>
            <a:fillRect/>
          </a:stretch>
        </p:blipFill>
        <p:spPr bwMode="auto">
          <a:xfrm>
            <a:off x="3161672" y="0"/>
            <a:ext cx="5748614" cy="1277620"/>
          </a:xfrm>
          <a:prstGeom prst="rect">
            <a:avLst/>
          </a:prstGeom>
          <a:ln>
            <a:noFill/>
          </a:ln>
          <a:effectLst>
            <a:softEdge rad="112500"/>
          </a:effectLst>
        </p:spPr>
      </p:pic>
      <p:pic>
        <p:nvPicPr>
          <p:cNvPr id="8" name="Picture 6"/>
          <p:cNvPicPr>
            <a:picLocks noChangeAspect="1"/>
          </p:cNvPicPr>
          <p:nvPr/>
        </p:nvPicPr>
        <p:blipFill>
          <a:blip r:embed="rId4">
            <a:extLst>
              <a:ext uri="{BEBA8EAE-BF5A-486C-A8C5-ECC9F3942E4B}">
                <a14:imgProps xmlns:a14="http://schemas.microsoft.com/office/drawing/2010/main">
                  <a14:imgLayer r:embed="rId5">
                    <a14:imgEffect>
                      <a14:artisticGlowEdges/>
                    </a14:imgEffect>
                  </a14:imgLayer>
                </a14:imgProps>
              </a:ext>
              <a:ext uri="{28A0092B-C50C-407E-A947-70E740481C1C}">
                <a14:useLocalDpi xmlns:a14="http://schemas.microsoft.com/office/drawing/2010/main" val="0"/>
              </a:ext>
            </a:extLst>
          </a:blip>
          <a:stretch>
            <a:fillRect/>
          </a:stretch>
        </p:blipFill>
        <p:spPr>
          <a:xfrm>
            <a:off x="2145764" y="6231658"/>
            <a:ext cx="205821" cy="235223"/>
          </a:xfrm>
          <a:prstGeom prst="rect">
            <a:avLst/>
          </a:prstGeom>
        </p:spPr>
      </p:pic>
      <p:sp>
        <p:nvSpPr>
          <p:cNvPr id="9" name="Footer Placeholder 3"/>
          <p:cNvSpPr>
            <a:spLocks noGrp="1"/>
          </p:cNvSpPr>
          <p:nvPr>
            <p:ph type="ftr" sz="quarter" idx="11"/>
          </p:nvPr>
        </p:nvSpPr>
        <p:spPr>
          <a:xfrm>
            <a:off x="2408312" y="6093296"/>
            <a:ext cx="2319536" cy="504056"/>
          </a:xfrm>
        </p:spPr>
        <p:txBody>
          <a:bodyPr/>
          <a:lstStyle/>
          <a:p>
            <a:pPr algn="l"/>
            <a:r>
              <a:rPr lang="cs-CZ" sz="1100" smtClean="0">
                <a:solidFill>
                  <a:schemeClr val="tx1"/>
                </a:solidFill>
                <a:latin typeface="Berlin CE" pitchFamily="2" charset="0"/>
              </a:rPr>
              <a:t>Jméno Roman Prokop</a:t>
            </a:r>
            <a:endParaRPr lang="cs-CZ" sz="1100">
              <a:solidFill>
                <a:schemeClr val="tx1"/>
              </a:solidFill>
              <a:latin typeface="Berlin CE" pitchFamily="2" charset="0"/>
            </a:endParaRPr>
          </a:p>
          <a:p>
            <a:pPr algn="l"/>
            <a:r>
              <a:rPr lang="cs-CZ" sz="1100" smtClean="0">
                <a:solidFill>
                  <a:schemeClr val="tx1"/>
                </a:solidFill>
                <a:latin typeface="Berlin CE" pitchFamily="2" charset="0"/>
              </a:rPr>
              <a:t>Afiliace FAI UTB</a:t>
            </a:r>
            <a:endParaRPr lang="cs-CZ" sz="1100">
              <a:solidFill>
                <a:schemeClr val="tx1"/>
              </a:solidFill>
              <a:latin typeface="Berlin CE" pitchFamily="2" charset="0"/>
            </a:endParaRPr>
          </a:p>
        </p:txBody>
      </p:sp>
    </p:spTree>
    <p:extLst>
      <p:ext uri="{BB962C8B-B14F-4D97-AF65-F5344CB8AC3E}">
        <p14:creationId xmlns:p14="http://schemas.microsoft.com/office/powerpoint/2010/main" val="2508621089"/>
      </p:ext>
    </p:extLst>
  </p:cSld>
  <p:clrMapOvr>
    <a:masterClrMapping/>
  </p:clrMapOvr>
  <p:transition/>
  <p:timing/>
</p:sld>
</file>

<file path=ppt/slides/slide2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4" name="Zástupný symbol pro číslo snímku 3"/>
          <p:cNvSpPr>
            <a:spLocks noGrp="1"/>
          </p:cNvSpPr>
          <p:nvPr>
            <p:ph type="sldNum" sz="quarter" idx="12"/>
          </p:nvPr>
        </p:nvSpPr>
        <p:spPr/>
        <p:txBody>
          <a:bodyPr/>
          <a:lstStyle/>
          <a:p>
            <a:fld id="{58ACF089-6BD9-4FF9-8F05-3BF27D933551}" type="slidenum">
              <a:rPr lang="cs-CZ" smtClean="0"/>
              <a:t>20</a:t>
            </a:fld>
            <a:endParaRPr lang="cs-CZ"/>
          </a:p>
        </p:txBody>
      </p:sp>
      <p:pic>
        <p:nvPicPr>
          <p:cNvPr id="12" name="Picture 2" descr="https://upload.wikimedia.org/wikipedia/en/7/7a/Richard_Ernest_Bellman.jp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9282952" y="1417638"/>
            <a:ext cx="2602313" cy="33355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ovéPole 3"/>
          <p:cNvSpPr txBox="1">
            <a:spLocks noChangeArrowheads="1"/>
          </p:cNvSpPr>
          <p:nvPr/>
        </p:nvSpPr>
        <p:spPr bwMode="auto">
          <a:xfrm>
            <a:off x="484754" y="1460600"/>
            <a:ext cx="8460838" cy="53245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cs-CZ"/>
            </a:defPPr>
            <a:lvl1pPr marL="0" algn="l" defTabSz="914400" rtl="0" eaLnBrk="0" latinLnBrk="0" hangingPunct="0">
              <a:defRPr sz="1800" kern="1200">
                <a:solidFill>
                  <a:schemeClr val="tx2"/>
                </a:solidFill>
                <a:latin typeface="Times New Roman" pitchFamily="18" charset="0"/>
                <a:ea typeface="+mn-ea"/>
                <a:cs typeface="Arial" pitchFamily="34" charset="0"/>
                <a:sym typeface="Symbol" pitchFamily="18" charset="2"/>
              </a:defRPr>
            </a:lvl1pPr>
            <a:lvl2pPr marL="742950" indent="-285750" algn="l" defTabSz="914400" rtl="0" eaLnBrk="0" latinLnBrk="0" hangingPunct="0">
              <a:defRPr sz="1800" kern="1200">
                <a:solidFill>
                  <a:schemeClr val="tx2"/>
                </a:solidFill>
                <a:latin typeface="Times New Roman" pitchFamily="18" charset="0"/>
                <a:ea typeface="+mn-ea"/>
                <a:cs typeface="Arial" pitchFamily="34" charset="0"/>
                <a:sym typeface="Symbol" pitchFamily="18" charset="2"/>
              </a:defRPr>
            </a:lvl2pPr>
            <a:lvl3pPr marL="1143000" indent="-228600" algn="l" defTabSz="914400" rtl="0" eaLnBrk="0" latinLnBrk="0" hangingPunct="0">
              <a:defRPr sz="1800" kern="1200">
                <a:solidFill>
                  <a:schemeClr val="tx2"/>
                </a:solidFill>
                <a:latin typeface="Times New Roman" pitchFamily="18" charset="0"/>
                <a:ea typeface="+mn-ea"/>
                <a:cs typeface="Arial" pitchFamily="34" charset="0"/>
                <a:sym typeface="Symbol" pitchFamily="18" charset="2"/>
              </a:defRPr>
            </a:lvl3pPr>
            <a:lvl4pPr marL="1600200" indent="-228600" algn="l" defTabSz="914400" rtl="0" eaLnBrk="0" latinLnBrk="0" hangingPunct="0">
              <a:defRPr sz="1800" kern="1200">
                <a:solidFill>
                  <a:schemeClr val="tx2"/>
                </a:solidFill>
                <a:latin typeface="Times New Roman" pitchFamily="18" charset="0"/>
                <a:ea typeface="+mn-ea"/>
                <a:cs typeface="Arial" pitchFamily="34" charset="0"/>
                <a:sym typeface="Symbol" pitchFamily="18" charset="2"/>
              </a:defRPr>
            </a:lvl4pPr>
            <a:lvl5pPr marL="2057400" indent="-228600" algn="l" defTabSz="914400" rtl="0" eaLnBrk="0" latinLnBrk="0" hangingPunct="0">
              <a:defRPr sz="1800" kern="1200">
                <a:solidFill>
                  <a:schemeClr val="tx2"/>
                </a:solidFill>
                <a:latin typeface="Times New Roman" pitchFamily="18" charset="0"/>
                <a:ea typeface="+mn-ea"/>
                <a:cs typeface="Arial" pitchFamily="34" charset="0"/>
                <a:sym typeface="Symbol" pitchFamily="18" charset="2"/>
              </a:defRPr>
            </a:lvl5pPr>
            <a:lvl6pPr marL="2514600" indent="-228600" algn="l" defTabSz="914400" rtl="0" eaLnBrk="0" fontAlgn="base" latinLnBrk="0" hangingPunct="0">
              <a:spcBef>
                <a:spcPct val="0"/>
              </a:spcBef>
              <a:spcAft>
                <a:spcPct val="0"/>
              </a:spcAft>
              <a:defRPr sz="1800" kern="1200">
                <a:solidFill>
                  <a:schemeClr val="tx2"/>
                </a:solidFill>
                <a:latin typeface="Times New Roman" pitchFamily="18" charset="0"/>
                <a:ea typeface="+mn-ea"/>
                <a:cs typeface="Arial" pitchFamily="34" charset="0"/>
                <a:sym typeface="Symbol" pitchFamily="18" charset="2"/>
              </a:defRPr>
            </a:lvl6pPr>
            <a:lvl7pPr marL="2971800" indent="-228600" algn="l" defTabSz="914400" rtl="0" eaLnBrk="0" fontAlgn="base" latinLnBrk="0" hangingPunct="0">
              <a:spcBef>
                <a:spcPct val="0"/>
              </a:spcBef>
              <a:spcAft>
                <a:spcPct val="0"/>
              </a:spcAft>
              <a:defRPr sz="1800" kern="1200">
                <a:solidFill>
                  <a:schemeClr val="tx2"/>
                </a:solidFill>
                <a:latin typeface="Times New Roman" pitchFamily="18" charset="0"/>
                <a:ea typeface="+mn-ea"/>
                <a:cs typeface="Arial" pitchFamily="34" charset="0"/>
                <a:sym typeface="Symbol" pitchFamily="18" charset="2"/>
              </a:defRPr>
            </a:lvl7pPr>
            <a:lvl8pPr marL="3429000" indent="-228600" algn="l" defTabSz="914400" rtl="0" eaLnBrk="0" fontAlgn="base" latinLnBrk="0" hangingPunct="0">
              <a:spcBef>
                <a:spcPct val="0"/>
              </a:spcBef>
              <a:spcAft>
                <a:spcPct val="0"/>
              </a:spcAft>
              <a:defRPr sz="1800" kern="1200">
                <a:solidFill>
                  <a:schemeClr val="tx2"/>
                </a:solidFill>
                <a:latin typeface="Times New Roman" pitchFamily="18" charset="0"/>
                <a:ea typeface="+mn-ea"/>
                <a:cs typeface="Arial" pitchFamily="34" charset="0"/>
                <a:sym typeface="Symbol" pitchFamily="18" charset="2"/>
              </a:defRPr>
            </a:lvl8pPr>
            <a:lvl9pPr marL="3886200" indent="-228600" algn="l" defTabSz="914400" rtl="0" eaLnBrk="0" fontAlgn="base" latinLnBrk="0" hangingPunct="0">
              <a:spcBef>
                <a:spcPct val="0"/>
              </a:spcBef>
              <a:spcAft>
                <a:spcPct val="0"/>
              </a:spcAft>
              <a:defRPr sz="1800" kern="1200">
                <a:solidFill>
                  <a:schemeClr val="tx2"/>
                </a:solidFill>
                <a:latin typeface="Times New Roman" pitchFamily="18" charset="0"/>
                <a:ea typeface="+mn-ea"/>
                <a:cs typeface="Arial" pitchFamily="34" charset="0"/>
                <a:sym typeface="Symbol" pitchFamily="18" charset="2"/>
              </a:defRPr>
            </a:lvl9pPr>
          </a:lstStyle>
          <a:p>
            <a:pPr algn="just" eaLnBrk="1" hangingPunct="1"/>
            <a:r>
              <a:rPr lang="cs-CZ" altLang="cs-CZ" sz="2000">
                <a:solidFill>
                  <a:schemeClr val="tx1"/>
                </a:solidFill>
                <a:latin typeface="Source Sans Pro Semibold" panose="020b0604020202020204" charset="-18"/>
              </a:rPr>
              <a:t>Narodil se v New Yorku v polsko – ruské židovské rodině. </a:t>
            </a:r>
            <a:endParaRPr lang="cs-CZ" altLang="cs-CZ" sz="2000" smtClean="0">
              <a:solidFill>
                <a:schemeClr val="tx1"/>
              </a:solidFill>
              <a:latin typeface="Source Sans Pro Semibold" panose="020b0604020202020204" charset="-18"/>
            </a:endParaRPr>
          </a:p>
          <a:p>
            <a:pPr algn="just" eaLnBrk="1" hangingPunct="1"/>
            <a:endParaRPr lang="cs-CZ" altLang="cs-CZ" sz="2000">
              <a:solidFill>
                <a:schemeClr val="tx1"/>
              </a:solidFill>
              <a:latin typeface="Source Sans Pro Semibold" panose="020b0604020202020204" charset="-18"/>
            </a:endParaRPr>
          </a:p>
          <a:p>
            <a:pPr algn="just" eaLnBrk="1" hangingPunct="1"/>
            <a:r>
              <a:rPr lang="cs-CZ" altLang="cs-CZ" sz="2000" smtClean="0">
                <a:solidFill>
                  <a:schemeClr val="tx1"/>
                </a:solidFill>
                <a:latin typeface="Source Sans Pro Semibold" panose="020b0604020202020204" charset="-18"/>
              </a:rPr>
              <a:t>Vystudoval </a:t>
            </a:r>
            <a:r>
              <a:rPr lang="cs-CZ" altLang="cs-CZ" sz="2000">
                <a:solidFill>
                  <a:schemeClr val="tx1"/>
                </a:solidFill>
                <a:latin typeface="Source Sans Pro Semibold" panose="020b0604020202020204" charset="-18"/>
              </a:rPr>
              <a:t>Na univerzitě Wisconsin, za války byl členem týmu v Los Alamos. </a:t>
            </a:r>
            <a:endParaRPr lang="cs-CZ" altLang="cs-CZ" sz="2000" smtClean="0">
              <a:solidFill>
                <a:schemeClr val="tx1"/>
              </a:solidFill>
              <a:latin typeface="Source Sans Pro Semibold" panose="020b0604020202020204" charset="-18"/>
            </a:endParaRPr>
          </a:p>
          <a:p>
            <a:pPr algn="just" eaLnBrk="1" hangingPunct="1"/>
            <a:endParaRPr lang="cs-CZ" altLang="cs-CZ" sz="2000">
              <a:solidFill>
                <a:schemeClr val="tx1"/>
              </a:solidFill>
              <a:latin typeface="Source Sans Pro Semibold" panose="020b0604020202020204" charset="-18"/>
            </a:endParaRPr>
          </a:p>
          <a:p>
            <a:pPr algn="just" eaLnBrk="1" hangingPunct="1"/>
            <a:r>
              <a:rPr lang="cs-CZ" altLang="cs-CZ" sz="2000" smtClean="0">
                <a:solidFill>
                  <a:schemeClr val="tx1"/>
                </a:solidFill>
                <a:latin typeface="Source Sans Pro Semibold" panose="020b0604020202020204" charset="-18"/>
              </a:rPr>
              <a:t>Po </a:t>
            </a:r>
            <a:r>
              <a:rPr lang="cs-CZ" altLang="cs-CZ" sz="2000">
                <a:solidFill>
                  <a:schemeClr val="tx1"/>
                </a:solidFill>
                <a:latin typeface="Source Sans Pro Semibold" panose="020b0604020202020204" charset="-18"/>
              </a:rPr>
              <a:t>válce získal </a:t>
            </a:r>
            <a:r>
              <a:rPr lang="cs-CZ" altLang="cs-CZ" sz="2000" err="1" smtClean="0">
                <a:solidFill>
                  <a:schemeClr val="tx1"/>
                </a:solidFill>
                <a:latin typeface="Source Sans Pro Semibold" panose="020b0604020202020204" charset="-18"/>
              </a:rPr>
              <a:t>Ph.D </a:t>
            </a:r>
            <a:r>
              <a:rPr lang="cs-CZ" altLang="cs-CZ" sz="2000">
                <a:solidFill>
                  <a:schemeClr val="tx1"/>
                </a:solidFill>
                <a:latin typeface="Source Sans Pro Semibold" panose="020b0604020202020204" charset="-18"/>
              </a:rPr>
              <a:t>titul v Princetonu. Od roku 1949 se věnoval dynamickému programování, které založil rozvinul v mnoha aspektech a aplikacích. </a:t>
            </a:r>
            <a:endParaRPr lang="cs-CZ" altLang="cs-CZ" sz="2000" smtClean="0">
              <a:solidFill>
                <a:schemeClr val="tx1"/>
              </a:solidFill>
              <a:latin typeface="Source Sans Pro Semibold" panose="020b0604020202020204" charset="-18"/>
            </a:endParaRPr>
          </a:p>
          <a:p>
            <a:pPr algn="just" eaLnBrk="1" hangingPunct="1"/>
            <a:endParaRPr lang="cs-CZ" altLang="cs-CZ" sz="2000">
              <a:solidFill>
                <a:schemeClr val="tx1"/>
              </a:solidFill>
              <a:latin typeface="Source Sans Pro Semibold" panose="020b0604020202020204" charset="-18"/>
            </a:endParaRPr>
          </a:p>
          <a:p>
            <a:pPr algn="just" eaLnBrk="1" hangingPunct="1"/>
            <a:r>
              <a:rPr lang="cs-CZ" altLang="cs-CZ" sz="2000" smtClean="0">
                <a:solidFill>
                  <a:schemeClr val="tx1"/>
                </a:solidFill>
                <a:latin typeface="Source Sans Pro Semibold" panose="020b0604020202020204" charset="-18"/>
              </a:rPr>
              <a:t>V </a:t>
            </a:r>
            <a:r>
              <a:rPr lang="cs-CZ" altLang="cs-CZ" sz="2000">
                <a:solidFill>
                  <a:schemeClr val="tx1"/>
                </a:solidFill>
                <a:latin typeface="Source Sans Pro Semibold" panose="020b0604020202020204" charset="-18"/>
              </a:rPr>
              <a:t>roce 1973 mu byl diagnostikován mozkový nádor, který ho fyzicky handicapoval.  Poslední leta prožil v Kalifornii (University of Southern Cal), kde také zemřel. </a:t>
            </a:r>
            <a:r>
              <a:rPr lang="cs-CZ" altLang="cs-CZ" sz="2000" smtClean="0">
                <a:solidFill>
                  <a:schemeClr val="tx1"/>
                </a:solidFill>
                <a:latin typeface="Source Sans Pro Semibold" panose="020b0604020202020204" charset="-18"/>
              </a:rPr>
              <a:t>Hlavní </a:t>
            </a:r>
            <a:r>
              <a:rPr lang="cs-CZ" altLang="cs-CZ" sz="2000">
                <a:solidFill>
                  <a:schemeClr val="tx1"/>
                </a:solidFill>
                <a:latin typeface="Source Sans Pro Semibold" panose="020b0604020202020204" charset="-18"/>
              </a:rPr>
              <a:t>oblastí zájmu byla matematika a teorie </a:t>
            </a:r>
            <a:r>
              <a:rPr lang="cs-CZ" altLang="cs-CZ" sz="2000" smtClean="0">
                <a:solidFill>
                  <a:schemeClr val="tx1"/>
                </a:solidFill>
                <a:latin typeface="Source Sans Pro Semibold" panose="020b0604020202020204" charset="-18"/>
              </a:rPr>
              <a:t>řízení. </a:t>
            </a:r>
          </a:p>
          <a:p>
            <a:pPr algn="just" eaLnBrk="1" hangingPunct="1"/>
            <a:endParaRPr lang="cs-CZ" altLang="cs-CZ" sz="2000" smtClean="0">
              <a:solidFill>
                <a:schemeClr val="tx1"/>
              </a:solidFill>
              <a:latin typeface="Source Sans Pro Semibold" panose="020b0604020202020204" charset="-18"/>
            </a:endParaRPr>
          </a:p>
          <a:p>
            <a:pPr algn="just" eaLnBrk="1" hangingPunct="1"/>
            <a:r>
              <a:rPr lang="cs-CZ" altLang="cs-CZ" sz="2000" smtClean="0">
                <a:solidFill>
                  <a:schemeClr val="tx1"/>
                </a:solidFill>
                <a:latin typeface="Source Sans Pro Semibold" panose="020b0604020202020204" charset="-18"/>
              </a:rPr>
              <a:t>Významné </a:t>
            </a:r>
            <a:r>
              <a:rPr lang="cs-CZ" altLang="cs-CZ" sz="2000">
                <a:solidFill>
                  <a:schemeClr val="tx1"/>
                </a:solidFill>
                <a:latin typeface="Source Sans Pro Semibold" panose="020b0604020202020204" charset="-18"/>
              </a:rPr>
              <a:t>výsledky:</a:t>
            </a:r>
          </a:p>
          <a:p>
            <a:pPr marL="285750" indent="-285750" eaLnBrk="1" hangingPunct="1">
              <a:buFont typeface="Arial" pitchFamily="34" charset="0"/>
              <a:buChar char="•"/>
            </a:pPr>
            <a:r>
              <a:rPr lang="cs-CZ" altLang="cs-CZ" sz="2000">
                <a:solidFill>
                  <a:schemeClr val="tx1"/>
                </a:solidFill>
                <a:latin typeface="Source Sans Pro Semibold" panose="020b0604020202020204" charset="-18"/>
              </a:rPr>
              <a:t>Dynamické programování</a:t>
            </a:r>
          </a:p>
          <a:p>
            <a:pPr marL="285750" indent="-285750" eaLnBrk="1" hangingPunct="1">
              <a:buFont typeface="Arial" pitchFamily="34" charset="0"/>
              <a:buChar char="•"/>
            </a:pPr>
            <a:r>
              <a:rPr lang="cs-CZ" altLang="cs-CZ" sz="2000" err="1">
                <a:solidFill>
                  <a:schemeClr val="tx1"/>
                </a:solidFill>
                <a:latin typeface="Source Sans Pro Semibold" panose="020b0604020202020204" charset="-18"/>
              </a:rPr>
              <a:t>Bellmanova rovnice</a:t>
            </a:r>
          </a:p>
          <a:p>
            <a:pPr marL="285750" indent="-285750" eaLnBrk="1" hangingPunct="1">
              <a:buFont typeface="Arial" pitchFamily="34" charset="0"/>
              <a:buChar char="•"/>
            </a:pPr>
            <a:r>
              <a:rPr lang="cs-CZ" altLang="cs-CZ" sz="2000" err="1">
                <a:solidFill>
                  <a:schemeClr val="tx1"/>
                </a:solidFill>
                <a:latin typeface="Source Sans Pro Semibold" panose="020b0604020202020204" charset="-18"/>
              </a:rPr>
              <a:t>Hamilton-Jacobi-Bellmanova rovnice</a:t>
            </a:r>
          </a:p>
          <a:p>
            <a:pPr marL="285750" indent="-285750" eaLnBrk="1" hangingPunct="1">
              <a:buFont typeface="Arial" pitchFamily="34" charset="0"/>
              <a:buChar char="•"/>
            </a:pPr>
            <a:r>
              <a:rPr lang="cs-CZ" altLang="cs-CZ" sz="2000" err="1">
                <a:solidFill>
                  <a:schemeClr val="tx1"/>
                </a:solidFill>
                <a:latin typeface="Source Sans Pro Semibold" panose="020b0604020202020204" charset="-18"/>
              </a:rPr>
              <a:t>Bellman-Fordův </a:t>
            </a:r>
            <a:r>
              <a:rPr lang="cs-CZ" altLang="cs-CZ" sz="2000" smtClean="0">
                <a:solidFill>
                  <a:schemeClr val="tx1"/>
                </a:solidFill>
                <a:latin typeface="Source Sans Pro Semibold" panose="020b0604020202020204" charset="-18"/>
              </a:rPr>
              <a:t>algoritmus</a:t>
            </a:r>
            <a:endParaRPr lang="cs-CZ" altLang="cs-CZ" sz="2000">
              <a:solidFill>
                <a:schemeClr val="tx1"/>
              </a:solidFill>
              <a:latin typeface="Source Sans Pro Semibold" panose="020b0604020202020204" charset="-18"/>
            </a:endParaRPr>
          </a:p>
        </p:txBody>
      </p:sp>
      <p:sp>
        <p:nvSpPr>
          <p:cNvPr id="5" name="Nadpis 4"/>
          <p:cNvSpPr>
            <a:spLocks noGrp="1"/>
          </p:cNvSpPr>
          <p:nvPr>
            <p:ph type="title"/>
          </p:nvPr>
        </p:nvSpPr>
        <p:spPr/>
        <p:txBody>
          <a:bodyPr>
            <a:normAutofit/>
          </a:bodyPr>
          <a:lstStyle/>
          <a:p>
            <a:r>
              <a:rPr lang="cs-CZ" altLang="cs-CZ">
                <a:latin typeface="Source Sans Pro Semibold" panose="020b0604020202020204" charset="-18"/>
                <a:cs typeface="Times New Roman" pitchFamily="18" charset="0"/>
              </a:rPr>
              <a:t>Richard Ernest Bellman (1920-1984</a:t>
            </a:r>
            <a:r>
              <a:rPr lang="cs-CZ" altLang="cs-CZ" smtClean="0">
                <a:latin typeface="Source Sans Pro Semibold" panose="020b0604020202020204" charset="-18"/>
                <a:cs typeface="Times New Roman" pitchFamily="18" charset="0"/>
              </a:rPr>
              <a:t>)</a:t>
            </a:r>
            <a:endParaRPr lang="cs-CZ"/>
          </a:p>
        </p:txBody>
      </p:sp>
    </p:spTree>
    <p:extLst>
      <p:ext uri="{BB962C8B-B14F-4D97-AF65-F5344CB8AC3E}">
        <p14:creationId xmlns:p14="http://schemas.microsoft.com/office/powerpoint/2010/main" val="20619535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53" presetClass="entr" presetSubtype="16" dur="50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fltVal val="0"/>
                                          </p:val>
                                        </p:tav>
                                        <p:tav tm="100000">
                                          <p:val>
                                            <p:strVal val="#ppt_h"/>
                                          </p:val>
                                        </p:tav>
                                      </p:tavLst>
                                    </p:anim>
                                    <p:animEffect transition="in" filter="fade">
                                      <p:cBhvr>
                                        <p:cTn id="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4" name="Zástupný symbol pro číslo snímku 3"/>
          <p:cNvSpPr>
            <a:spLocks noGrp="1"/>
          </p:cNvSpPr>
          <p:nvPr>
            <p:ph type="sldNum" sz="quarter" idx="12"/>
          </p:nvPr>
        </p:nvSpPr>
        <p:spPr/>
        <p:txBody>
          <a:bodyPr/>
          <a:lstStyle/>
          <a:p>
            <a:fld id="{58ACF089-6BD9-4FF9-8F05-3BF27D933551}" type="slidenum">
              <a:rPr lang="cs-CZ" smtClean="0"/>
              <a:t>21</a:t>
            </a:fld>
            <a:endParaRPr lang="cs-CZ"/>
          </a:p>
        </p:txBody>
      </p:sp>
      <p:sp>
        <p:nvSpPr>
          <p:cNvPr id="13" name="TextovéPole 3"/>
          <p:cNvSpPr txBox="1">
            <a:spLocks noChangeArrowheads="1"/>
          </p:cNvSpPr>
          <p:nvPr/>
        </p:nvSpPr>
        <p:spPr bwMode="auto">
          <a:xfrm>
            <a:off x="484754" y="1460600"/>
            <a:ext cx="8252846" cy="4401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cs-CZ"/>
            </a:defPPr>
            <a:lvl1pPr marL="0" algn="l" defTabSz="914400" rtl="0" eaLnBrk="0" latinLnBrk="0" hangingPunct="0">
              <a:defRPr sz="1800" kern="1200">
                <a:solidFill>
                  <a:schemeClr val="tx2"/>
                </a:solidFill>
                <a:latin typeface="Times New Roman" pitchFamily="18" charset="0"/>
                <a:ea typeface="+mn-ea"/>
                <a:cs typeface="Arial" pitchFamily="34" charset="0"/>
                <a:sym typeface="Symbol" pitchFamily="18" charset="2"/>
              </a:defRPr>
            </a:lvl1pPr>
            <a:lvl2pPr marL="742950" indent="-285750" algn="l" defTabSz="914400" rtl="0" eaLnBrk="0" latinLnBrk="0" hangingPunct="0">
              <a:defRPr sz="1800" kern="1200">
                <a:solidFill>
                  <a:schemeClr val="tx2"/>
                </a:solidFill>
                <a:latin typeface="Times New Roman" pitchFamily="18" charset="0"/>
                <a:ea typeface="+mn-ea"/>
                <a:cs typeface="Arial" pitchFamily="34" charset="0"/>
                <a:sym typeface="Symbol" pitchFamily="18" charset="2"/>
              </a:defRPr>
            </a:lvl2pPr>
            <a:lvl3pPr marL="1143000" indent="-228600" algn="l" defTabSz="914400" rtl="0" eaLnBrk="0" latinLnBrk="0" hangingPunct="0">
              <a:defRPr sz="1800" kern="1200">
                <a:solidFill>
                  <a:schemeClr val="tx2"/>
                </a:solidFill>
                <a:latin typeface="Times New Roman" pitchFamily="18" charset="0"/>
                <a:ea typeface="+mn-ea"/>
                <a:cs typeface="Arial" pitchFamily="34" charset="0"/>
                <a:sym typeface="Symbol" pitchFamily="18" charset="2"/>
              </a:defRPr>
            </a:lvl3pPr>
            <a:lvl4pPr marL="1600200" indent="-228600" algn="l" defTabSz="914400" rtl="0" eaLnBrk="0" latinLnBrk="0" hangingPunct="0">
              <a:defRPr sz="1800" kern="1200">
                <a:solidFill>
                  <a:schemeClr val="tx2"/>
                </a:solidFill>
                <a:latin typeface="Times New Roman" pitchFamily="18" charset="0"/>
                <a:ea typeface="+mn-ea"/>
                <a:cs typeface="Arial" pitchFamily="34" charset="0"/>
                <a:sym typeface="Symbol" pitchFamily="18" charset="2"/>
              </a:defRPr>
            </a:lvl4pPr>
            <a:lvl5pPr marL="2057400" indent="-228600" algn="l" defTabSz="914400" rtl="0" eaLnBrk="0" latinLnBrk="0" hangingPunct="0">
              <a:defRPr sz="1800" kern="1200">
                <a:solidFill>
                  <a:schemeClr val="tx2"/>
                </a:solidFill>
                <a:latin typeface="Times New Roman" pitchFamily="18" charset="0"/>
                <a:ea typeface="+mn-ea"/>
                <a:cs typeface="Arial" pitchFamily="34" charset="0"/>
                <a:sym typeface="Symbol" pitchFamily="18" charset="2"/>
              </a:defRPr>
            </a:lvl5pPr>
            <a:lvl6pPr marL="2514600" indent="-228600" algn="l" defTabSz="914400" rtl="0" eaLnBrk="0" fontAlgn="base" latinLnBrk="0" hangingPunct="0">
              <a:spcBef>
                <a:spcPct val="0"/>
              </a:spcBef>
              <a:spcAft>
                <a:spcPct val="0"/>
              </a:spcAft>
              <a:defRPr sz="1800" kern="1200">
                <a:solidFill>
                  <a:schemeClr val="tx2"/>
                </a:solidFill>
                <a:latin typeface="Times New Roman" pitchFamily="18" charset="0"/>
                <a:ea typeface="+mn-ea"/>
                <a:cs typeface="Arial" pitchFamily="34" charset="0"/>
                <a:sym typeface="Symbol" pitchFamily="18" charset="2"/>
              </a:defRPr>
            </a:lvl6pPr>
            <a:lvl7pPr marL="2971800" indent="-228600" algn="l" defTabSz="914400" rtl="0" eaLnBrk="0" fontAlgn="base" latinLnBrk="0" hangingPunct="0">
              <a:spcBef>
                <a:spcPct val="0"/>
              </a:spcBef>
              <a:spcAft>
                <a:spcPct val="0"/>
              </a:spcAft>
              <a:defRPr sz="1800" kern="1200">
                <a:solidFill>
                  <a:schemeClr val="tx2"/>
                </a:solidFill>
                <a:latin typeface="Times New Roman" pitchFamily="18" charset="0"/>
                <a:ea typeface="+mn-ea"/>
                <a:cs typeface="Arial" pitchFamily="34" charset="0"/>
                <a:sym typeface="Symbol" pitchFamily="18" charset="2"/>
              </a:defRPr>
            </a:lvl7pPr>
            <a:lvl8pPr marL="3429000" indent="-228600" algn="l" defTabSz="914400" rtl="0" eaLnBrk="0" fontAlgn="base" latinLnBrk="0" hangingPunct="0">
              <a:spcBef>
                <a:spcPct val="0"/>
              </a:spcBef>
              <a:spcAft>
                <a:spcPct val="0"/>
              </a:spcAft>
              <a:defRPr sz="1800" kern="1200">
                <a:solidFill>
                  <a:schemeClr val="tx2"/>
                </a:solidFill>
                <a:latin typeface="Times New Roman" pitchFamily="18" charset="0"/>
                <a:ea typeface="+mn-ea"/>
                <a:cs typeface="Arial" pitchFamily="34" charset="0"/>
                <a:sym typeface="Symbol" pitchFamily="18" charset="2"/>
              </a:defRPr>
            </a:lvl8pPr>
            <a:lvl9pPr marL="3886200" indent="-228600" algn="l" defTabSz="914400" rtl="0" eaLnBrk="0" fontAlgn="base" latinLnBrk="0" hangingPunct="0">
              <a:spcBef>
                <a:spcPct val="0"/>
              </a:spcBef>
              <a:spcAft>
                <a:spcPct val="0"/>
              </a:spcAft>
              <a:defRPr sz="1800" kern="1200">
                <a:solidFill>
                  <a:schemeClr val="tx2"/>
                </a:solidFill>
                <a:latin typeface="Times New Roman" pitchFamily="18" charset="0"/>
                <a:ea typeface="+mn-ea"/>
                <a:cs typeface="Arial" pitchFamily="34" charset="0"/>
                <a:sym typeface="Symbol" pitchFamily="18" charset="2"/>
              </a:defRPr>
            </a:lvl9pPr>
          </a:lstStyle>
          <a:p>
            <a:pPr algn="just" eaLnBrk="1" hangingPunct="1">
              <a:spcBef>
                <a:spcPct val="0"/>
              </a:spcBef>
              <a:buFontTx/>
              <a:buNone/>
            </a:pPr>
            <a:r>
              <a:rPr lang="en-US" altLang="cs-CZ" sz="2000" err="1">
                <a:solidFill>
                  <a:schemeClr val="tx1"/>
                </a:solidFill>
                <a:latin typeface="Source Sans Pro Semibold" panose="020b0604020202020204" charset="-18"/>
              </a:rPr>
              <a:t>Narodil se v Kalifornii, </a:t>
            </a:r>
            <a:r>
              <a:rPr lang="cs-CZ" altLang="cs-CZ" sz="2000">
                <a:solidFill>
                  <a:schemeClr val="tx1"/>
                </a:solidFill>
                <a:latin typeface="Source Sans Pro Semibold" panose="020b0604020202020204" charset="-18"/>
              </a:rPr>
              <a:t>studoval spolu s J.F.Nashem</a:t>
            </a:r>
            <a:r>
              <a:rPr lang="cs-CZ" altLang="cs-CZ" sz="2000" smtClean="0">
                <a:solidFill>
                  <a:schemeClr val="tx1"/>
                </a:solidFill>
                <a:latin typeface="Source Sans Pro Semibold" panose="020b0604020202020204" charset="-18"/>
              </a:rPr>
              <a:t>.</a:t>
            </a:r>
          </a:p>
          <a:p>
            <a:pPr algn="just" eaLnBrk="1" hangingPunct="1">
              <a:spcBef>
                <a:spcPct val="0"/>
              </a:spcBef>
              <a:buFontTx/>
              <a:buNone/>
            </a:pPr>
            <a:endParaRPr lang="cs-CZ" altLang="cs-CZ" sz="2000">
              <a:solidFill>
                <a:schemeClr val="tx1"/>
              </a:solidFill>
              <a:latin typeface="Source Sans Pro Semibold" panose="020b0604020202020204" charset="-18"/>
            </a:endParaRPr>
          </a:p>
          <a:p>
            <a:pPr algn="just" eaLnBrk="1" hangingPunct="1">
              <a:spcBef>
                <a:spcPct val="0"/>
              </a:spcBef>
              <a:buFontTx/>
              <a:buNone/>
            </a:pPr>
            <a:r>
              <a:rPr lang="cs-CZ" altLang="cs-CZ" sz="2000">
                <a:solidFill>
                  <a:schemeClr val="tx1"/>
                </a:solidFill>
                <a:latin typeface="Source Sans Pro Semibold" panose="020b0604020202020204" charset="-18"/>
              </a:rPr>
              <a:t>Významný americký matematik, zabýval se teorii her a obecným nelineárním programováním a spoluprací s A.W Tuckerem.  </a:t>
            </a:r>
            <a:endParaRPr lang="cs-CZ" altLang="cs-CZ" sz="2000" smtClean="0">
              <a:solidFill>
                <a:schemeClr val="tx1"/>
              </a:solidFill>
              <a:latin typeface="Source Sans Pro Semibold" panose="020b0604020202020204" charset="-18"/>
            </a:endParaRPr>
          </a:p>
          <a:p>
            <a:pPr algn="just" eaLnBrk="1" hangingPunct="1">
              <a:spcBef>
                <a:spcPct val="0"/>
              </a:spcBef>
              <a:buFontTx/>
              <a:buNone/>
            </a:pPr>
            <a:endParaRPr lang="cs-CZ" altLang="cs-CZ" sz="2000">
              <a:solidFill>
                <a:schemeClr val="tx1"/>
              </a:solidFill>
              <a:latin typeface="Source Sans Pro Semibold" panose="020b0604020202020204" charset="-18"/>
            </a:endParaRPr>
          </a:p>
          <a:p>
            <a:pPr algn="just" eaLnBrk="1" hangingPunct="1">
              <a:spcBef>
                <a:spcPct val="0"/>
              </a:spcBef>
              <a:buFontTx/>
              <a:buNone/>
            </a:pPr>
            <a:r>
              <a:rPr lang="cs-CZ" altLang="cs-CZ" sz="2000" smtClean="0">
                <a:solidFill>
                  <a:schemeClr val="tx1"/>
                </a:solidFill>
                <a:latin typeface="Source Sans Pro Semibold" panose="020b0604020202020204" charset="-18"/>
              </a:rPr>
              <a:t>Nejznámější </a:t>
            </a:r>
            <a:r>
              <a:rPr lang="cs-CZ" altLang="cs-CZ" sz="2000">
                <a:solidFill>
                  <a:schemeClr val="tx1"/>
                </a:solidFill>
                <a:latin typeface="Source Sans Pro Semibold" panose="020b0604020202020204" charset="-18"/>
              </a:rPr>
              <a:t>výsledek je znám jako (Karush) Kuhn Tuckerova věta. </a:t>
            </a:r>
            <a:endParaRPr lang="cs-CZ" altLang="cs-CZ" sz="2000" smtClean="0">
              <a:solidFill>
                <a:schemeClr val="tx1"/>
              </a:solidFill>
              <a:latin typeface="Source Sans Pro Semibold" panose="020b0604020202020204" charset="-18"/>
            </a:endParaRPr>
          </a:p>
          <a:p>
            <a:pPr algn="just" eaLnBrk="1" hangingPunct="1">
              <a:spcBef>
                <a:spcPct val="0"/>
              </a:spcBef>
              <a:buFontTx/>
              <a:buNone/>
            </a:pPr>
            <a:endParaRPr lang="cs-CZ" altLang="cs-CZ" sz="2000">
              <a:solidFill>
                <a:schemeClr val="tx1"/>
              </a:solidFill>
              <a:latin typeface="Source Sans Pro Semibold" panose="020b0604020202020204" charset="-18"/>
            </a:endParaRPr>
          </a:p>
          <a:p>
            <a:pPr algn="just" eaLnBrk="1" hangingPunct="1">
              <a:spcBef>
                <a:spcPct val="0"/>
              </a:spcBef>
              <a:buFontTx/>
              <a:buNone/>
            </a:pPr>
            <a:r>
              <a:rPr lang="cs-CZ" altLang="cs-CZ" sz="2000" smtClean="0">
                <a:solidFill>
                  <a:schemeClr val="tx1"/>
                </a:solidFill>
                <a:latin typeface="Source Sans Pro Semibold" panose="020b0604020202020204" charset="-18"/>
              </a:rPr>
              <a:t>Většinu </a:t>
            </a:r>
            <a:r>
              <a:rPr lang="cs-CZ" altLang="cs-CZ" sz="2000" err="1">
                <a:solidFill>
                  <a:schemeClr val="tx1"/>
                </a:solidFill>
                <a:latin typeface="Source Sans Pro Semibold" panose="020b0604020202020204" charset="-18"/>
              </a:rPr>
              <a:t>živova strávil na Princeton University. </a:t>
            </a:r>
            <a:endParaRPr lang="cs-CZ" altLang="cs-CZ" sz="2000" smtClean="0">
              <a:solidFill>
                <a:schemeClr val="tx1"/>
              </a:solidFill>
              <a:latin typeface="Source Sans Pro Semibold" panose="020b0604020202020204" charset="-18"/>
            </a:endParaRPr>
          </a:p>
          <a:p>
            <a:pPr algn="just" eaLnBrk="1" hangingPunct="1">
              <a:spcBef>
                <a:spcPct val="0"/>
              </a:spcBef>
              <a:buFontTx/>
              <a:buNone/>
            </a:pPr>
            <a:endParaRPr lang="cs-CZ" altLang="cs-CZ" sz="2000">
              <a:solidFill>
                <a:schemeClr val="tx1"/>
              </a:solidFill>
              <a:latin typeface="Source Sans Pro Semibold" panose="020b0604020202020204" charset="-18"/>
            </a:endParaRPr>
          </a:p>
          <a:p>
            <a:pPr algn="just" eaLnBrk="1" hangingPunct="1">
              <a:spcBef>
                <a:spcPct val="0"/>
              </a:spcBef>
              <a:buFontTx/>
              <a:buNone/>
            </a:pPr>
            <a:r>
              <a:rPr lang="cs-CZ" altLang="cs-CZ" sz="2000" smtClean="0">
                <a:solidFill>
                  <a:schemeClr val="tx1"/>
                </a:solidFill>
                <a:latin typeface="Source Sans Pro Semibold" panose="020b0604020202020204" charset="-18"/>
              </a:rPr>
              <a:t>V </a:t>
            </a:r>
            <a:r>
              <a:rPr lang="cs-CZ" altLang="cs-CZ" sz="2000">
                <a:solidFill>
                  <a:schemeClr val="tx1"/>
                </a:solidFill>
                <a:latin typeface="Source Sans Pro Semibold" panose="020b0604020202020204" charset="-18"/>
              </a:rPr>
              <a:t>padesátých letech vypracoval tzv. Maďarskou metodu pro kombinatorickou úlohu optimalizace (assignment problem), vyvinul Kuhnův poker a podílel se na </a:t>
            </a:r>
            <a:r>
              <a:rPr lang="cs-CZ" altLang="cs-CZ" sz="2000" smtClean="0">
                <a:solidFill>
                  <a:schemeClr val="tx1"/>
                </a:solidFill>
                <a:latin typeface="Source Sans Pro Semibold" panose="020b0604020202020204" charset="-18"/>
              </a:rPr>
              <a:t>Nobelově </a:t>
            </a:r>
            <a:r>
              <a:rPr lang="cs-CZ" altLang="cs-CZ" sz="2000">
                <a:solidFill>
                  <a:schemeClr val="tx1"/>
                </a:solidFill>
                <a:latin typeface="Source Sans Pro Semibold" panose="020b0604020202020204" charset="-18"/>
              </a:rPr>
              <a:t>ceně, kterou obdržel J.F.Nash. </a:t>
            </a:r>
            <a:endParaRPr lang="cs-CZ" altLang="cs-CZ" sz="2000" smtClean="0">
              <a:solidFill>
                <a:schemeClr val="tx1"/>
              </a:solidFill>
              <a:latin typeface="Source Sans Pro Semibold" panose="020b0604020202020204" charset="-18"/>
            </a:endParaRPr>
          </a:p>
          <a:p>
            <a:pPr algn="just" eaLnBrk="1" hangingPunct="1">
              <a:spcBef>
                <a:spcPct val="0"/>
              </a:spcBef>
              <a:buFontTx/>
              <a:buNone/>
            </a:pPr>
            <a:endParaRPr lang="cs-CZ" altLang="cs-CZ" sz="2000">
              <a:solidFill>
                <a:schemeClr val="tx1"/>
              </a:solidFill>
              <a:latin typeface="Source Sans Pro Semibold" panose="020b0604020202020204" charset="-18"/>
            </a:endParaRPr>
          </a:p>
          <a:p>
            <a:pPr algn="just" eaLnBrk="1" hangingPunct="1">
              <a:spcBef>
                <a:spcPct val="0"/>
              </a:spcBef>
              <a:buFontTx/>
              <a:buNone/>
            </a:pPr>
            <a:r>
              <a:rPr lang="cs-CZ" altLang="cs-CZ" sz="2000" smtClean="0">
                <a:solidFill>
                  <a:schemeClr val="tx1"/>
                </a:solidFill>
                <a:latin typeface="Source Sans Pro Semibold" panose="020b0604020202020204" charset="-18"/>
              </a:rPr>
              <a:t>Dlouholetý prezident  </a:t>
            </a:r>
            <a:r>
              <a:rPr lang="cs-CZ" altLang="cs-CZ" sz="2000">
                <a:solidFill>
                  <a:schemeClr val="tx1"/>
                </a:solidFill>
                <a:latin typeface="Source Sans Pro Semibold" panose="020b0604020202020204" charset="-18"/>
              </a:rPr>
              <a:t>americké společnosti matematiků.</a:t>
            </a:r>
            <a:endParaRPr lang="cs-CZ" altLang="cs-CZ">
              <a:solidFill>
                <a:schemeClr val="tx1"/>
              </a:solidFill>
              <a:latin typeface="Source Sans Pro Semibold" panose="020b0604020202020204" charset="-18"/>
            </a:endParaRPr>
          </a:p>
        </p:txBody>
      </p:sp>
      <p:sp>
        <p:nvSpPr>
          <p:cNvPr id="5" name="Nadpis 4"/>
          <p:cNvSpPr>
            <a:spLocks noGrp="1"/>
          </p:cNvSpPr>
          <p:nvPr>
            <p:ph type="title"/>
          </p:nvPr>
        </p:nvSpPr>
        <p:spPr/>
        <p:txBody>
          <a:bodyPr>
            <a:normAutofit/>
          </a:bodyPr>
          <a:lstStyle/>
          <a:p>
            <a:r>
              <a:rPr lang="cs-CZ" altLang="cs-CZ">
                <a:latin typeface="Source Sans Pro Semibold" panose="020b0604020202020204" charset="-18"/>
                <a:cs typeface="Times New Roman" pitchFamily="18" charset="0"/>
              </a:rPr>
              <a:t>Harold W</a:t>
            </a:r>
            <a:r>
              <a:rPr lang="en-US" altLang="cs-CZ" err="1">
                <a:latin typeface="Source Sans Pro Semibold" panose="020b0604020202020204" charset="-18"/>
                <a:cs typeface="Times New Roman" pitchFamily="18" charset="0"/>
              </a:rPr>
              <a:t>illiam</a:t>
            </a:r>
            <a:r>
              <a:rPr lang="cs-CZ" altLang="cs-CZ">
                <a:latin typeface="Source Sans Pro Semibold" panose="020b0604020202020204" charset="-18"/>
                <a:cs typeface="Times New Roman" pitchFamily="18" charset="0"/>
              </a:rPr>
              <a:t> Kuhn (1925-2014)</a:t>
            </a:r>
            <a:endParaRPr lang="cs-CZ"/>
          </a:p>
        </p:txBody>
      </p:sp>
      <p:pic>
        <p:nvPicPr>
          <p:cNvPr id="7" name="Picture 2" descr="https://upload.wikimedia.org/wikipedia/en/b/b4/Harold_W._Kuhn.jpg"/>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9144000" y="1417638"/>
            <a:ext cx="2764865" cy="3352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007727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53" presetClass="entr" presetSubtype="16" dur="50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4" name="Zástupný symbol pro číslo snímku 3"/>
          <p:cNvSpPr>
            <a:spLocks noGrp="1"/>
          </p:cNvSpPr>
          <p:nvPr>
            <p:ph type="sldNum" sz="quarter" idx="12"/>
          </p:nvPr>
        </p:nvSpPr>
        <p:spPr/>
        <p:txBody>
          <a:bodyPr/>
          <a:lstStyle/>
          <a:p>
            <a:fld id="{58ACF089-6BD9-4FF9-8F05-3BF27D933551}" type="slidenum">
              <a:rPr lang="cs-CZ" smtClean="0"/>
              <a:t>22</a:t>
            </a:fld>
            <a:endParaRPr lang="cs-CZ"/>
          </a:p>
        </p:txBody>
      </p:sp>
      <p:sp>
        <p:nvSpPr>
          <p:cNvPr id="13" name="TextovéPole 3"/>
          <p:cNvSpPr txBox="1">
            <a:spLocks noChangeArrowheads="1"/>
          </p:cNvSpPr>
          <p:nvPr/>
        </p:nvSpPr>
        <p:spPr bwMode="auto">
          <a:xfrm>
            <a:off x="484754" y="1460600"/>
            <a:ext cx="8252846" cy="31700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cs-CZ"/>
            </a:defPPr>
            <a:lvl1pPr marL="0" algn="l" defTabSz="914400" rtl="0" eaLnBrk="0" latinLnBrk="0" hangingPunct="0">
              <a:defRPr sz="1800" kern="1200">
                <a:solidFill>
                  <a:schemeClr val="tx2"/>
                </a:solidFill>
                <a:latin typeface="Times New Roman" pitchFamily="18" charset="0"/>
                <a:ea typeface="+mn-ea"/>
                <a:cs typeface="Arial" pitchFamily="34" charset="0"/>
                <a:sym typeface="Symbol" pitchFamily="18" charset="2"/>
              </a:defRPr>
            </a:lvl1pPr>
            <a:lvl2pPr marL="742950" indent="-285750" algn="l" defTabSz="914400" rtl="0" eaLnBrk="0" latinLnBrk="0" hangingPunct="0">
              <a:defRPr sz="1800" kern="1200">
                <a:solidFill>
                  <a:schemeClr val="tx2"/>
                </a:solidFill>
                <a:latin typeface="Times New Roman" pitchFamily="18" charset="0"/>
                <a:ea typeface="+mn-ea"/>
                <a:cs typeface="Arial" pitchFamily="34" charset="0"/>
                <a:sym typeface="Symbol" pitchFamily="18" charset="2"/>
              </a:defRPr>
            </a:lvl2pPr>
            <a:lvl3pPr marL="1143000" indent="-228600" algn="l" defTabSz="914400" rtl="0" eaLnBrk="0" latinLnBrk="0" hangingPunct="0">
              <a:defRPr sz="1800" kern="1200">
                <a:solidFill>
                  <a:schemeClr val="tx2"/>
                </a:solidFill>
                <a:latin typeface="Times New Roman" pitchFamily="18" charset="0"/>
                <a:ea typeface="+mn-ea"/>
                <a:cs typeface="Arial" pitchFamily="34" charset="0"/>
                <a:sym typeface="Symbol" pitchFamily="18" charset="2"/>
              </a:defRPr>
            </a:lvl3pPr>
            <a:lvl4pPr marL="1600200" indent="-228600" algn="l" defTabSz="914400" rtl="0" eaLnBrk="0" latinLnBrk="0" hangingPunct="0">
              <a:defRPr sz="1800" kern="1200">
                <a:solidFill>
                  <a:schemeClr val="tx2"/>
                </a:solidFill>
                <a:latin typeface="Times New Roman" pitchFamily="18" charset="0"/>
                <a:ea typeface="+mn-ea"/>
                <a:cs typeface="Arial" pitchFamily="34" charset="0"/>
                <a:sym typeface="Symbol" pitchFamily="18" charset="2"/>
              </a:defRPr>
            </a:lvl4pPr>
            <a:lvl5pPr marL="2057400" indent="-228600" algn="l" defTabSz="914400" rtl="0" eaLnBrk="0" latinLnBrk="0" hangingPunct="0">
              <a:defRPr sz="1800" kern="1200">
                <a:solidFill>
                  <a:schemeClr val="tx2"/>
                </a:solidFill>
                <a:latin typeface="Times New Roman" pitchFamily="18" charset="0"/>
                <a:ea typeface="+mn-ea"/>
                <a:cs typeface="Arial" pitchFamily="34" charset="0"/>
                <a:sym typeface="Symbol" pitchFamily="18" charset="2"/>
              </a:defRPr>
            </a:lvl5pPr>
            <a:lvl6pPr marL="2514600" indent="-228600" algn="l" defTabSz="914400" rtl="0" eaLnBrk="0" fontAlgn="base" latinLnBrk="0" hangingPunct="0">
              <a:spcBef>
                <a:spcPct val="0"/>
              </a:spcBef>
              <a:spcAft>
                <a:spcPct val="0"/>
              </a:spcAft>
              <a:defRPr sz="1800" kern="1200">
                <a:solidFill>
                  <a:schemeClr val="tx2"/>
                </a:solidFill>
                <a:latin typeface="Times New Roman" pitchFamily="18" charset="0"/>
                <a:ea typeface="+mn-ea"/>
                <a:cs typeface="Arial" pitchFamily="34" charset="0"/>
                <a:sym typeface="Symbol" pitchFamily="18" charset="2"/>
              </a:defRPr>
            </a:lvl6pPr>
            <a:lvl7pPr marL="2971800" indent="-228600" algn="l" defTabSz="914400" rtl="0" eaLnBrk="0" fontAlgn="base" latinLnBrk="0" hangingPunct="0">
              <a:spcBef>
                <a:spcPct val="0"/>
              </a:spcBef>
              <a:spcAft>
                <a:spcPct val="0"/>
              </a:spcAft>
              <a:defRPr sz="1800" kern="1200">
                <a:solidFill>
                  <a:schemeClr val="tx2"/>
                </a:solidFill>
                <a:latin typeface="Times New Roman" pitchFamily="18" charset="0"/>
                <a:ea typeface="+mn-ea"/>
                <a:cs typeface="Arial" pitchFamily="34" charset="0"/>
                <a:sym typeface="Symbol" pitchFamily="18" charset="2"/>
              </a:defRPr>
            </a:lvl7pPr>
            <a:lvl8pPr marL="3429000" indent="-228600" algn="l" defTabSz="914400" rtl="0" eaLnBrk="0" fontAlgn="base" latinLnBrk="0" hangingPunct="0">
              <a:spcBef>
                <a:spcPct val="0"/>
              </a:spcBef>
              <a:spcAft>
                <a:spcPct val="0"/>
              </a:spcAft>
              <a:defRPr sz="1800" kern="1200">
                <a:solidFill>
                  <a:schemeClr val="tx2"/>
                </a:solidFill>
                <a:latin typeface="Times New Roman" pitchFamily="18" charset="0"/>
                <a:ea typeface="+mn-ea"/>
                <a:cs typeface="Arial" pitchFamily="34" charset="0"/>
                <a:sym typeface="Symbol" pitchFamily="18" charset="2"/>
              </a:defRPr>
            </a:lvl8pPr>
            <a:lvl9pPr marL="3886200" indent="-228600" algn="l" defTabSz="914400" rtl="0" eaLnBrk="0" fontAlgn="base" latinLnBrk="0" hangingPunct="0">
              <a:spcBef>
                <a:spcPct val="0"/>
              </a:spcBef>
              <a:spcAft>
                <a:spcPct val="0"/>
              </a:spcAft>
              <a:defRPr sz="1800" kern="1200">
                <a:solidFill>
                  <a:schemeClr val="tx2"/>
                </a:solidFill>
                <a:latin typeface="Times New Roman" pitchFamily="18" charset="0"/>
                <a:ea typeface="+mn-ea"/>
                <a:cs typeface="Arial" pitchFamily="34" charset="0"/>
                <a:sym typeface="Symbol" pitchFamily="18" charset="2"/>
              </a:defRPr>
            </a:lvl9pPr>
          </a:lstStyle>
          <a:p>
            <a:pPr algn="just" eaLnBrk="1" hangingPunct="1">
              <a:spcBef>
                <a:spcPct val="0"/>
              </a:spcBef>
              <a:buFontTx/>
              <a:buNone/>
            </a:pPr>
            <a:r>
              <a:rPr lang="cs-CZ" altLang="cs-CZ" sz="2000">
                <a:solidFill>
                  <a:schemeClr val="tx1"/>
                </a:solidFill>
                <a:latin typeface="Source Sans Pro Semibold" panose="020b0604020202020204" charset="-18"/>
              </a:rPr>
              <a:t>Albert W. Tucker se narodil v Kanadě, působil na několika univerzitách v USA, zejména v Princetonu (New Jersey). </a:t>
            </a:r>
            <a:endParaRPr lang="cs-CZ" altLang="cs-CZ" sz="2000" smtClean="0">
              <a:solidFill>
                <a:schemeClr val="tx1"/>
              </a:solidFill>
              <a:latin typeface="Source Sans Pro Semibold" panose="020b0604020202020204" charset="-18"/>
            </a:endParaRPr>
          </a:p>
          <a:p>
            <a:pPr algn="just" eaLnBrk="1" hangingPunct="1">
              <a:spcBef>
                <a:spcPct val="0"/>
              </a:spcBef>
              <a:buFontTx/>
              <a:buNone/>
            </a:pPr>
            <a:endParaRPr lang="cs-CZ" altLang="cs-CZ" sz="2000">
              <a:solidFill>
                <a:schemeClr val="tx1"/>
              </a:solidFill>
              <a:latin typeface="Source Sans Pro Semibold" panose="020b0604020202020204" charset="-18"/>
            </a:endParaRPr>
          </a:p>
          <a:p>
            <a:pPr algn="just" eaLnBrk="1" hangingPunct="1">
              <a:spcBef>
                <a:spcPct val="0"/>
              </a:spcBef>
              <a:buFontTx/>
              <a:buNone/>
            </a:pPr>
            <a:r>
              <a:rPr lang="cs-CZ" altLang="cs-CZ" sz="2000" smtClean="0">
                <a:solidFill>
                  <a:schemeClr val="tx1"/>
                </a:solidFill>
                <a:latin typeface="Source Sans Pro Semibold" panose="020b0604020202020204" charset="-18"/>
              </a:rPr>
              <a:t>K </a:t>
            </a:r>
            <a:r>
              <a:rPr lang="cs-CZ" altLang="cs-CZ" sz="2000">
                <a:solidFill>
                  <a:schemeClr val="tx1"/>
                </a:solidFill>
                <a:latin typeface="Source Sans Pro Semibold" panose="020b0604020202020204" charset="-18"/>
              </a:rPr>
              <a:t>jeho žákům patřil i J.F.Nash</a:t>
            </a:r>
            <a:r>
              <a:rPr lang="cs-CZ" altLang="cs-CZ" sz="2000" smtClean="0">
                <a:solidFill>
                  <a:schemeClr val="tx1"/>
                </a:solidFill>
                <a:latin typeface="Source Sans Pro Semibold" panose="020b0604020202020204" charset="-18"/>
              </a:rPr>
              <a:t>.</a:t>
            </a:r>
          </a:p>
          <a:p>
            <a:pPr algn="just" eaLnBrk="1" hangingPunct="1">
              <a:spcBef>
                <a:spcPct val="0"/>
              </a:spcBef>
              <a:buFontTx/>
              <a:buNone/>
            </a:pPr>
            <a:endParaRPr lang="cs-CZ" altLang="cs-CZ" sz="2000">
              <a:solidFill>
                <a:schemeClr val="tx1"/>
              </a:solidFill>
              <a:latin typeface="Source Sans Pro Semibold" panose="020b0604020202020204" charset="-18"/>
            </a:endParaRPr>
          </a:p>
          <a:p>
            <a:pPr algn="just" eaLnBrk="1" hangingPunct="1">
              <a:spcBef>
                <a:spcPct val="0"/>
              </a:spcBef>
              <a:buFontTx/>
              <a:buNone/>
            </a:pPr>
            <a:r>
              <a:rPr lang="cs-CZ" altLang="cs-CZ" sz="2000">
                <a:solidFill>
                  <a:schemeClr val="tx1"/>
                </a:solidFill>
                <a:latin typeface="Source Sans Pro Semibold" panose="020b0604020202020204" charset="-18"/>
              </a:rPr>
              <a:t>Významný matematik, zejména v oblasti diskrétní matematiky, kombinatorické topologie, optimalizace. V teorii her rozvinul tzv. Vězňovo dilema. </a:t>
            </a:r>
            <a:endParaRPr lang="cs-CZ" altLang="cs-CZ" sz="2000" smtClean="0">
              <a:solidFill>
                <a:schemeClr val="tx1"/>
              </a:solidFill>
              <a:latin typeface="Source Sans Pro Semibold" panose="020b0604020202020204" charset="-18"/>
            </a:endParaRPr>
          </a:p>
          <a:p>
            <a:pPr algn="just" eaLnBrk="1" hangingPunct="1">
              <a:spcBef>
                <a:spcPct val="0"/>
              </a:spcBef>
              <a:buFontTx/>
              <a:buNone/>
            </a:pPr>
            <a:endParaRPr lang="cs-CZ" altLang="cs-CZ" sz="2000">
              <a:solidFill>
                <a:schemeClr val="tx1"/>
              </a:solidFill>
              <a:latin typeface="Source Sans Pro Semibold" panose="020b0604020202020204" charset="-18"/>
            </a:endParaRPr>
          </a:p>
          <a:p>
            <a:pPr algn="just" eaLnBrk="1" hangingPunct="1">
              <a:spcBef>
                <a:spcPct val="0"/>
              </a:spcBef>
              <a:buFontTx/>
              <a:buNone/>
            </a:pPr>
            <a:r>
              <a:rPr lang="cs-CZ" altLang="cs-CZ" sz="2000" err="1">
                <a:solidFill>
                  <a:schemeClr val="tx1"/>
                </a:solidFill>
                <a:latin typeface="Source Sans Pro Semibold" panose="020b0604020202020204" charset="-18"/>
              </a:rPr>
              <a:t>Tuckerova cena je jednou z nejprestižnějších ocenění matematiků v USA.</a:t>
            </a:r>
          </a:p>
        </p:txBody>
      </p:sp>
      <p:sp>
        <p:nvSpPr>
          <p:cNvPr id="5" name="Nadpis 4"/>
          <p:cNvSpPr>
            <a:spLocks noGrp="1"/>
          </p:cNvSpPr>
          <p:nvPr>
            <p:ph type="title"/>
          </p:nvPr>
        </p:nvSpPr>
        <p:spPr/>
        <p:txBody>
          <a:bodyPr>
            <a:normAutofit/>
          </a:bodyPr>
          <a:lstStyle/>
          <a:p>
            <a:r>
              <a:rPr lang="cs-CZ" altLang="cs-CZ">
                <a:latin typeface="Source Sans Pro Semibold" panose="020b0604020202020204" charset="-18"/>
                <a:cs typeface="Times New Roman" pitchFamily="18" charset="0"/>
              </a:rPr>
              <a:t>Albert William Tucker (1905- 1995)</a:t>
            </a:r>
            <a:endParaRPr lang="en-US" altLang="cs-CZ">
              <a:latin typeface="Source Sans Pro Semibold" panose="020b0604020202020204" charset="-18"/>
              <a:cs typeface="Times New Roman" pitchFamily="18" charset="0"/>
            </a:endParaRPr>
          </a:p>
        </p:txBody>
      </p:sp>
      <p:pic>
        <p:nvPicPr>
          <p:cNvPr id="8" name="Picture 2" descr="https://upload.wikimedia.org/wikipedia/en/4/4a/Albert_W._Tucker.gif"/>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9100969" y="1460600"/>
            <a:ext cx="2797138" cy="3435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3500395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53" presetClass="entr" presetSubtype="16" dur="50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4" name="Zástupný symbol pro číslo snímku 3"/>
          <p:cNvSpPr>
            <a:spLocks noGrp="1"/>
          </p:cNvSpPr>
          <p:nvPr>
            <p:ph type="sldNum" sz="quarter" idx="12"/>
          </p:nvPr>
        </p:nvSpPr>
        <p:spPr/>
        <p:txBody>
          <a:bodyPr/>
          <a:lstStyle/>
          <a:p>
            <a:fld id="{58ACF089-6BD9-4FF9-8F05-3BF27D933551}" type="slidenum">
              <a:rPr lang="cs-CZ" smtClean="0"/>
              <a:t>23</a:t>
            </a:fld>
            <a:endParaRPr lang="cs-CZ"/>
          </a:p>
        </p:txBody>
      </p:sp>
      <p:sp>
        <p:nvSpPr>
          <p:cNvPr id="13" name="TextovéPole 3"/>
          <p:cNvSpPr txBox="1">
            <a:spLocks noChangeArrowheads="1"/>
          </p:cNvSpPr>
          <p:nvPr/>
        </p:nvSpPr>
        <p:spPr bwMode="auto">
          <a:xfrm>
            <a:off x="484753" y="1460600"/>
            <a:ext cx="8616216" cy="31700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cs-CZ"/>
            </a:defPPr>
            <a:lvl1pPr marL="0" algn="l" defTabSz="914400" rtl="0" eaLnBrk="0" latinLnBrk="0" hangingPunct="0">
              <a:defRPr sz="1800" kern="1200">
                <a:solidFill>
                  <a:schemeClr val="tx2"/>
                </a:solidFill>
                <a:latin typeface="Times New Roman" pitchFamily="18" charset="0"/>
                <a:ea typeface="+mn-ea"/>
                <a:cs typeface="Arial" pitchFamily="34" charset="0"/>
                <a:sym typeface="Symbol" pitchFamily="18" charset="2"/>
              </a:defRPr>
            </a:lvl1pPr>
            <a:lvl2pPr marL="742950" indent="-285750" algn="l" defTabSz="914400" rtl="0" eaLnBrk="0" latinLnBrk="0" hangingPunct="0">
              <a:defRPr sz="1800" kern="1200">
                <a:solidFill>
                  <a:schemeClr val="tx2"/>
                </a:solidFill>
                <a:latin typeface="Times New Roman" pitchFamily="18" charset="0"/>
                <a:ea typeface="+mn-ea"/>
                <a:cs typeface="Arial" pitchFamily="34" charset="0"/>
                <a:sym typeface="Symbol" pitchFamily="18" charset="2"/>
              </a:defRPr>
            </a:lvl2pPr>
            <a:lvl3pPr marL="1143000" indent="-228600" algn="l" defTabSz="914400" rtl="0" eaLnBrk="0" latinLnBrk="0" hangingPunct="0">
              <a:defRPr sz="1800" kern="1200">
                <a:solidFill>
                  <a:schemeClr val="tx2"/>
                </a:solidFill>
                <a:latin typeface="Times New Roman" pitchFamily="18" charset="0"/>
                <a:ea typeface="+mn-ea"/>
                <a:cs typeface="Arial" pitchFamily="34" charset="0"/>
                <a:sym typeface="Symbol" pitchFamily="18" charset="2"/>
              </a:defRPr>
            </a:lvl3pPr>
            <a:lvl4pPr marL="1600200" indent="-228600" algn="l" defTabSz="914400" rtl="0" eaLnBrk="0" latinLnBrk="0" hangingPunct="0">
              <a:defRPr sz="1800" kern="1200">
                <a:solidFill>
                  <a:schemeClr val="tx2"/>
                </a:solidFill>
                <a:latin typeface="Times New Roman" pitchFamily="18" charset="0"/>
                <a:ea typeface="+mn-ea"/>
                <a:cs typeface="Arial" pitchFamily="34" charset="0"/>
                <a:sym typeface="Symbol" pitchFamily="18" charset="2"/>
              </a:defRPr>
            </a:lvl4pPr>
            <a:lvl5pPr marL="2057400" indent="-228600" algn="l" defTabSz="914400" rtl="0" eaLnBrk="0" latinLnBrk="0" hangingPunct="0">
              <a:defRPr sz="1800" kern="1200">
                <a:solidFill>
                  <a:schemeClr val="tx2"/>
                </a:solidFill>
                <a:latin typeface="Times New Roman" pitchFamily="18" charset="0"/>
                <a:ea typeface="+mn-ea"/>
                <a:cs typeface="Arial" pitchFamily="34" charset="0"/>
                <a:sym typeface="Symbol" pitchFamily="18" charset="2"/>
              </a:defRPr>
            </a:lvl5pPr>
            <a:lvl6pPr marL="2514600" indent="-228600" algn="l" defTabSz="914400" rtl="0" eaLnBrk="0" fontAlgn="base" latinLnBrk="0" hangingPunct="0">
              <a:spcBef>
                <a:spcPct val="0"/>
              </a:spcBef>
              <a:spcAft>
                <a:spcPct val="0"/>
              </a:spcAft>
              <a:defRPr sz="1800" kern="1200">
                <a:solidFill>
                  <a:schemeClr val="tx2"/>
                </a:solidFill>
                <a:latin typeface="Times New Roman" pitchFamily="18" charset="0"/>
                <a:ea typeface="+mn-ea"/>
                <a:cs typeface="Arial" pitchFamily="34" charset="0"/>
                <a:sym typeface="Symbol" pitchFamily="18" charset="2"/>
              </a:defRPr>
            </a:lvl6pPr>
            <a:lvl7pPr marL="2971800" indent="-228600" algn="l" defTabSz="914400" rtl="0" eaLnBrk="0" fontAlgn="base" latinLnBrk="0" hangingPunct="0">
              <a:spcBef>
                <a:spcPct val="0"/>
              </a:spcBef>
              <a:spcAft>
                <a:spcPct val="0"/>
              </a:spcAft>
              <a:defRPr sz="1800" kern="1200">
                <a:solidFill>
                  <a:schemeClr val="tx2"/>
                </a:solidFill>
                <a:latin typeface="Times New Roman" pitchFamily="18" charset="0"/>
                <a:ea typeface="+mn-ea"/>
                <a:cs typeface="Arial" pitchFamily="34" charset="0"/>
                <a:sym typeface="Symbol" pitchFamily="18" charset="2"/>
              </a:defRPr>
            </a:lvl7pPr>
            <a:lvl8pPr marL="3429000" indent="-228600" algn="l" defTabSz="914400" rtl="0" eaLnBrk="0" fontAlgn="base" latinLnBrk="0" hangingPunct="0">
              <a:spcBef>
                <a:spcPct val="0"/>
              </a:spcBef>
              <a:spcAft>
                <a:spcPct val="0"/>
              </a:spcAft>
              <a:defRPr sz="1800" kern="1200">
                <a:solidFill>
                  <a:schemeClr val="tx2"/>
                </a:solidFill>
                <a:latin typeface="Times New Roman" pitchFamily="18" charset="0"/>
                <a:ea typeface="+mn-ea"/>
                <a:cs typeface="Arial" pitchFamily="34" charset="0"/>
                <a:sym typeface="Symbol" pitchFamily="18" charset="2"/>
              </a:defRPr>
            </a:lvl8pPr>
            <a:lvl9pPr marL="3886200" indent="-228600" algn="l" defTabSz="914400" rtl="0" eaLnBrk="0" fontAlgn="base" latinLnBrk="0" hangingPunct="0">
              <a:spcBef>
                <a:spcPct val="0"/>
              </a:spcBef>
              <a:spcAft>
                <a:spcPct val="0"/>
              </a:spcAft>
              <a:defRPr sz="1800" kern="1200">
                <a:solidFill>
                  <a:schemeClr val="tx2"/>
                </a:solidFill>
                <a:latin typeface="Times New Roman" pitchFamily="18" charset="0"/>
                <a:ea typeface="+mn-ea"/>
                <a:cs typeface="Arial" pitchFamily="34" charset="0"/>
                <a:sym typeface="Symbol" pitchFamily="18" charset="2"/>
              </a:defRPr>
            </a:lvl9pPr>
          </a:lstStyle>
          <a:p>
            <a:pPr eaLnBrk="1" hangingPunct="1">
              <a:spcBef>
                <a:spcPct val="0"/>
              </a:spcBef>
              <a:buFontTx/>
              <a:buNone/>
            </a:pPr>
            <a:r>
              <a:rPr lang="cs-CZ" altLang="cs-CZ" sz="2000">
                <a:solidFill>
                  <a:schemeClr val="tx1"/>
                </a:solidFill>
                <a:latin typeface="Source Sans Pro Semibold" panose="020b0604020202020204" charset="-18"/>
              </a:rPr>
              <a:t>Narodil se v New Yorku, studoval na několika univerzitách včetně Cambridge.</a:t>
            </a:r>
          </a:p>
          <a:p>
            <a:pPr eaLnBrk="1" hangingPunct="1">
              <a:spcBef>
                <a:spcPct val="0"/>
              </a:spcBef>
              <a:buFontTx/>
              <a:buNone/>
            </a:pPr>
            <a:endParaRPr lang="cs-CZ" altLang="cs-CZ" sz="2000" smtClean="0">
              <a:solidFill>
                <a:schemeClr val="tx1"/>
              </a:solidFill>
              <a:latin typeface="Source Sans Pro Semibold" panose="020b0604020202020204" charset="-18"/>
            </a:endParaRPr>
          </a:p>
          <a:p>
            <a:pPr eaLnBrk="1" hangingPunct="1">
              <a:spcBef>
                <a:spcPct val="0"/>
              </a:spcBef>
              <a:buFontTx/>
              <a:buNone/>
            </a:pPr>
            <a:r>
              <a:rPr lang="cs-CZ" altLang="cs-CZ" sz="2000" smtClean="0">
                <a:solidFill>
                  <a:schemeClr val="tx1"/>
                </a:solidFill>
                <a:latin typeface="Source Sans Pro Semibold" panose="020b0604020202020204" charset="-18"/>
              </a:rPr>
              <a:t>Mnoho </a:t>
            </a:r>
            <a:r>
              <a:rPr lang="cs-CZ" altLang="cs-CZ" sz="2000">
                <a:solidFill>
                  <a:schemeClr val="tx1"/>
                </a:solidFill>
                <a:latin typeface="Source Sans Pro Semibold" panose="020b0604020202020204" charset="-18"/>
              </a:rPr>
              <a:t>let pracoval pro IBM, pak byl prezident Nadace Alfreda P. Sloana. </a:t>
            </a:r>
            <a:endParaRPr lang="cs-CZ" altLang="cs-CZ" sz="2000" smtClean="0">
              <a:solidFill>
                <a:schemeClr val="tx1"/>
              </a:solidFill>
              <a:latin typeface="Source Sans Pro Semibold" panose="020b0604020202020204" charset="-18"/>
            </a:endParaRPr>
          </a:p>
          <a:p>
            <a:pPr eaLnBrk="1" hangingPunct="1">
              <a:spcBef>
                <a:spcPct val="0"/>
              </a:spcBef>
              <a:buFontTx/>
              <a:buNone/>
            </a:pPr>
            <a:endParaRPr lang="cs-CZ" altLang="cs-CZ" sz="2000">
              <a:solidFill>
                <a:schemeClr val="tx1"/>
              </a:solidFill>
              <a:latin typeface="Source Sans Pro Semibold" panose="020b0604020202020204" charset="-18"/>
            </a:endParaRPr>
          </a:p>
          <a:p>
            <a:pPr eaLnBrk="1" hangingPunct="1">
              <a:spcBef>
                <a:spcPct val="0"/>
              </a:spcBef>
              <a:buFontTx/>
              <a:buNone/>
            </a:pPr>
            <a:r>
              <a:rPr lang="cs-CZ" altLang="cs-CZ" sz="2000" smtClean="0">
                <a:solidFill>
                  <a:schemeClr val="tx1"/>
                </a:solidFill>
                <a:latin typeface="Source Sans Pro Semibold" panose="020b0604020202020204" charset="-18"/>
              </a:rPr>
              <a:t>Držitel </a:t>
            </a:r>
            <a:r>
              <a:rPr lang="cs-CZ" altLang="cs-CZ" sz="2000">
                <a:solidFill>
                  <a:schemeClr val="tx1"/>
                </a:solidFill>
                <a:latin typeface="Source Sans Pro Semibold" panose="020b0604020202020204" charset="-18"/>
              </a:rPr>
              <a:t>mnoha ocenění včetně National Medal of Science.</a:t>
            </a:r>
          </a:p>
          <a:p>
            <a:pPr eaLnBrk="1" hangingPunct="1">
              <a:spcBef>
                <a:spcPct val="0"/>
              </a:spcBef>
              <a:buFontTx/>
              <a:buNone/>
            </a:pPr>
            <a:endParaRPr lang="cs-CZ" altLang="cs-CZ" sz="2000" smtClean="0">
              <a:solidFill>
                <a:schemeClr val="tx1"/>
              </a:solidFill>
              <a:latin typeface="Source Sans Pro Semibold" panose="020b0604020202020204" charset="-18"/>
            </a:endParaRPr>
          </a:p>
          <a:p>
            <a:pPr eaLnBrk="1" hangingPunct="1">
              <a:spcBef>
                <a:spcPct val="0"/>
              </a:spcBef>
              <a:buFontTx/>
              <a:buNone/>
            </a:pPr>
            <a:r>
              <a:rPr lang="cs-CZ" altLang="cs-CZ" sz="2000" smtClean="0">
                <a:solidFill>
                  <a:schemeClr val="tx1"/>
                </a:solidFill>
                <a:latin typeface="Source Sans Pro Semibold" panose="020b0604020202020204" charset="-18"/>
              </a:rPr>
              <a:t>Významný </a:t>
            </a:r>
            <a:r>
              <a:rPr lang="cs-CZ" altLang="cs-CZ" sz="2000">
                <a:solidFill>
                  <a:schemeClr val="tx1"/>
                </a:solidFill>
                <a:latin typeface="Source Sans Pro Semibold" panose="020b0604020202020204" charset="-18"/>
              </a:rPr>
              <a:t>matematik, oblasti zájmu:</a:t>
            </a:r>
          </a:p>
          <a:p>
            <a:pPr marL="342900" indent="-342900" eaLnBrk="1" hangingPunct="1">
              <a:spcBef>
                <a:spcPct val="0"/>
              </a:spcBef>
              <a:buFont typeface="Arial" pitchFamily="34" charset="0"/>
              <a:buChar char="•"/>
            </a:pPr>
            <a:r>
              <a:rPr lang="cs-CZ" altLang="cs-CZ" sz="2000">
                <a:solidFill>
                  <a:schemeClr val="tx1"/>
                </a:solidFill>
                <a:latin typeface="Source Sans Pro Semibold" panose="020b0604020202020204" charset="-18"/>
              </a:rPr>
              <a:t>Lineární programování</a:t>
            </a:r>
          </a:p>
          <a:p>
            <a:pPr marL="342900" indent="-342900" eaLnBrk="1" hangingPunct="1">
              <a:spcBef>
                <a:spcPct val="0"/>
              </a:spcBef>
              <a:buFont typeface="Arial" pitchFamily="34" charset="0"/>
              <a:buChar char="•"/>
            </a:pPr>
            <a:r>
              <a:rPr lang="cs-CZ" altLang="cs-CZ" sz="2000">
                <a:solidFill>
                  <a:schemeClr val="tx1"/>
                </a:solidFill>
                <a:latin typeface="Source Sans Pro Semibold" panose="020b0604020202020204" charset="-18"/>
              </a:rPr>
              <a:t>Celočíselné programování,</a:t>
            </a:r>
          </a:p>
          <a:p>
            <a:pPr marL="342900" indent="-342900" eaLnBrk="1" hangingPunct="1">
              <a:spcBef>
                <a:spcPct val="0"/>
              </a:spcBef>
              <a:buFont typeface="Arial" pitchFamily="34" charset="0"/>
              <a:buChar char="•"/>
            </a:pPr>
            <a:r>
              <a:rPr lang="cs-CZ" altLang="cs-CZ" sz="2000">
                <a:solidFill>
                  <a:schemeClr val="tx1"/>
                </a:solidFill>
                <a:latin typeface="Source Sans Pro Semibold" panose="020b0604020202020204" charset="-18"/>
              </a:rPr>
              <a:t>Geometrie fraktály, architektura počítačů,…</a:t>
            </a:r>
          </a:p>
        </p:txBody>
      </p:sp>
      <p:sp>
        <p:nvSpPr>
          <p:cNvPr id="5" name="Nadpis 4"/>
          <p:cNvSpPr>
            <a:spLocks noGrp="1"/>
          </p:cNvSpPr>
          <p:nvPr>
            <p:ph type="title"/>
          </p:nvPr>
        </p:nvSpPr>
        <p:spPr/>
        <p:txBody>
          <a:bodyPr>
            <a:normAutofit/>
          </a:bodyPr>
          <a:lstStyle/>
          <a:p>
            <a:r>
              <a:rPr lang="cs-CZ" altLang="cs-CZ">
                <a:latin typeface="Source Sans Pro Semibold" panose="020b0604020202020204" charset="-18"/>
                <a:cs typeface="Times New Roman" pitchFamily="18" charset="0"/>
              </a:rPr>
              <a:t>Ralph Edward Gomory (1929 New York)</a:t>
            </a:r>
            <a:endParaRPr lang="en-US" altLang="cs-CZ">
              <a:latin typeface="Source Sans Pro Semibold" panose="020b0604020202020204" charset="-18"/>
              <a:cs typeface="Times New Roman" pitchFamily="18" charset="0"/>
            </a:endParaRPr>
          </a:p>
        </p:txBody>
      </p:sp>
      <p:pic>
        <p:nvPicPr>
          <p:cNvPr id="7" name="Picture 2" descr="http://www.ralphgomory.com/wp-content/uploads/2011/09/Lehigh-Photo-modified.jpg"/>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9280536" y="1417638"/>
            <a:ext cx="2640665" cy="29607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677412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53" presetClass="entr" presetSubtype="16" dur="50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4" name="Zástupný symbol pro číslo snímku 3"/>
          <p:cNvSpPr>
            <a:spLocks noGrp="1"/>
          </p:cNvSpPr>
          <p:nvPr>
            <p:ph type="sldNum" sz="quarter" idx="12"/>
          </p:nvPr>
        </p:nvSpPr>
        <p:spPr/>
        <p:txBody>
          <a:bodyPr/>
          <a:lstStyle/>
          <a:p>
            <a:fld id="{58ACF089-6BD9-4FF9-8F05-3BF27D933551}" type="slidenum">
              <a:rPr lang="cs-CZ" smtClean="0"/>
              <a:t>24</a:t>
            </a:fld>
            <a:endParaRPr lang="cs-CZ"/>
          </a:p>
        </p:txBody>
      </p:sp>
      <p:sp>
        <p:nvSpPr>
          <p:cNvPr id="13" name="TextovéPole 3"/>
          <p:cNvSpPr txBox="1">
            <a:spLocks noChangeArrowheads="1"/>
          </p:cNvSpPr>
          <p:nvPr/>
        </p:nvSpPr>
        <p:spPr bwMode="auto">
          <a:xfrm>
            <a:off x="484753" y="1460600"/>
            <a:ext cx="8616216" cy="2862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cs-CZ"/>
            </a:defPPr>
            <a:lvl1pPr marL="0" algn="l" defTabSz="914400" rtl="0" eaLnBrk="0" latinLnBrk="0" hangingPunct="0">
              <a:defRPr sz="1800" kern="1200">
                <a:solidFill>
                  <a:schemeClr val="tx2"/>
                </a:solidFill>
                <a:latin typeface="Times New Roman" pitchFamily="18" charset="0"/>
                <a:ea typeface="+mn-ea"/>
                <a:cs typeface="Arial" pitchFamily="34" charset="0"/>
                <a:sym typeface="Symbol" pitchFamily="18" charset="2"/>
              </a:defRPr>
            </a:lvl1pPr>
            <a:lvl2pPr marL="742950" indent="-285750" algn="l" defTabSz="914400" rtl="0" eaLnBrk="0" latinLnBrk="0" hangingPunct="0">
              <a:defRPr sz="1800" kern="1200">
                <a:solidFill>
                  <a:schemeClr val="tx2"/>
                </a:solidFill>
                <a:latin typeface="Times New Roman" pitchFamily="18" charset="0"/>
                <a:ea typeface="+mn-ea"/>
                <a:cs typeface="Arial" pitchFamily="34" charset="0"/>
                <a:sym typeface="Symbol" pitchFamily="18" charset="2"/>
              </a:defRPr>
            </a:lvl2pPr>
            <a:lvl3pPr marL="1143000" indent="-228600" algn="l" defTabSz="914400" rtl="0" eaLnBrk="0" latinLnBrk="0" hangingPunct="0">
              <a:defRPr sz="1800" kern="1200">
                <a:solidFill>
                  <a:schemeClr val="tx2"/>
                </a:solidFill>
                <a:latin typeface="Times New Roman" pitchFamily="18" charset="0"/>
                <a:ea typeface="+mn-ea"/>
                <a:cs typeface="Arial" pitchFamily="34" charset="0"/>
                <a:sym typeface="Symbol" pitchFamily="18" charset="2"/>
              </a:defRPr>
            </a:lvl3pPr>
            <a:lvl4pPr marL="1600200" indent="-228600" algn="l" defTabSz="914400" rtl="0" eaLnBrk="0" latinLnBrk="0" hangingPunct="0">
              <a:defRPr sz="1800" kern="1200">
                <a:solidFill>
                  <a:schemeClr val="tx2"/>
                </a:solidFill>
                <a:latin typeface="Times New Roman" pitchFamily="18" charset="0"/>
                <a:ea typeface="+mn-ea"/>
                <a:cs typeface="Arial" pitchFamily="34" charset="0"/>
                <a:sym typeface="Symbol" pitchFamily="18" charset="2"/>
              </a:defRPr>
            </a:lvl4pPr>
            <a:lvl5pPr marL="2057400" indent="-228600" algn="l" defTabSz="914400" rtl="0" eaLnBrk="0" latinLnBrk="0" hangingPunct="0">
              <a:defRPr sz="1800" kern="1200">
                <a:solidFill>
                  <a:schemeClr val="tx2"/>
                </a:solidFill>
                <a:latin typeface="Times New Roman" pitchFamily="18" charset="0"/>
                <a:ea typeface="+mn-ea"/>
                <a:cs typeface="Arial" pitchFamily="34" charset="0"/>
                <a:sym typeface="Symbol" pitchFamily="18" charset="2"/>
              </a:defRPr>
            </a:lvl5pPr>
            <a:lvl6pPr marL="2514600" indent="-228600" algn="l" defTabSz="914400" rtl="0" eaLnBrk="0" fontAlgn="base" latinLnBrk="0" hangingPunct="0">
              <a:spcBef>
                <a:spcPct val="0"/>
              </a:spcBef>
              <a:spcAft>
                <a:spcPct val="0"/>
              </a:spcAft>
              <a:defRPr sz="1800" kern="1200">
                <a:solidFill>
                  <a:schemeClr val="tx2"/>
                </a:solidFill>
                <a:latin typeface="Times New Roman" pitchFamily="18" charset="0"/>
                <a:ea typeface="+mn-ea"/>
                <a:cs typeface="Arial" pitchFamily="34" charset="0"/>
                <a:sym typeface="Symbol" pitchFamily="18" charset="2"/>
              </a:defRPr>
            </a:lvl6pPr>
            <a:lvl7pPr marL="2971800" indent="-228600" algn="l" defTabSz="914400" rtl="0" eaLnBrk="0" fontAlgn="base" latinLnBrk="0" hangingPunct="0">
              <a:spcBef>
                <a:spcPct val="0"/>
              </a:spcBef>
              <a:spcAft>
                <a:spcPct val="0"/>
              </a:spcAft>
              <a:defRPr sz="1800" kern="1200">
                <a:solidFill>
                  <a:schemeClr val="tx2"/>
                </a:solidFill>
                <a:latin typeface="Times New Roman" pitchFamily="18" charset="0"/>
                <a:ea typeface="+mn-ea"/>
                <a:cs typeface="Arial" pitchFamily="34" charset="0"/>
                <a:sym typeface="Symbol" pitchFamily="18" charset="2"/>
              </a:defRPr>
            </a:lvl7pPr>
            <a:lvl8pPr marL="3429000" indent="-228600" algn="l" defTabSz="914400" rtl="0" eaLnBrk="0" fontAlgn="base" latinLnBrk="0" hangingPunct="0">
              <a:spcBef>
                <a:spcPct val="0"/>
              </a:spcBef>
              <a:spcAft>
                <a:spcPct val="0"/>
              </a:spcAft>
              <a:defRPr sz="1800" kern="1200">
                <a:solidFill>
                  <a:schemeClr val="tx2"/>
                </a:solidFill>
                <a:latin typeface="Times New Roman" pitchFamily="18" charset="0"/>
                <a:ea typeface="+mn-ea"/>
                <a:cs typeface="Arial" pitchFamily="34" charset="0"/>
                <a:sym typeface="Symbol" pitchFamily="18" charset="2"/>
              </a:defRPr>
            </a:lvl8pPr>
            <a:lvl9pPr marL="3886200" indent="-228600" algn="l" defTabSz="914400" rtl="0" eaLnBrk="0" fontAlgn="base" latinLnBrk="0" hangingPunct="0">
              <a:spcBef>
                <a:spcPct val="0"/>
              </a:spcBef>
              <a:spcAft>
                <a:spcPct val="0"/>
              </a:spcAft>
              <a:defRPr sz="1800" kern="1200">
                <a:solidFill>
                  <a:schemeClr val="tx2"/>
                </a:solidFill>
                <a:latin typeface="Times New Roman" pitchFamily="18" charset="0"/>
                <a:ea typeface="+mn-ea"/>
                <a:cs typeface="Arial" pitchFamily="34" charset="0"/>
                <a:sym typeface="Symbol" pitchFamily="18" charset="2"/>
              </a:defRPr>
            </a:lvl9pPr>
          </a:lstStyle>
          <a:p>
            <a:pPr eaLnBrk="1" hangingPunct="1">
              <a:spcBef>
                <a:spcPct val="0"/>
              </a:spcBef>
              <a:buFontTx/>
              <a:buNone/>
            </a:pPr>
            <a:r>
              <a:rPr lang="cs-CZ" altLang="cs-CZ" sz="2000">
                <a:solidFill>
                  <a:schemeClr val="tx1"/>
                </a:solidFill>
                <a:latin typeface="Source Sans Pro Semibold" panose="020b0604020202020204" charset="-18"/>
              </a:rPr>
              <a:t>Narodil se v Praze, vystudoval Karlovu univerzitu</a:t>
            </a:r>
            <a:r>
              <a:rPr lang="cs-CZ" altLang="cs-CZ" sz="2000" smtClean="0">
                <a:solidFill>
                  <a:schemeClr val="tx1"/>
                </a:solidFill>
                <a:latin typeface="Source Sans Pro Semibold" panose="020b0604020202020204" charset="-18"/>
              </a:rPr>
              <a:t>, Emigroval </a:t>
            </a:r>
            <a:r>
              <a:rPr lang="cs-CZ" altLang="cs-CZ" sz="2000">
                <a:solidFill>
                  <a:schemeClr val="tx1"/>
                </a:solidFill>
                <a:latin typeface="Source Sans Pro Semibold" panose="020b0604020202020204" charset="-18"/>
              </a:rPr>
              <a:t>v roce 1968. </a:t>
            </a:r>
            <a:endParaRPr lang="cs-CZ" altLang="cs-CZ" sz="2000" smtClean="0">
              <a:solidFill>
                <a:schemeClr val="tx1"/>
              </a:solidFill>
              <a:latin typeface="Source Sans Pro Semibold" panose="020b0604020202020204" charset="-18"/>
            </a:endParaRPr>
          </a:p>
          <a:p>
            <a:pPr eaLnBrk="1" hangingPunct="1">
              <a:spcBef>
                <a:spcPct val="0"/>
              </a:spcBef>
              <a:buFontTx/>
              <a:buNone/>
            </a:pPr>
            <a:endParaRPr lang="cs-CZ" altLang="cs-CZ" sz="2000">
              <a:solidFill>
                <a:schemeClr val="tx1"/>
              </a:solidFill>
              <a:latin typeface="Source Sans Pro Semibold" panose="020b0604020202020204" charset="-18"/>
            </a:endParaRPr>
          </a:p>
          <a:p>
            <a:pPr eaLnBrk="1" hangingPunct="1">
              <a:spcBef>
                <a:spcPct val="0"/>
              </a:spcBef>
              <a:buFontTx/>
              <a:buNone/>
            </a:pPr>
            <a:r>
              <a:rPr lang="cs-CZ" altLang="cs-CZ" sz="2000" smtClean="0">
                <a:solidFill>
                  <a:schemeClr val="tx1"/>
                </a:solidFill>
                <a:latin typeface="Source Sans Pro Semibold" panose="020b0604020202020204" charset="-18"/>
              </a:rPr>
              <a:t>Studia </a:t>
            </a:r>
            <a:r>
              <a:rPr lang="cs-CZ" altLang="cs-CZ" sz="2000">
                <a:solidFill>
                  <a:schemeClr val="tx1"/>
                </a:solidFill>
                <a:latin typeface="Source Sans Pro Semibold" panose="020b0604020202020204" charset="-18"/>
              </a:rPr>
              <a:t>dokončil na Waterloo University, Ontario, Kanada.</a:t>
            </a:r>
          </a:p>
          <a:p>
            <a:pPr eaLnBrk="1" hangingPunct="1">
              <a:spcBef>
                <a:spcPct val="0"/>
              </a:spcBef>
              <a:buFontTx/>
              <a:buNone/>
            </a:pPr>
            <a:endParaRPr lang="cs-CZ" altLang="cs-CZ" sz="2000" smtClean="0">
              <a:solidFill>
                <a:schemeClr val="tx1"/>
              </a:solidFill>
              <a:latin typeface="Source Sans Pro Semibold" panose="020b0604020202020204" charset="-18"/>
            </a:endParaRPr>
          </a:p>
          <a:p>
            <a:pPr eaLnBrk="1" hangingPunct="1">
              <a:spcBef>
                <a:spcPct val="0"/>
              </a:spcBef>
              <a:buFontTx/>
              <a:buNone/>
            </a:pPr>
            <a:r>
              <a:rPr lang="cs-CZ" altLang="cs-CZ" sz="2000" smtClean="0">
                <a:solidFill>
                  <a:schemeClr val="tx1"/>
                </a:solidFill>
                <a:latin typeface="Source Sans Pro Semibold" panose="020b0604020202020204" charset="-18"/>
              </a:rPr>
              <a:t>Významný </a:t>
            </a:r>
            <a:r>
              <a:rPr lang="cs-CZ" altLang="cs-CZ" sz="2000">
                <a:solidFill>
                  <a:schemeClr val="tx1"/>
                </a:solidFill>
                <a:latin typeface="Source Sans Pro Semibold" panose="020b0604020202020204" charset="-18"/>
              </a:rPr>
              <a:t>matematik, oblasti zájmu:</a:t>
            </a:r>
          </a:p>
          <a:p>
            <a:pPr marL="342900" indent="-342900" eaLnBrk="1" hangingPunct="1">
              <a:spcBef>
                <a:spcPct val="0"/>
              </a:spcBef>
              <a:buFont typeface="Arial" pitchFamily="34" charset="0"/>
              <a:buChar char="•"/>
            </a:pPr>
            <a:r>
              <a:rPr lang="cs-CZ" altLang="cs-CZ" sz="2000">
                <a:solidFill>
                  <a:schemeClr val="tx1"/>
                </a:solidFill>
                <a:latin typeface="Source Sans Pro Semibold" panose="020b0604020202020204" charset="-18"/>
              </a:rPr>
              <a:t>Teorie grafů</a:t>
            </a:r>
          </a:p>
          <a:p>
            <a:pPr marL="342900" indent="-342900" eaLnBrk="1" hangingPunct="1">
              <a:spcBef>
                <a:spcPct val="0"/>
              </a:spcBef>
              <a:buFont typeface="Arial" pitchFamily="34" charset="0"/>
              <a:buChar char="•"/>
            </a:pPr>
            <a:r>
              <a:rPr lang="cs-CZ" altLang="cs-CZ" sz="2000">
                <a:solidFill>
                  <a:schemeClr val="tx1"/>
                </a:solidFill>
                <a:latin typeface="Source Sans Pro Semibold" panose="020b0604020202020204" charset="-18"/>
              </a:rPr>
              <a:t>Lineární programování</a:t>
            </a:r>
          </a:p>
          <a:p>
            <a:pPr marL="342900" indent="-342900" eaLnBrk="1" hangingPunct="1">
              <a:spcBef>
                <a:spcPct val="0"/>
              </a:spcBef>
              <a:buFont typeface="Arial" pitchFamily="34" charset="0"/>
              <a:buChar char="•"/>
            </a:pPr>
            <a:r>
              <a:rPr lang="cs-CZ" altLang="cs-CZ" sz="2000">
                <a:solidFill>
                  <a:schemeClr val="tx1"/>
                </a:solidFill>
                <a:latin typeface="Source Sans Pro Semibold" panose="020b0604020202020204" charset="-18"/>
              </a:rPr>
              <a:t>Celočíselné programování,…</a:t>
            </a:r>
          </a:p>
          <a:p>
            <a:pPr marL="342900" indent="-342900" eaLnBrk="1" hangingPunct="1">
              <a:spcBef>
                <a:spcPct val="0"/>
              </a:spcBef>
              <a:buFont typeface="Arial" pitchFamily="34" charset="0"/>
              <a:buChar char="•"/>
            </a:pPr>
            <a:r>
              <a:rPr lang="cs-CZ" altLang="cs-CZ" sz="2000">
                <a:solidFill>
                  <a:schemeClr val="tx1"/>
                </a:solidFill>
                <a:latin typeface="Source Sans Pro Semibold" panose="020b0604020202020204" charset="-18"/>
              </a:rPr>
              <a:t>V posledním období působí na Concordia University, Montreal, Kanada.</a:t>
            </a:r>
            <a:endParaRPr lang="cs-CZ" altLang="cs-CZ" sz="1600">
              <a:solidFill>
                <a:schemeClr val="tx1"/>
              </a:solidFill>
              <a:latin typeface="Source Sans Pro Semibold" panose="020b0604020202020204" charset="-18"/>
            </a:endParaRPr>
          </a:p>
        </p:txBody>
      </p:sp>
      <p:sp>
        <p:nvSpPr>
          <p:cNvPr id="5" name="Nadpis 4"/>
          <p:cNvSpPr>
            <a:spLocks noGrp="1"/>
          </p:cNvSpPr>
          <p:nvPr>
            <p:ph type="title"/>
          </p:nvPr>
        </p:nvSpPr>
        <p:spPr/>
        <p:txBody>
          <a:bodyPr>
            <a:normAutofit/>
          </a:bodyPr>
          <a:lstStyle/>
          <a:p>
            <a:r>
              <a:rPr lang="cs-CZ" altLang="cs-CZ">
                <a:latin typeface="Source Sans Pro Semibold" panose="020b0604020202020204" charset="-18"/>
                <a:cs typeface="Times New Roman" pitchFamily="18" charset="0"/>
              </a:rPr>
              <a:t>Václav Chvátal (1946 Praha)</a:t>
            </a:r>
            <a:endParaRPr lang="en-US" altLang="cs-CZ">
              <a:latin typeface="Source Sans Pro Semibold" panose="020b0604020202020204" charset="-18"/>
              <a:cs typeface="Times New Roman" pitchFamily="18" charset="0"/>
            </a:endParaRPr>
          </a:p>
        </p:txBody>
      </p:sp>
      <p:pic>
        <p:nvPicPr>
          <p:cNvPr id="8" name="Picture 2" descr="https://upload.wikimedia.org/wikipedia/commons/f/f5/Chvatal-kyoto2007-costume-head.png"/>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9328872" y="1417638"/>
            <a:ext cx="2568422" cy="29848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889591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53" presetClass="entr" presetSubtype="16" dur="50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4" name="Zástupný symbol pro číslo snímku 3"/>
          <p:cNvSpPr>
            <a:spLocks noGrp="1"/>
          </p:cNvSpPr>
          <p:nvPr>
            <p:ph type="sldNum" sz="quarter" idx="12"/>
          </p:nvPr>
        </p:nvSpPr>
        <p:spPr/>
        <p:txBody>
          <a:bodyPr/>
          <a:lstStyle/>
          <a:p>
            <a:fld id="{58ACF089-6BD9-4FF9-8F05-3BF27D933551}" type="slidenum">
              <a:rPr lang="cs-CZ" smtClean="0"/>
              <a:t>25</a:t>
            </a:fld>
            <a:endParaRPr lang="cs-CZ"/>
          </a:p>
        </p:txBody>
      </p:sp>
      <p:sp>
        <p:nvSpPr>
          <p:cNvPr id="13" name="TextovéPole 3"/>
          <p:cNvSpPr txBox="1">
            <a:spLocks noChangeArrowheads="1"/>
          </p:cNvSpPr>
          <p:nvPr/>
        </p:nvSpPr>
        <p:spPr bwMode="auto">
          <a:xfrm>
            <a:off x="484753" y="1460600"/>
            <a:ext cx="9057280" cy="4247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cs-CZ"/>
            </a:defPPr>
            <a:lvl1pPr marL="0" algn="l" defTabSz="914400" rtl="0" eaLnBrk="0" latinLnBrk="0" hangingPunct="0">
              <a:defRPr sz="1800" kern="1200">
                <a:solidFill>
                  <a:schemeClr val="tx2"/>
                </a:solidFill>
                <a:latin typeface="Times New Roman" pitchFamily="18" charset="0"/>
                <a:ea typeface="+mn-ea"/>
                <a:cs typeface="Arial" pitchFamily="34" charset="0"/>
                <a:sym typeface="Symbol" pitchFamily="18" charset="2"/>
              </a:defRPr>
            </a:lvl1pPr>
            <a:lvl2pPr marL="742950" indent="-285750" algn="l" defTabSz="914400" rtl="0" eaLnBrk="0" latinLnBrk="0" hangingPunct="0">
              <a:defRPr sz="1800" kern="1200">
                <a:solidFill>
                  <a:schemeClr val="tx2"/>
                </a:solidFill>
                <a:latin typeface="Times New Roman" pitchFamily="18" charset="0"/>
                <a:ea typeface="+mn-ea"/>
                <a:cs typeface="Arial" pitchFamily="34" charset="0"/>
                <a:sym typeface="Symbol" pitchFamily="18" charset="2"/>
              </a:defRPr>
            </a:lvl2pPr>
            <a:lvl3pPr marL="1143000" indent="-228600" algn="l" defTabSz="914400" rtl="0" eaLnBrk="0" latinLnBrk="0" hangingPunct="0">
              <a:defRPr sz="1800" kern="1200">
                <a:solidFill>
                  <a:schemeClr val="tx2"/>
                </a:solidFill>
                <a:latin typeface="Times New Roman" pitchFamily="18" charset="0"/>
                <a:ea typeface="+mn-ea"/>
                <a:cs typeface="Arial" pitchFamily="34" charset="0"/>
                <a:sym typeface="Symbol" pitchFamily="18" charset="2"/>
              </a:defRPr>
            </a:lvl3pPr>
            <a:lvl4pPr marL="1600200" indent="-228600" algn="l" defTabSz="914400" rtl="0" eaLnBrk="0" latinLnBrk="0" hangingPunct="0">
              <a:defRPr sz="1800" kern="1200">
                <a:solidFill>
                  <a:schemeClr val="tx2"/>
                </a:solidFill>
                <a:latin typeface="Times New Roman" pitchFamily="18" charset="0"/>
                <a:ea typeface="+mn-ea"/>
                <a:cs typeface="Arial" pitchFamily="34" charset="0"/>
                <a:sym typeface="Symbol" pitchFamily="18" charset="2"/>
              </a:defRPr>
            </a:lvl4pPr>
            <a:lvl5pPr marL="2057400" indent="-228600" algn="l" defTabSz="914400" rtl="0" eaLnBrk="0" latinLnBrk="0" hangingPunct="0">
              <a:defRPr sz="1800" kern="1200">
                <a:solidFill>
                  <a:schemeClr val="tx2"/>
                </a:solidFill>
                <a:latin typeface="Times New Roman" pitchFamily="18" charset="0"/>
                <a:ea typeface="+mn-ea"/>
                <a:cs typeface="Arial" pitchFamily="34" charset="0"/>
                <a:sym typeface="Symbol" pitchFamily="18" charset="2"/>
              </a:defRPr>
            </a:lvl5pPr>
            <a:lvl6pPr marL="2514600" indent="-228600" algn="l" defTabSz="914400" rtl="0" eaLnBrk="0" fontAlgn="base" latinLnBrk="0" hangingPunct="0">
              <a:spcBef>
                <a:spcPct val="0"/>
              </a:spcBef>
              <a:spcAft>
                <a:spcPct val="0"/>
              </a:spcAft>
              <a:defRPr sz="1800" kern="1200">
                <a:solidFill>
                  <a:schemeClr val="tx2"/>
                </a:solidFill>
                <a:latin typeface="Times New Roman" pitchFamily="18" charset="0"/>
                <a:ea typeface="+mn-ea"/>
                <a:cs typeface="Arial" pitchFamily="34" charset="0"/>
                <a:sym typeface="Symbol" pitchFamily="18" charset="2"/>
              </a:defRPr>
            </a:lvl6pPr>
            <a:lvl7pPr marL="2971800" indent="-228600" algn="l" defTabSz="914400" rtl="0" eaLnBrk="0" fontAlgn="base" latinLnBrk="0" hangingPunct="0">
              <a:spcBef>
                <a:spcPct val="0"/>
              </a:spcBef>
              <a:spcAft>
                <a:spcPct val="0"/>
              </a:spcAft>
              <a:defRPr sz="1800" kern="1200">
                <a:solidFill>
                  <a:schemeClr val="tx2"/>
                </a:solidFill>
                <a:latin typeface="Times New Roman" pitchFamily="18" charset="0"/>
                <a:ea typeface="+mn-ea"/>
                <a:cs typeface="Arial" pitchFamily="34" charset="0"/>
                <a:sym typeface="Symbol" pitchFamily="18" charset="2"/>
              </a:defRPr>
            </a:lvl7pPr>
            <a:lvl8pPr marL="3429000" indent="-228600" algn="l" defTabSz="914400" rtl="0" eaLnBrk="0" fontAlgn="base" latinLnBrk="0" hangingPunct="0">
              <a:spcBef>
                <a:spcPct val="0"/>
              </a:spcBef>
              <a:spcAft>
                <a:spcPct val="0"/>
              </a:spcAft>
              <a:defRPr sz="1800" kern="1200">
                <a:solidFill>
                  <a:schemeClr val="tx2"/>
                </a:solidFill>
                <a:latin typeface="Times New Roman" pitchFamily="18" charset="0"/>
                <a:ea typeface="+mn-ea"/>
                <a:cs typeface="Arial" pitchFamily="34" charset="0"/>
                <a:sym typeface="Symbol" pitchFamily="18" charset="2"/>
              </a:defRPr>
            </a:lvl8pPr>
            <a:lvl9pPr marL="3886200" indent="-228600" algn="l" defTabSz="914400" rtl="0" eaLnBrk="0" fontAlgn="base" latinLnBrk="0" hangingPunct="0">
              <a:spcBef>
                <a:spcPct val="0"/>
              </a:spcBef>
              <a:spcAft>
                <a:spcPct val="0"/>
              </a:spcAft>
              <a:defRPr sz="1800" kern="1200">
                <a:solidFill>
                  <a:schemeClr val="tx2"/>
                </a:solidFill>
                <a:latin typeface="Times New Roman" pitchFamily="18" charset="0"/>
                <a:ea typeface="+mn-ea"/>
                <a:cs typeface="Arial" pitchFamily="34" charset="0"/>
                <a:sym typeface="Symbol" pitchFamily="18" charset="2"/>
              </a:defRPr>
            </a:lvl9pPr>
          </a:lstStyle>
          <a:p>
            <a:pPr algn="just">
              <a:lnSpc>
                <a:spcPct val="90000"/>
              </a:lnSpc>
              <a:spcBef>
                <a:spcPct val="0"/>
              </a:spcBef>
            </a:pPr>
            <a:r>
              <a:rPr lang="cs-CZ" altLang="cs-CZ" sz="2000">
                <a:solidFill>
                  <a:schemeClr val="tx1"/>
                </a:solidFill>
                <a:latin typeface="Source Sans Pro Semibold" panose="020b0604020202020204" charset="-18"/>
                <a:cs typeface="Times New Roman" pitchFamily="18" charset="0"/>
              </a:rPr>
              <a:t>Americký matematik pracující v oblastech teorie her a diferenciální geometrie. </a:t>
            </a:r>
            <a:endParaRPr lang="cs-CZ" altLang="cs-CZ" sz="2000" smtClean="0">
              <a:solidFill>
                <a:schemeClr val="tx1"/>
              </a:solidFill>
              <a:latin typeface="Source Sans Pro Semibold" panose="020b0604020202020204" charset="-18"/>
              <a:cs typeface="Times New Roman" pitchFamily="18" charset="0"/>
            </a:endParaRPr>
          </a:p>
          <a:p>
            <a:pPr algn="just">
              <a:lnSpc>
                <a:spcPct val="90000"/>
              </a:lnSpc>
              <a:spcBef>
                <a:spcPct val="0"/>
              </a:spcBef>
            </a:pPr>
            <a:endParaRPr lang="cs-CZ" altLang="cs-CZ" sz="2000">
              <a:solidFill>
                <a:schemeClr val="tx1"/>
              </a:solidFill>
              <a:latin typeface="Source Sans Pro Semibold" panose="020b0604020202020204" charset="-18"/>
              <a:cs typeface="Times New Roman" pitchFamily="18" charset="0"/>
            </a:endParaRPr>
          </a:p>
          <a:p>
            <a:pPr algn="just">
              <a:lnSpc>
                <a:spcPct val="90000"/>
              </a:lnSpc>
              <a:spcBef>
                <a:spcPct val="0"/>
              </a:spcBef>
            </a:pPr>
            <a:r>
              <a:rPr lang="cs-CZ" altLang="cs-CZ" sz="2000" smtClean="0">
                <a:solidFill>
                  <a:schemeClr val="tx1"/>
                </a:solidFill>
                <a:latin typeface="Source Sans Pro Semibold" panose="020b0604020202020204" charset="-18"/>
                <a:cs typeface="Times New Roman" pitchFamily="18" charset="0"/>
              </a:rPr>
              <a:t>Jeho </a:t>
            </a:r>
            <a:r>
              <a:rPr lang="cs-CZ" altLang="cs-CZ" sz="2000">
                <a:solidFill>
                  <a:schemeClr val="tx1"/>
                </a:solidFill>
                <a:latin typeface="Source Sans Pro Semibold" panose="020b0604020202020204" charset="-18"/>
                <a:cs typeface="Times New Roman" pitchFamily="18" charset="0"/>
              </a:rPr>
              <a:t>slibně se rozvíjející kariéru matematika na takřka třicet roků výrazně zkomplikovala vážná duševní porucha, navzdory tomu vytrval ve své práci. </a:t>
            </a:r>
          </a:p>
          <a:p>
            <a:pPr algn="just">
              <a:lnSpc>
                <a:spcPct val="90000"/>
              </a:lnSpc>
              <a:spcBef>
                <a:spcPct val="0"/>
              </a:spcBef>
            </a:pPr>
            <a:endParaRPr lang="cs-CZ" altLang="cs-CZ" sz="2000" smtClean="0">
              <a:solidFill>
                <a:schemeClr val="tx1"/>
              </a:solidFill>
              <a:latin typeface="Source Sans Pro Semibold" panose="020b0604020202020204" charset="-18"/>
              <a:cs typeface="Times New Roman" pitchFamily="18" charset="0"/>
            </a:endParaRPr>
          </a:p>
          <a:p>
            <a:pPr algn="just">
              <a:lnSpc>
                <a:spcPct val="90000"/>
              </a:lnSpc>
              <a:spcBef>
                <a:spcPct val="0"/>
              </a:spcBef>
            </a:pPr>
            <a:r>
              <a:rPr lang="cs-CZ" altLang="cs-CZ" sz="2000" smtClean="0">
                <a:solidFill>
                  <a:schemeClr val="tx1"/>
                </a:solidFill>
                <a:latin typeface="Source Sans Pro Semibold" panose="020b0604020202020204" charset="-18"/>
                <a:cs typeface="Times New Roman" pitchFamily="18" charset="0"/>
              </a:rPr>
              <a:t>V  </a:t>
            </a:r>
            <a:r>
              <a:rPr lang="cs-CZ" altLang="cs-CZ" sz="2000">
                <a:solidFill>
                  <a:schemeClr val="tx1"/>
                </a:solidFill>
                <a:latin typeface="Source Sans Pro Semibold" panose="020b0604020202020204" charset="-18"/>
                <a:cs typeface="Times New Roman" pitchFamily="18" charset="0"/>
              </a:rPr>
              <a:t>roce 1994 mu byla za přínos k teorii her udělena </a:t>
            </a:r>
            <a:r>
              <a:rPr lang="cs-CZ" altLang="cs-CZ" sz="2000" b="1">
                <a:solidFill>
                  <a:schemeClr val="tx1"/>
                </a:solidFill>
                <a:latin typeface="Source Sans Pro Semibold" panose="020b0604020202020204" charset="-18"/>
                <a:cs typeface="Times New Roman" pitchFamily="18" charset="0"/>
              </a:rPr>
              <a:t>Nobelova cena za ekonomii.</a:t>
            </a:r>
          </a:p>
          <a:p>
            <a:pPr algn="just">
              <a:lnSpc>
                <a:spcPct val="90000"/>
              </a:lnSpc>
              <a:spcBef>
                <a:spcPct val="0"/>
              </a:spcBef>
            </a:pPr>
            <a:endParaRPr lang="cs-CZ" altLang="cs-CZ" sz="2000" smtClean="0">
              <a:solidFill>
                <a:schemeClr val="tx1"/>
              </a:solidFill>
              <a:latin typeface="Source Sans Pro Semibold" panose="020b0604020202020204" charset="-18"/>
              <a:cs typeface="Times New Roman" pitchFamily="18" charset="0"/>
            </a:endParaRPr>
          </a:p>
          <a:p>
            <a:pPr algn="just">
              <a:lnSpc>
                <a:spcPct val="90000"/>
              </a:lnSpc>
              <a:spcBef>
                <a:spcPct val="0"/>
              </a:spcBef>
            </a:pPr>
            <a:r>
              <a:rPr lang="cs-CZ" altLang="cs-CZ" sz="2000" smtClean="0">
                <a:solidFill>
                  <a:schemeClr val="tx1"/>
                </a:solidFill>
                <a:latin typeface="Source Sans Pro Semibold" panose="020b0604020202020204" charset="-18"/>
                <a:cs typeface="Times New Roman" pitchFamily="18" charset="0"/>
              </a:rPr>
              <a:t>V </a:t>
            </a:r>
            <a:r>
              <a:rPr lang="cs-CZ" altLang="cs-CZ" sz="2000">
                <a:solidFill>
                  <a:schemeClr val="tx1"/>
                </a:solidFill>
                <a:latin typeface="Source Sans Pro Semibold" panose="020b0604020202020204" charset="-18"/>
                <a:cs typeface="Times New Roman" pitchFamily="18" charset="0"/>
              </a:rPr>
              <a:t>populární kultuře je známý jako hlavní postava filmu </a:t>
            </a:r>
            <a:r>
              <a:rPr lang="cs-CZ" altLang="cs-CZ" sz="2000" b="1" i="1">
                <a:solidFill>
                  <a:schemeClr val="tx1"/>
                </a:solidFill>
                <a:latin typeface="Source Sans Pro Semibold" panose="020b0604020202020204" charset="-18"/>
                <a:cs typeface="Times New Roman" pitchFamily="18" charset="0"/>
              </a:rPr>
              <a:t>Čistá duše - A Beautiful Mind (Russell Crowe) </a:t>
            </a:r>
            <a:r>
              <a:rPr lang="cs-CZ" altLang="cs-CZ" sz="2000">
                <a:solidFill>
                  <a:schemeClr val="tx1"/>
                </a:solidFill>
                <a:latin typeface="Source Sans Pro Semibold" panose="020b0604020202020204" charset="-18"/>
                <a:cs typeface="Times New Roman" pitchFamily="18" charset="0"/>
              </a:rPr>
              <a:t>o jeho matematickém nadání a boji s chorobou</a:t>
            </a:r>
            <a:r>
              <a:rPr lang="cs-CZ" altLang="cs-CZ" sz="2000" smtClean="0">
                <a:solidFill>
                  <a:schemeClr val="tx1"/>
                </a:solidFill>
                <a:latin typeface="Source Sans Pro Semibold" panose="020b0604020202020204" charset="-18"/>
                <a:cs typeface="Times New Roman" pitchFamily="18" charset="0"/>
              </a:rPr>
              <a:t>.</a:t>
            </a:r>
          </a:p>
          <a:p>
            <a:pPr algn="just">
              <a:lnSpc>
                <a:spcPct val="90000"/>
              </a:lnSpc>
              <a:spcBef>
                <a:spcPct val="0"/>
              </a:spcBef>
            </a:pPr>
            <a:endParaRPr lang="cs-CZ" altLang="cs-CZ" sz="2000">
              <a:solidFill>
                <a:schemeClr val="tx1"/>
              </a:solidFill>
              <a:latin typeface="Source Sans Pro Semibold" panose="020b0604020202020204" charset="-18"/>
              <a:cs typeface="Times New Roman" pitchFamily="18" charset="0"/>
            </a:endParaRPr>
          </a:p>
          <a:p>
            <a:pPr algn="just">
              <a:lnSpc>
                <a:spcPct val="90000"/>
              </a:lnSpc>
              <a:spcBef>
                <a:spcPct val="0"/>
              </a:spcBef>
            </a:pPr>
            <a:r>
              <a:rPr lang="cs-CZ" altLang="cs-CZ" sz="2000">
                <a:solidFill>
                  <a:schemeClr val="tx1"/>
                </a:solidFill>
                <a:latin typeface="Source Sans Pro Semibold" panose="020b0604020202020204" charset="-18"/>
                <a:cs typeface="Times New Roman" pitchFamily="18" charset="0"/>
              </a:rPr>
              <a:t>Od roku 1950 zároveň vyučoval matematiku na Princetonu a studoval. Podařilo se mu vyhnout vojenské službě. V tomto období dokázal platnost tzv. Nashova teorému vnoření</a:t>
            </a:r>
            <a:r>
              <a:rPr lang="cs-CZ" altLang="cs-CZ" sz="2000" smtClean="0">
                <a:solidFill>
                  <a:schemeClr val="tx1"/>
                </a:solidFill>
                <a:latin typeface="Source Sans Pro Semibold" panose="020b0604020202020204" charset="-18"/>
                <a:cs typeface="Times New Roman" pitchFamily="18" charset="0"/>
              </a:rPr>
              <a:t>.</a:t>
            </a:r>
            <a:endParaRPr lang="cs-CZ" altLang="cs-CZ" sz="2000">
              <a:solidFill>
                <a:schemeClr val="tx1"/>
              </a:solidFill>
              <a:latin typeface="Source Sans Pro Semibold" panose="020b0604020202020204" charset="-18"/>
              <a:cs typeface="Times New Roman" pitchFamily="18" charset="0"/>
            </a:endParaRPr>
          </a:p>
          <a:p>
            <a:pPr algn="just">
              <a:lnSpc>
                <a:spcPct val="90000"/>
              </a:lnSpc>
              <a:spcBef>
                <a:spcPct val="0"/>
              </a:spcBef>
            </a:pPr>
            <a:endParaRPr lang="cs-CZ" altLang="cs-CZ" sz="2000">
              <a:solidFill>
                <a:schemeClr val="tx1"/>
              </a:solidFill>
              <a:latin typeface="Source Sans Pro Semibold" panose="020b0604020202020204" charset="-18"/>
              <a:cs typeface="Times New Roman" pitchFamily="18" charset="0"/>
            </a:endParaRPr>
          </a:p>
          <a:p>
            <a:pPr algn="just">
              <a:lnSpc>
                <a:spcPct val="90000"/>
              </a:lnSpc>
              <a:spcBef>
                <a:spcPct val="0"/>
              </a:spcBef>
            </a:pPr>
            <a:endParaRPr lang="cs-CZ" altLang="cs-CZ" sz="2000" smtClean="0">
              <a:solidFill>
                <a:schemeClr val="tx1"/>
              </a:solidFill>
              <a:latin typeface="Source Sans Pro Semibold" panose="020b0604020202020204" charset="-18"/>
              <a:cs typeface="Times New Roman" pitchFamily="18" charset="0"/>
            </a:endParaRPr>
          </a:p>
        </p:txBody>
      </p:sp>
      <p:sp>
        <p:nvSpPr>
          <p:cNvPr id="5" name="Nadpis 4"/>
          <p:cNvSpPr>
            <a:spLocks noGrp="1"/>
          </p:cNvSpPr>
          <p:nvPr>
            <p:ph type="title"/>
          </p:nvPr>
        </p:nvSpPr>
        <p:spPr/>
        <p:txBody>
          <a:bodyPr>
            <a:normAutofit/>
          </a:bodyPr>
          <a:lstStyle/>
          <a:p>
            <a:r>
              <a:rPr lang="cs-CZ" altLang="cs-CZ" b="1">
                <a:cs typeface="Times New Roman" pitchFamily="18" charset="0"/>
              </a:rPr>
              <a:t>John Forbes Nash (1928-2015)</a:t>
            </a:r>
            <a:endParaRPr lang="en-US" altLang="cs-CZ">
              <a:latin typeface="Source Sans Pro Semibold" panose="020b0604020202020204" charset="-18"/>
              <a:cs typeface="Times New Roman" pitchFamily="18" charset="0"/>
            </a:endParaRPr>
          </a:p>
        </p:txBody>
      </p:sp>
      <p:pic>
        <p:nvPicPr>
          <p:cNvPr id="6" name="Picture 6" descr="http://mat.fsv.cvut.cz/benes/John%20Forbes%20Nash_soubory/image004.jpg"/>
          <p:cNvPicPr/>
          <p:nvPr/>
        </p:nvPicPr>
        <p:blipFill>
          <a:blip r:embed="rId2">
            <a:extLst>
              <a:ext uri="{28A0092B-C50C-407E-A947-70E740481C1C}">
                <a14:useLocalDpi xmlns:a14="http://schemas.microsoft.com/office/drawing/2010/main" val="0"/>
              </a:ext>
            </a:extLst>
          </a:blip>
          <a:stretch>
            <a:fillRect/>
          </a:stretch>
        </p:blipFill>
        <p:spPr bwMode="auto">
          <a:xfrm>
            <a:off x="9803167" y="1749040"/>
            <a:ext cx="2048522" cy="2778572"/>
          </a:xfrm>
          <a:prstGeom prst="rect">
            <a:avLst/>
          </a:prstGeom>
          <a:noFill/>
          <a:ln>
            <a:noFill/>
          </a:ln>
          <a:extLst/>
        </p:spPr>
      </p:pic>
    </p:spTree>
    <p:extLst>
      <p:ext uri="{BB962C8B-B14F-4D97-AF65-F5344CB8AC3E}">
        <p14:creationId xmlns:p14="http://schemas.microsoft.com/office/powerpoint/2010/main" val="2140996427"/>
      </p:ext>
    </p:extLst>
  </p:cSld>
  <p:clrMapOvr>
    <a:masterClrMapping/>
  </p:clrMapOvr>
  <p:transition/>
  <p:timing/>
</p:sld>
</file>

<file path=ppt/slides/slide2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4" name="Zástupný symbol pro číslo snímku 3"/>
          <p:cNvSpPr>
            <a:spLocks noGrp="1"/>
          </p:cNvSpPr>
          <p:nvPr>
            <p:ph type="sldNum" sz="quarter" idx="12"/>
          </p:nvPr>
        </p:nvSpPr>
        <p:spPr/>
        <p:txBody>
          <a:bodyPr/>
          <a:lstStyle/>
          <a:p>
            <a:fld id="{58ACF089-6BD9-4FF9-8F05-3BF27D933551}" type="slidenum">
              <a:rPr lang="cs-CZ" smtClean="0"/>
              <a:t>26</a:t>
            </a:fld>
            <a:endParaRPr lang="cs-CZ"/>
          </a:p>
        </p:txBody>
      </p:sp>
      <p:sp>
        <p:nvSpPr>
          <p:cNvPr id="13" name="TextovéPole 3"/>
          <p:cNvSpPr txBox="1">
            <a:spLocks noChangeArrowheads="1"/>
          </p:cNvSpPr>
          <p:nvPr/>
        </p:nvSpPr>
        <p:spPr bwMode="auto">
          <a:xfrm>
            <a:off x="484753" y="1460600"/>
            <a:ext cx="9057280" cy="2585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cs-CZ"/>
            </a:defPPr>
            <a:lvl1pPr marL="0" algn="l" defTabSz="914400" rtl="0" eaLnBrk="0" latinLnBrk="0" hangingPunct="0">
              <a:defRPr sz="1800" kern="1200">
                <a:solidFill>
                  <a:schemeClr val="tx2"/>
                </a:solidFill>
                <a:latin typeface="Times New Roman" pitchFamily="18" charset="0"/>
                <a:ea typeface="+mn-ea"/>
                <a:cs typeface="Arial" pitchFamily="34" charset="0"/>
                <a:sym typeface="Symbol" pitchFamily="18" charset="2"/>
              </a:defRPr>
            </a:lvl1pPr>
            <a:lvl2pPr marL="742950" indent="-285750" algn="l" defTabSz="914400" rtl="0" eaLnBrk="0" latinLnBrk="0" hangingPunct="0">
              <a:defRPr sz="1800" kern="1200">
                <a:solidFill>
                  <a:schemeClr val="tx2"/>
                </a:solidFill>
                <a:latin typeface="Times New Roman" pitchFamily="18" charset="0"/>
                <a:ea typeface="+mn-ea"/>
                <a:cs typeface="Arial" pitchFamily="34" charset="0"/>
                <a:sym typeface="Symbol" pitchFamily="18" charset="2"/>
              </a:defRPr>
            </a:lvl2pPr>
            <a:lvl3pPr marL="1143000" indent="-228600" algn="l" defTabSz="914400" rtl="0" eaLnBrk="0" latinLnBrk="0" hangingPunct="0">
              <a:defRPr sz="1800" kern="1200">
                <a:solidFill>
                  <a:schemeClr val="tx2"/>
                </a:solidFill>
                <a:latin typeface="Times New Roman" pitchFamily="18" charset="0"/>
                <a:ea typeface="+mn-ea"/>
                <a:cs typeface="Arial" pitchFamily="34" charset="0"/>
                <a:sym typeface="Symbol" pitchFamily="18" charset="2"/>
              </a:defRPr>
            </a:lvl3pPr>
            <a:lvl4pPr marL="1600200" indent="-228600" algn="l" defTabSz="914400" rtl="0" eaLnBrk="0" latinLnBrk="0" hangingPunct="0">
              <a:defRPr sz="1800" kern="1200">
                <a:solidFill>
                  <a:schemeClr val="tx2"/>
                </a:solidFill>
                <a:latin typeface="Times New Roman" pitchFamily="18" charset="0"/>
                <a:ea typeface="+mn-ea"/>
                <a:cs typeface="Arial" pitchFamily="34" charset="0"/>
                <a:sym typeface="Symbol" pitchFamily="18" charset="2"/>
              </a:defRPr>
            </a:lvl4pPr>
            <a:lvl5pPr marL="2057400" indent="-228600" algn="l" defTabSz="914400" rtl="0" eaLnBrk="0" latinLnBrk="0" hangingPunct="0">
              <a:defRPr sz="1800" kern="1200">
                <a:solidFill>
                  <a:schemeClr val="tx2"/>
                </a:solidFill>
                <a:latin typeface="Times New Roman" pitchFamily="18" charset="0"/>
                <a:ea typeface="+mn-ea"/>
                <a:cs typeface="Arial" pitchFamily="34" charset="0"/>
                <a:sym typeface="Symbol" pitchFamily="18" charset="2"/>
              </a:defRPr>
            </a:lvl5pPr>
            <a:lvl6pPr marL="2514600" indent="-228600" algn="l" defTabSz="914400" rtl="0" eaLnBrk="0" fontAlgn="base" latinLnBrk="0" hangingPunct="0">
              <a:spcBef>
                <a:spcPct val="0"/>
              </a:spcBef>
              <a:spcAft>
                <a:spcPct val="0"/>
              </a:spcAft>
              <a:defRPr sz="1800" kern="1200">
                <a:solidFill>
                  <a:schemeClr val="tx2"/>
                </a:solidFill>
                <a:latin typeface="Times New Roman" pitchFamily="18" charset="0"/>
                <a:ea typeface="+mn-ea"/>
                <a:cs typeface="Arial" pitchFamily="34" charset="0"/>
                <a:sym typeface="Symbol" pitchFamily="18" charset="2"/>
              </a:defRPr>
            </a:lvl6pPr>
            <a:lvl7pPr marL="2971800" indent="-228600" algn="l" defTabSz="914400" rtl="0" eaLnBrk="0" fontAlgn="base" latinLnBrk="0" hangingPunct="0">
              <a:spcBef>
                <a:spcPct val="0"/>
              </a:spcBef>
              <a:spcAft>
                <a:spcPct val="0"/>
              </a:spcAft>
              <a:defRPr sz="1800" kern="1200">
                <a:solidFill>
                  <a:schemeClr val="tx2"/>
                </a:solidFill>
                <a:latin typeface="Times New Roman" pitchFamily="18" charset="0"/>
                <a:ea typeface="+mn-ea"/>
                <a:cs typeface="Arial" pitchFamily="34" charset="0"/>
                <a:sym typeface="Symbol" pitchFamily="18" charset="2"/>
              </a:defRPr>
            </a:lvl7pPr>
            <a:lvl8pPr marL="3429000" indent="-228600" algn="l" defTabSz="914400" rtl="0" eaLnBrk="0" fontAlgn="base" latinLnBrk="0" hangingPunct="0">
              <a:spcBef>
                <a:spcPct val="0"/>
              </a:spcBef>
              <a:spcAft>
                <a:spcPct val="0"/>
              </a:spcAft>
              <a:defRPr sz="1800" kern="1200">
                <a:solidFill>
                  <a:schemeClr val="tx2"/>
                </a:solidFill>
                <a:latin typeface="Times New Roman" pitchFamily="18" charset="0"/>
                <a:ea typeface="+mn-ea"/>
                <a:cs typeface="Arial" pitchFamily="34" charset="0"/>
                <a:sym typeface="Symbol" pitchFamily="18" charset="2"/>
              </a:defRPr>
            </a:lvl8pPr>
            <a:lvl9pPr marL="3886200" indent="-228600" algn="l" defTabSz="914400" rtl="0" eaLnBrk="0" fontAlgn="base" latinLnBrk="0" hangingPunct="0">
              <a:spcBef>
                <a:spcPct val="0"/>
              </a:spcBef>
              <a:spcAft>
                <a:spcPct val="0"/>
              </a:spcAft>
              <a:defRPr sz="1800" kern="1200">
                <a:solidFill>
                  <a:schemeClr val="tx2"/>
                </a:solidFill>
                <a:latin typeface="Times New Roman" pitchFamily="18" charset="0"/>
                <a:ea typeface="+mn-ea"/>
                <a:cs typeface="Arial" pitchFamily="34" charset="0"/>
                <a:sym typeface="Symbol" pitchFamily="18" charset="2"/>
              </a:defRPr>
            </a:lvl9pPr>
          </a:lstStyle>
          <a:p>
            <a:pPr algn="just">
              <a:lnSpc>
                <a:spcPct val="90000"/>
              </a:lnSpc>
              <a:spcBef>
                <a:spcPct val="0"/>
              </a:spcBef>
            </a:pPr>
            <a:r>
              <a:rPr lang="cs-CZ" altLang="cs-CZ" sz="2000">
                <a:solidFill>
                  <a:schemeClr val="tx1"/>
                </a:solidFill>
                <a:latin typeface="Source Sans Pro Semibold" panose="020b0604020202020204" charset="-18"/>
                <a:cs typeface="Times New Roman" pitchFamily="18" charset="0"/>
              </a:rPr>
              <a:t>Od roku 1951 do jara roku 1959 působil na MIT a rok strávil prací v Institutu pro pokročilé studium v Princetonu. </a:t>
            </a:r>
          </a:p>
          <a:p>
            <a:pPr algn="just">
              <a:lnSpc>
                <a:spcPct val="90000"/>
              </a:lnSpc>
              <a:spcBef>
                <a:spcPct val="0"/>
              </a:spcBef>
            </a:pPr>
            <a:endParaRPr lang="cs-CZ" altLang="cs-CZ" sz="2000">
              <a:solidFill>
                <a:schemeClr val="tx1"/>
              </a:solidFill>
              <a:latin typeface="Source Sans Pro Semibold" panose="020b0604020202020204" charset="-18"/>
              <a:cs typeface="Times New Roman" pitchFamily="18" charset="0"/>
            </a:endParaRPr>
          </a:p>
          <a:p>
            <a:pPr algn="just">
              <a:lnSpc>
                <a:spcPct val="90000"/>
              </a:lnSpc>
              <a:spcBef>
                <a:spcPct val="0"/>
              </a:spcBef>
            </a:pPr>
            <a:r>
              <a:rPr lang="cs-CZ" altLang="cs-CZ" sz="2000">
                <a:solidFill>
                  <a:schemeClr val="tx1"/>
                </a:solidFill>
                <a:latin typeface="Source Sans Pro Semibold" panose="020b0604020202020204" charset="-18"/>
                <a:cs typeface="Times New Roman" pitchFamily="18" charset="0"/>
              </a:rPr>
              <a:t>V letech 1965–1967 zastával místo výzkumného pracovníka na Brandeis University. Potom se na 30 roků publikačně odmlčel. Do roku 1996 publikoval 23 vědeckých prací. </a:t>
            </a:r>
          </a:p>
          <a:p>
            <a:pPr algn="just">
              <a:lnSpc>
                <a:spcPct val="90000"/>
              </a:lnSpc>
              <a:spcBef>
                <a:spcPct val="0"/>
              </a:spcBef>
            </a:pPr>
            <a:endParaRPr lang="cs-CZ" altLang="cs-CZ" sz="2000">
              <a:solidFill>
                <a:schemeClr val="tx1"/>
              </a:solidFill>
              <a:latin typeface="Source Sans Pro Semibold" panose="020b0604020202020204" charset="-18"/>
              <a:cs typeface="Times New Roman" pitchFamily="18" charset="0"/>
            </a:endParaRPr>
          </a:p>
          <a:p>
            <a:pPr algn="just">
              <a:lnSpc>
                <a:spcPct val="90000"/>
              </a:lnSpc>
              <a:spcBef>
                <a:spcPct val="0"/>
              </a:spcBef>
            </a:pPr>
            <a:r>
              <a:rPr lang="cs-CZ" altLang="cs-CZ" sz="2000">
                <a:solidFill>
                  <a:schemeClr val="tx1"/>
                </a:solidFill>
                <a:latin typeface="Source Sans Pro Semibold" panose="020b0604020202020204" charset="-18"/>
                <a:cs typeface="Times New Roman" pitchFamily="18" charset="0"/>
              </a:rPr>
              <a:t>Do smrti žil a věnoval se matematice v Princetone, zahynul při autonehodě v červnu 2015.</a:t>
            </a:r>
          </a:p>
        </p:txBody>
      </p:sp>
      <p:sp>
        <p:nvSpPr>
          <p:cNvPr id="5" name="Nadpis 4"/>
          <p:cNvSpPr>
            <a:spLocks noGrp="1"/>
          </p:cNvSpPr>
          <p:nvPr>
            <p:ph type="title"/>
          </p:nvPr>
        </p:nvSpPr>
        <p:spPr/>
        <p:txBody>
          <a:bodyPr>
            <a:normAutofit/>
          </a:bodyPr>
          <a:lstStyle/>
          <a:p>
            <a:r>
              <a:rPr lang="cs-CZ" altLang="cs-CZ" b="1">
                <a:cs typeface="Times New Roman" pitchFamily="18" charset="0"/>
              </a:rPr>
              <a:t>John Forbes Nash (1928-2015)</a:t>
            </a:r>
            <a:endParaRPr lang="en-US" altLang="cs-CZ">
              <a:latin typeface="Source Sans Pro Semibold" panose="020b0604020202020204" charset="-18"/>
              <a:cs typeface="Times New Roman" pitchFamily="18" charset="0"/>
            </a:endParaRPr>
          </a:p>
        </p:txBody>
      </p:sp>
      <p:pic>
        <p:nvPicPr>
          <p:cNvPr id="7" name="Picture 5" descr="Soubor:John f nash 20061102 3.jpg">
            <a:hlinkClick r:id="rId3"/>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a:xfrm>
            <a:off x="9742029" y="1460600"/>
            <a:ext cx="2203383" cy="2950035"/>
          </a:xfrm>
          <a:prstGeom prst="rect">
            <a:avLst/>
          </a:prstGeom>
        </p:spPr>
      </p:pic>
    </p:spTree>
    <p:extLst>
      <p:ext uri="{BB962C8B-B14F-4D97-AF65-F5344CB8AC3E}">
        <p14:creationId xmlns:p14="http://schemas.microsoft.com/office/powerpoint/2010/main" val="2009746366"/>
      </p:ext>
    </p:extLst>
  </p:cSld>
  <p:clrMapOvr>
    <a:masterClrMapping/>
  </p:clrMapOvr>
  <p:transition/>
  <p:timing/>
</p:sld>
</file>

<file path=ppt/slides/slide2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Title 1"/>
          <p:cNvSpPr>
            <a:spLocks noGrp="1"/>
          </p:cNvSpPr>
          <p:nvPr>
            <p:ph type="ctrTitle"/>
          </p:nvPr>
        </p:nvSpPr>
        <p:spPr>
          <a:xfrm>
            <a:off x="2066482" y="1018540"/>
            <a:ext cx="8182507" cy="1008112"/>
          </a:xfrm>
        </p:spPr>
        <p:txBody>
          <a:bodyPr>
            <a:normAutofit/>
          </a:bodyPr>
          <a:lstStyle/>
          <a:p>
            <a:pPr algn="l"/>
            <a:r>
              <a:rPr lang="en-US" sz="3200" smtClean="0"/>
              <a:t>1.</a:t>
            </a:r>
            <a:r>
              <a:rPr lang="cs-CZ" sz="3200" smtClean="0"/>
              <a:t>2</a:t>
            </a:r>
            <a:r>
              <a:rPr lang="en-US" sz="3200" smtClean="0"/>
              <a:t> </a:t>
            </a:r>
            <a:r>
              <a:rPr lang="cs-CZ" sz="3200"/>
              <a:t>Klasifikace úloh a metod optimalizace</a:t>
            </a:r>
            <a:endParaRPr lang="en-US" sz="3200"/>
          </a:p>
        </p:txBody>
      </p:sp>
      <p:sp>
        <p:nvSpPr>
          <p:cNvPr id="3" name="Subtitle 2"/>
          <p:cNvSpPr>
            <a:spLocks noGrp="1"/>
          </p:cNvSpPr>
          <p:nvPr>
            <p:ph type="subTitle" idx="1"/>
          </p:nvPr>
        </p:nvSpPr>
        <p:spPr>
          <a:xfrm>
            <a:off x="1021080" y="1785000"/>
            <a:ext cx="10637520" cy="4935840"/>
          </a:xfrm>
        </p:spPr>
        <p:txBody>
          <a:bodyPr>
            <a:noAutofit/>
          </a:bodyPr>
          <a:lstStyle/>
          <a:p>
            <a:pPr algn="l"/>
            <a:r>
              <a:rPr lang="cs-CZ" sz="2000" smtClean="0">
                <a:solidFill>
                  <a:schemeClr val="tx1"/>
                </a:solidFill>
                <a:latin typeface="Source Sans Pro Semibold" pitchFamily="34" charset="-18"/>
              </a:rPr>
              <a:t>Optimalizační úlohy a metody lze klasifikovat z několika pohledů</a:t>
            </a:r>
            <a:r>
              <a:rPr lang="en-US" sz="2000" smtClean="0">
                <a:solidFill>
                  <a:schemeClr val="tx1"/>
                </a:solidFill>
                <a:latin typeface="Source Sans Pro Semibold" pitchFamily="34" charset="-18"/>
              </a:rPr>
              <a:t>.</a:t>
            </a:r>
            <a:r>
              <a:rPr lang="cs-CZ" sz="2000" smtClean="0">
                <a:solidFill>
                  <a:schemeClr val="tx1"/>
                </a:solidFill>
                <a:latin typeface="Source Sans Pro Semibold" pitchFamily="34" charset="-18"/>
              </a:rPr>
              <a:t> V této práci se pod optimalizačními úlohami bude rozumět vyhledávání extrémů reálných funkcí reálných proměnných. To lze vykonat na celém definičním oboru (volný extrém) nebo na podmnožině definičního oboru. Ta může být ohraničena formou rovnic (klasický vázaný extrém) nebo </a:t>
            </a:r>
            <a:r>
              <a:rPr lang="cs-CZ" sz="2000">
                <a:solidFill>
                  <a:schemeClr val="tx1"/>
                </a:solidFill>
                <a:latin typeface="Source Sans Pro Semibold" pitchFamily="34" charset="-18"/>
              </a:rPr>
              <a:t>nerovnic (klasický vázaný extrém</a:t>
            </a:r>
            <a:r>
              <a:rPr lang="cs-CZ" sz="2000" smtClean="0">
                <a:solidFill>
                  <a:schemeClr val="tx1"/>
                </a:solidFill>
                <a:latin typeface="Source Sans Pro Semibold" pitchFamily="34" charset="-18"/>
              </a:rPr>
              <a:t>).</a:t>
            </a:r>
          </a:p>
          <a:p>
            <a:pPr algn="l"/>
            <a:r>
              <a:rPr lang="cs-CZ" sz="2000" smtClean="0">
                <a:solidFill>
                  <a:schemeClr val="tx1"/>
                </a:solidFill>
                <a:latin typeface="Source Sans Pro Semibold" pitchFamily="34" charset="-18"/>
              </a:rPr>
              <a:t>V dalším budou zmíněny oblasti:</a:t>
            </a:r>
            <a:endParaRPr lang="en-US" sz="2000">
              <a:solidFill>
                <a:schemeClr val="tx1"/>
              </a:solidFill>
              <a:latin typeface="Source Sans Pro Semibold" pitchFamily="34" charset="-18"/>
            </a:endParaRPr>
          </a:p>
          <a:p>
            <a:pPr marL="285750" indent="-285750" algn="l">
              <a:buFont typeface="Courier New" pitchFamily="49" charset="0"/>
              <a:buChar char="o"/>
            </a:pPr>
            <a:r>
              <a:rPr lang="cs-CZ" sz="2000" smtClean="0">
                <a:solidFill>
                  <a:schemeClr val="tx1"/>
                </a:solidFill>
                <a:latin typeface="Source Sans Pro Semibold" pitchFamily="34" charset="-18"/>
              </a:rPr>
              <a:t>Volný extrém jednorozměrné reálné funkce (</a:t>
            </a:r>
            <a:r>
              <a:rPr lang="cs-CZ" sz="2000" b="1" smtClean="0">
                <a:solidFill>
                  <a:schemeClr val="tx1"/>
                </a:solidFill>
                <a:latin typeface="Source Sans Pro Semibold" panose="020b0604020202020204" charset="-18"/>
              </a:rPr>
              <a:t> [</a:t>
            </a:r>
            <a:r>
              <a:rPr lang="cs-CZ" sz="2000" b="1">
                <a:solidFill>
                  <a:schemeClr val="tx1"/>
                </a:solidFill>
                <a:latin typeface="Source Sans Pro Semibold" panose="020b0604020202020204" charset="-18"/>
              </a:rPr>
              <a:t>3], </a:t>
            </a:r>
            <a:r>
              <a:rPr lang="cs-CZ" sz="2000" b="1" smtClean="0">
                <a:solidFill>
                  <a:schemeClr val="tx1"/>
                </a:solidFill>
                <a:latin typeface="Source Sans Pro Semibold" panose="020b0604020202020204" charset="-18"/>
              </a:rPr>
              <a:t>[6], [16</a:t>
            </a:r>
            <a:r>
              <a:rPr lang="cs-CZ" sz="2000" b="1">
                <a:solidFill>
                  <a:schemeClr val="tx1"/>
                </a:solidFill>
                <a:latin typeface="Source Sans Pro Semibold" panose="020b0604020202020204" charset="-18"/>
              </a:rPr>
              <a:t>], </a:t>
            </a:r>
            <a:r>
              <a:rPr lang="cs-CZ" sz="2000" b="1" smtClean="0">
                <a:solidFill>
                  <a:schemeClr val="tx1"/>
                </a:solidFill>
                <a:latin typeface="Source Sans Pro Semibold" panose="020b0604020202020204" charset="-18"/>
              </a:rPr>
              <a:t>..)</a:t>
            </a:r>
            <a:endParaRPr lang="en-US" sz="2000">
              <a:solidFill>
                <a:schemeClr val="tx1"/>
              </a:solidFill>
              <a:latin typeface="Source Sans Pro Semibold" pitchFamily="34" charset="-18"/>
            </a:endParaRPr>
          </a:p>
          <a:p>
            <a:pPr marL="285750" indent="-285750" algn="l">
              <a:buFont typeface="Courier New" pitchFamily="49" charset="0"/>
              <a:buChar char="o"/>
            </a:pPr>
            <a:r>
              <a:rPr lang="cs-CZ" sz="2000">
                <a:solidFill>
                  <a:schemeClr val="tx1"/>
                </a:solidFill>
                <a:latin typeface="Source Sans Pro Semibold" pitchFamily="34" charset="-18"/>
              </a:rPr>
              <a:t>Volný extrém </a:t>
            </a:r>
            <a:r>
              <a:rPr lang="cs-CZ" sz="2000" smtClean="0">
                <a:solidFill>
                  <a:schemeClr val="tx1"/>
                </a:solidFill>
                <a:latin typeface="Source Sans Pro Semibold" pitchFamily="34" charset="-18"/>
              </a:rPr>
              <a:t>vícerozměrné </a:t>
            </a:r>
            <a:r>
              <a:rPr lang="cs-CZ" sz="2000">
                <a:solidFill>
                  <a:schemeClr val="tx1"/>
                </a:solidFill>
                <a:latin typeface="Source Sans Pro Semibold" pitchFamily="34" charset="-18"/>
              </a:rPr>
              <a:t>reálné </a:t>
            </a:r>
            <a:r>
              <a:rPr lang="cs-CZ" sz="2000" smtClean="0">
                <a:solidFill>
                  <a:schemeClr val="tx1"/>
                </a:solidFill>
                <a:latin typeface="Source Sans Pro Semibold" pitchFamily="34" charset="-18"/>
              </a:rPr>
              <a:t>funkce </a:t>
            </a:r>
            <a:r>
              <a:rPr lang="cs-CZ" sz="2000" b="1" smtClean="0">
                <a:solidFill>
                  <a:schemeClr val="tx1"/>
                </a:solidFill>
                <a:latin typeface="Source Sans Pro Semibold" panose="020b0604020202020204" charset="-18"/>
              </a:rPr>
              <a:t>[6], </a:t>
            </a:r>
            <a:r>
              <a:rPr lang="cs-CZ" sz="2000" b="1">
                <a:solidFill>
                  <a:schemeClr val="tx1"/>
                </a:solidFill>
                <a:latin typeface="Source Sans Pro Semibold" panose="020b0604020202020204" charset="-18"/>
              </a:rPr>
              <a:t>[9], </a:t>
            </a:r>
            <a:r>
              <a:rPr lang="cs-CZ" sz="2000" b="1" smtClean="0">
                <a:solidFill>
                  <a:schemeClr val="tx1"/>
                </a:solidFill>
                <a:latin typeface="Source Sans Pro Semibold" panose="020b0604020202020204" charset="-18"/>
              </a:rPr>
              <a:t>[16],…)</a:t>
            </a:r>
            <a:endParaRPr lang="cs-CZ" sz="2000" smtClean="0">
              <a:solidFill>
                <a:schemeClr val="tx1"/>
              </a:solidFill>
              <a:latin typeface="Source Sans Pro Semibold" pitchFamily="34" charset="-18"/>
            </a:endParaRPr>
          </a:p>
          <a:p>
            <a:pPr marL="285750" indent="-285750" algn="l">
              <a:buFont typeface="Courier New" pitchFamily="49" charset="0"/>
              <a:buChar char="o"/>
            </a:pPr>
            <a:r>
              <a:rPr lang="cs-CZ" sz="2000" smtClean="0">
                <a:solidFill>
                  <a:schemeClr val="tx1"/>
                </a:solidFill>
                <a:latin typeface="Source Sans Pro Semibold" pitchFamily="34" charset="-18"/>
              </a:rPr>
              <a:t>Klasický vázaný extrém </a:t>
            </a:r>
            <a:r>
              <a:rPr lang="cs-CZ" sz="2000" b="1" smtClean="0">
                <a:solidFill>
                  <a:schemeClr val="tx1"/>
                </a:solidFill>
                <a:latin typeface="Source Sans Pro Semibold" panose="020b0604020202020204" charset="-18"/>
              </a:rPr>
              <a:t>[1], </a:t>
            </a:r>
            <a:r>
              <a:rPr lang="cs-CZ" sz="2000" b="1">
                <a:solidFill>
                  <a:schemeClr val="tx1"/>
                </a:solidFill>
                <a:latin typeface="Source Sans Pro Semibold" panose="020b0604020202020204" charset="-18"/>
              </a:rPr>
              <a:t>[3], [8], </a:t>
            </a:r>
            <a:r>
              <a:rPr lang="cs-CZ" sz="2000" b="1" smtClean="0">
                <a:solidFill>
                  <a:schemeClr val="tx1"/>
                </a:solidFill>
                <a:latin typeface="Source Sans Pro Semibold" panose="020b0604020202020204" charset="-18"/>
              </a:rPr>
              <a:t>…)</a:t>
            </a:r>
            <a:endParaRPr lang="en-US" sz="2000">
              <a:solidFill>
                <a:schemeClr val="tx1"/>
              </a:solidFill>
              <a:latin typeface="Source Sans Pro Semibold" pitchFamily="34" charset="-18"/>
            </a:endParaRPr>
          </a:p>
          <a:p>
            <a:pPr marL="285750" indent="-285750" algn="l">
              <a:buFont typeface="Courier New" pitchFamily="49" charset="0"/>
              <a:buChar char="o"/>
            </a:pPr>
            <a:r>
              <a:rPr lang="cs-CZ" sz="2000" smtClean="0">
                <a:solidFill>
                  <a:schemeClr val="tx1"/>
                </a:solidFill>
                <a:latin typeface="Source Sans Pro Semibold" pitchFamily="34" charset="-18"/>
              </a:rPr>
              <a:t>Neklasický vázaný extrém (</a:t>
            </a:r>
            <a:r>
              <a:rPr lang="cs-CZ" sz="2000" b="1" smtClean="0">
                <a:solidFill>
                  <a:schemeClr val="tx1"/>
                </a:solidFill>
                <a:latin typeface="Source Sans Pro Semibold" panose="020b0604020202020204" charset="-18"/>
              </a:rPr>
              <a:t>[1], </a:t>
            </a:r>
            <a:r>
              <a:rPr lang="cs-CZ" sz="2000" b="1">
                <a:solidFill>
                  <a:schemeClr val="tx1"/>
                </a:solidFill>
                <a:latin typeface="Source Sans Pro Semibold" panose="020b0604020202020204" charset="-18"/>
              </a:rPr>
              <a:t>[3], </a:t>
            </a:r>
            <a:r>
              <a:rPr lang="cs-CZ" sz="2000" b="1" smtClean="0">
                <a:solidFill>
                  <a:schemeClr val="tx1"/>
                </a:solidFill>
                <a:latin typeface="Source Sans Pro Semibold" panose="020b0604020202020204" charset="-18"/>
              </a:rPr>
              <a:t>[16], …)</a:t>
            </a:r>
            <a:endParaRPr lang="cs-CZ" sz="2000" smtClean="0">
              <a:solidFill>
                <a:schemeClr val="tx1"/>
              </a:solidFill>
              <a:latin typeface="Source Sans Pro Semibold" pitchFamily="34" charset="-18"/>
            </a:endParaRPr>
          </a:p>
          <a:p>
            <a:pPr marL="285750" indent="-285750" algn="l">
              <a:buFont typeface="Courier New" pitchFamily="49" charset="0"/>
              <a:buChar char="o"/>
            </a:pPr>
            <a:endParaRPr lang="cs-CZ" sz="2000" smtClean="0">
              <a:solidFill>
                <a:schemeClr val="tx1"/>
              </a:solidFill>
              <a:latin typeface="Source Sans Pro Semibold" pitchFamily="34" charset="-18"/>
            </a:endParaRPr>
          </a:p>
          <a:p>
            <a:pPr algn="l"/>
            <a:r>
              <a:rPr lang="cs-CZ" sz="2000" smtClean="0">
                <a:solidFill>
                  <a:schemeClr val="tx1"/>
                </a:solidFill>
                <a:latin typeface="Source Sans Pro Semibold" pitchFamily="34" charset="-18"/>
              </a:rPr>
              <a:t>Metody řešení lze chápat jako analytické (výpočetní), jež jsou založeny na aparátu matematické analýzy nebo iterační, založeny na prostředcích numerické matematiky</a:t>
            </a:r>
            <a:r>
              <a:rPr lang="cs-CZ" sz="1600" smtClean="0">
                <a:solidFill>
                  <a:schemeClr val="tx1"/>
                </a:solidFill>
                <a:latin typeface="Source Sans Pro Semibold" pitchFamily="34" charset="-18"/>
              </a:rPr>
              <a:t>. </a:t>
            </a:r>
            <a:endParaRPr lang="cs-CZ" sz="1600">
              <a:solidFill>
                <a:schemeClr val="tx1"/>
              </a:solidFill>
              <a:latin typeface="Source Sans Pro Semibold" pitchFamily="34" charset="-18"/>
            </a:endParaRPr>
          </a:p>
          <a:p>
            <a:pPr algn="l"/>
            <a:endParaRPr lang="en-US" sz="1600">
              <a:solidFill>
                <a:schemeClr val="tx1"/>
              </a:solidFill>
              <a:latin typeface="Source Sans Pro Semibold" pitchFamily="34" charset="-18"/>
            </a:endParaRPr>
          </a:p>
        </p:txBody>
      </p:sp>
      <p:sp>
        <p:nvSpPr>
          <p:cNvPr id="6" name="Zástupný symbol pro číslo snímku 5"/>
          <p:cNvSpPr>
            <a:spLocks noGrp="1"/>
          </p:cNvSpPr>
          <p:nvPr>
            <p:ph type="sldNum" sz="quarter" idx="12"/>
          </p:nvPr>
        </p:nvSpPr>
        <p:spPr/>
        <p:txBody>
          <a:bodyPr/>
          <a:lstStyle/>
          <a:p>
            <a:fld id="{58ACF089-6BD9-4FF9-8F05-3BF27D933551}" type="slidenum">
              <a:rPr lang="en-US" smtClean="0"/>
              <a:t>27</a:t>
            </a:fld>
            <a:endParaRPr lang="en-US"/>
          </a:p>
        </p:txBody>
      </p:sp>
      <p:pic>
        <p:nvPicPr>
          <p:cNvPr id="14" name="Obrázek 13"/>
          <p:cNvPicPr/>
          <p:nvPr/>
        </p:nvPicPr>
        <p:blipFill>
          <a:blip r:embed="rId3">
            <a:extLst>
              <a:ext uri="{28A0092B-C50C-407E-A947-70E740481C1C}">
                <a14:useLocalDpi xmlns:a14="http://schemas.microsoft.com/office/drawing/2010/main" val="0"/>
              </a:ext>
            </a:extLst>
          </a:blip>
          <a:stretch>
            <a:fillRect/>
          </a:stretch>
        </p:blipFill>
        <p:spPr bwMode="auto">
          <a:xfrm>
            <a:off x="3161672" y="0"/>
            <a:ext cx="5748614" cy="1277620"/>
          </a:xfrm>
          <a:prstGeom prst="rect">
            <a:avLst/>
          </a:prstGeom>
          <a:ln>
            <a:noFill/>
          </a:ln>
          <a:effectLst>
            <a:softEdge rad="112500"/>
          </a:effectLst>
        </p:spPr>
      </p:pic>
    </p:spTree>
    <p:extLst>
      <p:ext uri="{BB962C8B-B14F-4D97-AF65-F5344CB8AC3E}">
        <p14:creationId xmlns:p14="http://schemas.microsoft.com/office/powerpoint/2010/main" val="1457458710"/>
      </p:ext>
    </p:extLst>
  </p:cSld>
  <p:clrMapOvr>
    <a:masterClrMapping/>
  </p:clrMapOvr>
  <p:transition/>
  <p:timing/>
</p:sld>
</file>

<file path=ppt/slides/slide2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12290" name="Rectangle 2"/>
          <p:cNvSpPr>
            <a:spLocks noGrp="1" noChangeArrowheads="1"/>
          </p:cNvSpPr>
          <p:nvPr>
            <p:ph type="title" sz="quarter"/>
          </p:nvPr>
        </p:nvSpPr>
        <p:spPr>
          <a:xfrm>
            <a:off x="555869" y="549275"/>
            <a:ext cx="5232400" cy="1143000"/>
          </a:xfrm>
        </p:spPr>
        <p:txBody>
          <a:bodyPr rtlCol="0">
            <a:normAutofit/>
          </a:bodyPr>
          <a:lstStyle/>
          <a:p>
            <a:pPr eaLnBrk="1" fontAlgn="auto" hangingPunct="1">
              <a:spcAft>
                <a:spcPct val="0"/>
              </a:spcAft>
              <a:defRPr/>
            </a:pPr>
            <a:r>
              <a:rPr lang="cs-CZ" altLang="cs-CZ" sz="2800" smtClean="0">
                <a:solidFill>
                  <a:schemeClr val="accent1">
                    <a:lumMod val="50000"/>
                  </a:schemeClr>
                </a:solidFill>
                <a:latin typeface="+mn-lt"/>
              </a:rPr>
              <a:t>Optimalizace (statická)       	</a:t>
            </a:r>
          </a:p>
        </p:txBody>
      </p:sp>
      <p:sp>
        <p:nvSpPr>
          <p:cNvPr id="12291" name="Rectangle 9"/>
          <p:cNvSpPr>
            <a:spLocks noGrp="1" noChangeArrowheads="1"/>
          </p:cNvSpPr>
          <p:nvPr>
            <p:ph sz="quarter" idx="1"/>
          </p:nvPr>
        </p:nvSpPr>
        <p:spPr>
          <a:xfrm>
            <a:off x="863600" y="1952625"/>
            <a:ext cx="5232400" cy="1836738"/>
          </a:xfrm>
        </p:spPr>
        <p:txBody>
          <a:bodyPr rtlCol="0">
            <a:normAutofit/>
          </a:bodyPr>
          <a:lstStyle/>
          <a:p>
            <a:pPr indent="-274320" eaLnBrk="1" fontAlgn="auto" hangingPunct="1">
              <a:spcAft>
                <a:spcPct val="0"/>
              </a:spcAft>
              <a:buFontTx/>
              <a:buNone/>
              <a:defRPr/>
            </a:pPr>
            <a:r>
              <a:rPr lang="cs-CZ" altLang="cs-CZ" sz="2000" b="1" smtClean="0">
                <a:solidFill>
                  <a:schemeClr val="accent1"/>
                </a:solidFill>
              </a:rPr>
              <a:t>Výsledek</a:t>
            </a:r>
            <a:r>
              <a:rPr lang="cs-CZ" altLang="cs-CZ" sz="2000" smtClean="0">
                <a:solidFill>
                  <a:schemeClr val="accent1"/>
                </a:solidFill>
              </a:rPr>
              <a:t>: </a:t>
            </a:r>
          </a:p>
          <a:p>
            <a:pPr indent="-252413" eaLnBrk="1" fontAlgn="auto" hangingPunct="1">
              <a:spcAft>
                <a:spcPct val="0"/>
              </a:spcAft>
              <a:buSzPct val="125000"/>
              <a:buFont typeface="Arial" pitchFamily="34" charset="0"/>
              <a:buChar char="•"/>
              <a:defRPr/>
            </a:pPr>
            <a:r>
              <a:rPr lang="cs-CZ" altLang="cs-CZ" sz="2000" b="1" smtClean="0">
                <a:solidFill>
                  <a:schemeClr val="accent3">
                    <a:lumMod val="50000"/>
                  </a:schemeClr>
                </a:solidFill>
              </a:rPr>
              <a:t>bod, vektor,</a:t>
            </a:r>
          </a:p>
          <a:p>
            <a:pPr indent="-252413" eaLnBrk="1" fontAlgn="auto" hangingPunct="1">
              <a:spcAft>
                <a:spcPct val="0"/>
              </a:spcAft>
              <a:buSzPct val="125000"/>
              <a:buFont typeface="Arial" pitchFamily="34" charset="0"/>
              <a:buChar char="•"/>
              <a:defRPr/>
            </a:pPr>
            <a:r>
              <a:rPr lang="cs-CZ" altLang="cs-CZ" sz="2000" b="1" smtClean="0">
                <a:solidFill>
                  <a:schemeClr val="accent3">
                    <a:lumMod val="50000"/>
                  </a:schemeClr>
                </a:solidFill>
              </a:rPr>
              <a:t>množina vektorů.</a:t>
            </a:r>
          </a:p>
        </p:txBody>
      </p:sp>
      <p:sp>
        <p:nvSpPr>
          <p:cNvPr id="12292" name="Rectangle 10"/>
          <p:cNvSpPr>
            <a:spLocks noGrp="1" noChangeArrowheads="1"/>
          </p:cNvSpPr>
          <p:nvPr>
            <p:ph sz="quarter" idx="2"/>
          </p:nvPr>
        </p:nvSpPr>
        <p:spPr>
          <a:xfrm>
            <a:off x="6096000" y="1838325"/>
            <a:ext cx="5376333" cy="2232025"/>
          </a:xfrm>
        </p:spPr>
        <p:txBody>
          <a:bodyPr rtlCol="0">
            <a:normAutofit/>
          </a:bodyPr>
          <a:lstStyle/>
          <a:p>
            <a:pPr indent="-274320" eaLnBrk="1" fontAlgn="auto" hangingPunct="1">
              <a:spcAft>
                <a:spcPct val="0"/>
              </a:spcAft>
              <a:buFontTx/>
              <a:buNone/>
              <a:defRPr/>
            </a:pPr>
            <a:r>
              <a:rPr lang="cs-CZ" altLang="cs-CZ" sz="2000" b="1" smtClean="0">
                <a:solidFill>
                  <a:schemeClr val="accent1"/>
                </a:solidFill>
              </a:rPr>
              <a:t>Výsledek:</a:t>
            </a:r>
          </a:p>
          <a:p>
            <a:pPr indent="-274320" eaLnBrk="1" fontAlgn="auto" hangingPunct="1">
              <a:spcAft>
                <a:spcPct val="0"/>
              </a:spcAft>
              <a:buFontTx/>
              <a:buNone/>
              <a:defRPr/>
            </a:pPr>
            <a:r>
              <a:rPr lang="cs-CZ" altLang="cs-CZ" sz="2000" b="1" smtClean="0">
                <a:solidFill>
                  <a:schemeClr val="accent1"/>
                </a:solidFill>
              </a:rPr>
              <a:t> </a:t>
            </a:r>
            <a:r>
              <a:rPr lang="cs-CZ" altLang="cs-CZ" sz="2000" b="1" smtClean="0">
                <a:solidFill>
                  <a:schemeClr val="tx1"/>
                </a:solidFill>
              </a:rPr>
              <a:t>funkce </a:t>
            </a:r>
            <a:r>
              <a:rPr lang="cs-CZ" altLang="cs-CZ" sz="2000" b="1" i="1" smtClean="0">
                <a:solidFill>
                  <a:schemeClr val="tx1"/>
                </a:solidFill>
              </a:rPr>
              <a:t>f</a:t>
            </a:r>
            <a:r>
              <a:rPr lang="cs-CZ" altLang="cs-CZ" sz="2000" b="1" smtClean="0">
                <a:solidFill>
                  <a:schemeClr val="tx1"/>
                </a:solidFill>
              </a:rPr>
              <a:t>(</a:t>
            </a:r>
            <a:r>
              <a:rPr lang="cs-CZ" altLang="cs-CZ" sz="2000" b="1" i="1" smtClean="0">
                <a:solidFill>
                  <a:schemeClr val="tx1"/>
                </a:solidFill>
              </a:rPr>
              <a:t>t</a:t>
            </a:r>
            <a:r>
              <a:rPr lang="cs-CZ" altLang="cs-CZ" sz="2000" b="1" smtClean="0">
                <a:solidFill>
                  <a:schemeClr val="tx1"/>
                </a:solidFill>
              </a:rPr>
              <a:t>).</a:t>
            </a:r>
          </a:p>
          <a:p>
            <a:pPr indent="-274320" eaLnBrk="1" fontAlgn="auto" hangingPunct="1">
              <a:spcAft>
                <a:spcPct val="0"/>
              </a:spcAft>
              <a:buFontTx/>
              <a:buNone/>
              <a:defRPr/>
            </a:pPr>
            <a:endParaRPr lang="cs-CZ" altLang="cs-CZ" sz="1400" smtClean="0">
              <a:solidFill>
                <a:schemeClr val="accent3">
                  <a:lumMod val="50000"/>
                </a:schemeClr>
              </a:solidFill>
            </a:endParaRPr>
          </a:p>
          <a:p>
            <a:pPr indent="-274320" eaLnBrk="1" fontAlgn="auto" hangingPunct="1">
              <a:lnSpc>
                <a:spcPct val="70000"/>
              </a:lnSpc>
              <a:spcAft>
                <a:spcPct val="0"/>
              </a:spcAft>
              <a:buFontTx/>
              <a:buNone/>
              <a:defRPr/>
            </a:pPr>
            <a:r>
              <a:rPr lang="cs-CZ" altLang="cs-CZ" sz="2000" b="1" smtClean="0">
                <a:solidFill>
                  <a:schemeClr val="accent3"/>
                </a:solidFill>
              </a:rPr>
              <a:t>Např.:</a:t>
            </a:r>
            <a:endParaRPr lang="cs-CZ" altLang="cs-CZ" sz="2000" b="1" smtClean="0">
              <a:solidFill>
                <a:schemeClr val="accent3">
                  <a:lumMod val="50000"/>
                </a:schemeClr>
              </a:solidFill>
            </a:endParaRPr>
          </a:p>
        </p:txBody>
      </p:sp>
      <p:pic>
        <p:nvPicPr>
          <p:cNvPr id="15365" name="Picture 15" descr="opt01"/>
          <p:cNvPicPr>
            <a:picLocks noGrp="1" noChangeAspect="1" noChangeArrowheads="1"/>
          </p:cNvPicPr>
          <p:nvPr>
            <p:ph sz="quarter" idx="3"/>
          </p:nvPr>
        </p:nvPicPr>
        <p:blipFill>
          <a:blip r:embed="rId2">
            <a:extLst>
              <a:ext uri="{28A0092B-C50C-407E-A947-70E740481C1C}">
                <a14:useLocalDpi xmlns:a14="http://schemas.microsoft.com/office/drawing/2010/main" val="0"/>
              </a:ext>
            </a:extLst>
          </a:blip>
          <a:stretch>
            <a:fillRect/>
          </a:stretch>
        </p:blipFill>
        <p:spPr>
          <a:xfrm>
            <a:off x="843277" y="3858372"/>
            <a:ext cx="4991100" cy="2339975"/>
          </a:xfrm>
        </p:spPr>
      </p:pic>
      <p:graphicFrame>
        <p:nvGraphicFramePr>
          <p:cNvPr id="15366" name="Object 16"/>
          <p:cNvGraphicFramePr>
            <a:graphicFrameLocks noGrp="1" noChangeAspect="1"/>
          </p:cNvGraphicFramePr>
          <p:nvPr>
            <p:ph sz="quarter" idx="4"/>
            <p:extLst>
              <p:ext uri="{D42A27DB-BD31-4B8C-83A1-F6EECF244321}">
                <p14:modId xmlns:p14="http://schemas.microsoft.com/office/powerpoint/2010/main" val="3480231702"/>
              </p:ext>
            </p:extLst>
          </p:nvPr>
        </p:nvGraphicFramePr>
        <p:xfrm>
          <a:off x="6001479" y="3862559"/>
          <a:ext cx="5281083" cy="2309812"/>
        </p:xfrm>
        <a:graphic>
          <a:graphicData uri="http://schemas.openxmlformats.org/presentationml/2006/ole">
            <mc:AlternateContent>
              <mc:Choice xmlns:v="urn:schemas-microsoft-com:vml" Requires="v">
                <p:oleObj spid="_x0000_s1038" name="Rastrový obrázek" r:id="rId3" imgW="5281083" imgH="2309812" progId="Paint.Picture">
                  <p:embed/>
                </p:oleObj>
              </mc:Choice>
              <mc:Fallback>
                <p:oleObj name="Rastrový obrázek" r:id="rId3" imgW="5281083" imgH="2309812" progId="Paint.Picture">
                  <p:embed/>
                  <p:pic>
                    <p:nvPicPr>
                      <p:cNvPr id="0" name="OLE substitute image"/>
                      <p:cNvPicPr/>
                      <p:nvPr/>
                    </p:nvPicPr>
                    <p:blipFill>
                      <a:blip r:embed="rId4">
                        <a:extLst>
                          <a:ext uri="{28A0092B-C50C-407E-A947-70E740481C1C}">
                            <a14:useLocalDpi xmlns:a14="http://schemas.microsoft.com/office/drawing/2010/main" val="0"/>
                          </a:ext>
                        </a:extLst>
                      </a:blip>
                      <a:stretch>
                        <a:fillRect/>
                      </a:stretch>
                    </p:blipFill>
                    <p:spPr>
                      <a:xfrm>
                        <a:off x="6001479" y="3862559"/>
                        <a:ext cx="5281083" cy="2309812"/>
                      </a:xfrm>
                      <a:prstGeom prst="rect">
                        <a:avLst/>
                      </a:prstGeom>
                      <a:noFill/>
                      <a:ln>
                        <a:noFill/>
                      </a:ln>
                    </p:spPr>
                  </p:pic>
                </p:oleObj>
              </mc:Fallback>
            </mc:AlternateContent>
          </a:graphicData>
        </a:graphic>
      </p:graphicFrame>
      <p:sp>
        <p:nvSpPr>
          <p:cNvPr id="12293" name="Rectangle 4"/>
          <p:cNvSpPr>
            <a:spLocks noChangeArrowheads="1"/>
          </p:cNvSpPr>
          <p:nvPr/>
        </p:nvSpPr>
        <p:spPr bwMode="auto">
          <a:xfrm>
            <a:off x="6095999" y="549275"/>
            <a:ext cx="6817744"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defPPr>
              <a:defRPr lang="cs-CZ"/>
            </a:defPPr>
            <a:lvl1pPr marL="0" algn="l" defTabSz="914400" rtl="0" eaLnBrk="0" latinLnBrk="0" hangingPunct="0">
              <a:spcBef>
                <a:spcPct val="20000"/>
              </a:spcBef>
              <a:buChar char="•"/>
              <a:defRPr sz="3200" kern="1200">
                <a:solidFill>
                  <a:schemeClr val="tx1"/>
                </a:solidFill>
                <a:latin typeface="Arial" pitchFamily="34" charset="0"/>
                <a:ea typeface="+mn-ea"/>
                <a:cs typeface="+mn-cs"/>
              </a:defRPr>
            </a:lvl1pPr>
            <a:lvl2pPr marL="742950" indent="-285750" algn="l" defTabSz="914400" rtl="0" eaLnBrk="0" latinLnBrk="0" hangingPunct="0">
              <a:spcBef>
                <a:spcPct val="20000"/>
              </a:spcBef>
              <a:buChar char="–"/>
              <a:defRPr sz="2800" kern="1200">
                <a:solidFill>
                  <a:schemeClr val="tx1"/>
                </a:solidFill>
                <a:latin typeface="Arial" pitchFamily="34" charset="0"/>
                <a:ea typeface="+mn-ea"/>
                <a:cs typeface="+mn-cs"/>
              </a:defRPr>
            </a:lvl2pPr>
            <a:lvl3pPr marL="1143000" indent="-228600" algn="l" defTabSz="914400" rtl="0" eaLnBrk="0" latinLnBrk="0" hangingPunct="0">
              <a:spcBef>
                <a:spcPct val="20000"/>
              </a:spcBef>
              <a:buChar char="•"/>
              <a:defRPr sz="2400" kern="1200">
                <a:solidFill>
                  <a:schemeClr val="tx1"/>
                </a:solidFill>
                <a:latin typeface="Arial" pitchFamily="34" charset="0"/>
                <a:ea typeface="+mn-ea"/>
                <a:cs typeface="+mn-cs"/>
              </a:defRPr>
            </a:lvl3pPr>
            <a:lvl4pPr marL="1600200" indent="-228600" algn="l" defTabSz="914400" rtl="0" eaLnBrk="0" latinLnBrk="0" hangingPunct="0">
              <a:spcBef>
                <a:spcPct val="20000"/>
              </a:spcBef>
              <a:buChar char="–"/>
              <a:defRPr sz="2000" kern="1200">
                <a:solidFill>
                  <a:schemeClr val="tx1"/>
                </a:solidFill>
                <a:latin typeface="Arial" pitchFamily="34" charset="0"/>
                <a:ea typeface="+mn-ea"/>
                <a:cs typeface="+mn-cs"/>
              </a:defRPr>
            </a:lvl4pPr>
            <a:lvl5pPr marL="2057400" indent="-228600" algn="l" defTabSz="914400" rtl="0" eaLnBrk="0" latinLnBrk="0" hangingPunct="0">
              <a:spcBef>
                <a:spcPct val="20000"/>
              </a:spcBef>
              <a:buChar char="»"/>
              <a:defRPr sz="2000" kern="1200">
                <a:solidFill>
                  <a:schemeClr val="tx1"/>
                </a:solidFill>
                <a:latin typeface="Arial" pitchFamily="34" charset="0"/>
                <a:ea typeface="+mn-ea"/>
                <a:cs typeface="+mn-cs"/>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Arial" pitchFamily="34" charset="0"/>
                <a:ea typeface="+mn-ea"/>
                <a:cs typeface="+mn-cs"/>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Arial" pitchFamily="34" charset="0"/>
                <a:ea typeface="+mn-ea"/>
                <a:cs typeface="+mn-cs"/>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Arial" pitchFamily="34" charset="0"/>
                <a:ea typeface="+mn-ea"/>
                <a:cs typeface="+mn-cs"/>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Arial" pitchFamily="34" charset="0"/>
                <a:ea typeface="+mn-ea"/>
                <a:cs typeface="+mn-cs"/>
              </a:defRPr>
            </a:lvl9pPr>
          </a:lstStyle>
          <a:p>
            <a:pPr eaLnBrk="1" hangingPunct="1">
              <a:spcBef>
                <a:spcPct val="0"/>
              </a:spcBef>
              <a:buFontTx/>
              <a:buNone/>
              <a:defRPr/>
            </a:pPr>
            <a:r>
              <a:rPr lang="cs-CZ" altLang="cs-CZ" sz="2800" smtClean="0">
                <a:solidFill>
                  <a:schemeClr val="accent1">
                    <a:lumMod val="50000"/>
                  </a:schemeClr>
                </a:solidFill>
                <a:latin typeface="+mn-lt"/>
                <a:cs typeface="Arial" pitchFamily="34" charset="0"/>
              </a:rPr>
              <a:t>Optimální řízení (dynamické systémy)</a:t>
            </a:r>
          </a:p>
        </p:txBody>
      </p:sp>
      <p:sp>
        <p:nvSpPr>
          <p:cNvPr id="15368" name="Line 8"/>
          <p:cNvSpPr>
            <a:spLocks noChangeShapeType="1"/>
          </p:cNvSpPr>
          <p:nvPr/>
        </p:nvSpPr>
        <p:spPr bwMode="auto">
          <a:xfrm flipH="1">
            <a:off x="5903384" y="549275"/>
            <a:ext cx="0" cy="6264275"/>
          </a:xfrm>
          <a:prstGeom prst="line">
            <a:avLst/>
          </a:prstGeom>
          <a:noFill/>
          <a:ln w="12700" cap="sq">
            <a:solidFill>
              <a:schemeClr val="bg1"/>
            </a:solidFill>
            <a:round/>
            <a:headEnd type="none" w="sm" len="sm"/>
            <a:tailEnd type="none" w="sm" len="sm"/>
          </a:ln>
          <a:extLst>
            <a:ext uri="{909E8E84-426E-40DD-AFC4-6F175D3DCCD1}">
              <a14:hiddenFill xmlns:a14="http://schemas.microsoft.com/office/drawing/2010/main">
                <a:noFill/>
              </a14:hiddenFill>
            </a:ext>
          </a:extLst>
        </p:spPr>
        <p:txBody>
          <a:bodyPr wrap="none"/>
          <a:lstStyle>
            <a:defPPr>
              <a:defRPr lang="cs-CZ"/>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aphicFrame>
        <p:nvGraphicFramePr>
          <p:cNvPr id="15369" name="Object 19"/>
          <p:cNvGraphicFramePr>
            <a:graphicFrameLocks noChangeAspect="1"/>
          </p:cNvGraphicFramePr>
          <p:nvPr>
            <p:extLst>
              <p:ext uri="{D42A27DB-BD31-4B8C-83A1-F6EECF244321}">
                <p14:modId xmlns:p14="http://schemas.microsoft.com/office/powerpoint/2010/main" val="1395705704"/>
              </p:ext>
            </p:extLst>
          </p:nvPr>
        </p:nvGraphicFramePr>
        <p:xfrm>
          <a:off x="8746067" y="1738312"/>
          <a:ext cx="1966384" cy="1943100"/>
        </p:xfrm>
        <a:graphic>
          <a:graphicData uri="http://schemas.openxmlformats.org/presentationml/2006/ole">
            <mc:AlternateContent>
              <mc:Choice xmlns:v="urn:schemas-microsoft-com:vml" Requires="v">
                <p:oleObj spid="_x0000_s1039" name="Rovnice" r:id="rId5" imgW="838200" imgH="1104900" progId="Equation.3">
                  <p:embed/>
                </p:oleObj>
              </mc:Choice>
              <mc:Fallback>
                <p:oleObj name="Rovnice" r:id="rId5" imgW="838200" imgH="1104900" progId="Equation.3">
                  <p:embed/>
                  <p:pic>
                    <p:nvPicPr>
                      <p:cNvPr id="0" name="OLE substitute image"/>
                      <p:cNvPicPr/>
                      <p:nvPr/>
                    </p:nvPicPr>
                    <p:blipFill>
                      <a:blip r:embed="rId6">
                        <a:extLst>
                          <a:ext uri="{28A0092B-C50C-407E-A947-70E740481C1C}">
                            <a14:useLocalDpi xmlns:a14="http://schemas.microsoft.com/office/drawing/2010/main" val="0"/>
                          </a:ext>
                        </a:extLst>
                      </a:blip>
                      <a:stretch>
                        <a:fillRect/>
                      </a:stretch>
                    </p:blipFill>
                    <p:spPr>
                      <a:xfrm>
                        <a:off x="8746067" y="1738312"/>
                        <a:ext cx="1966384" cy="1943100"/>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2880322085"/>
      </p:ext>
    </p:extLst>
  </p:cSld>
  <p:clrMapOvr>
    <a:masterClrMapping/>
  </p:clrMapOvr>
  <p:transition/>
  <p:timing/>
</p:sld>
</file>

<file path=ppt/slides/slide2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13314" name="Rectangle 5"/>
          <p:cNvSpPr>
            <a:spLocks noChangeArrowheads="1"/>
          </p:cNvSpPr>
          <p:nvPr/>
        </p:nvSpPr>
        <p:spPr bwMode="auto">
          <a:xfrm>
            <a:off x="814918" y="742950"/>
            <a:ext cx="10500783" cy="4967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defPPr>
              <a:defRPr lang="cs-CZ"/>
            </a:defPPr>
            <a:lvl1pPr marL="0" algn="l" defTabSz="914400" rtl="0" eaLnBrk="0" latinLnBrk="0" hangingPunct="0">
              <a:spcBef>
                <a:spcPct val="20000"/>
              </a:spcBef>
              <a:buChar char="•"/>
              <a:defRPr sz="3200" kern="1200">
                <a:solidFill>
                  <a:schemeClr val="tx1"/>
                </a:solidFill>
                <a:latin typeface="Arial" pitchFamily="34" charset="0"/>
                <a:ea typeface="+mn-ea"/>
                <a:cs typeface="+mn-cs"/>
              </a:defRPr>
            </a:lvl1pPr>
            <a:lvl2pPr marL="742950" indent="-285750" algn="l" defTabSz="914400" rtl="0" eaLnBrk="0" latinLnBrk="0" hangingPunct="0">
              <a:spcBef>
                <a:spcPct val="20000"/>
              </a:spcBef>
              <a:buChar char="–"/>
              <a:defRPr sz="2800" kern="1200">
                <a:solidFill>
                  <a:schemeClr val="tx1"/>
                </a:solidFill>
                <a:latin typeface="Arial" pitchFamily="34" charset="0"/>
                <a:ea typeface="+mn-ea"/>
                <a:cs typeface="+mn-cs"/>
              </a:defRPr>
            </a:lvl2pPr>
            <a:lvl3pPr marL="1143000" indent="-228600" algn="l" defTabSz="914400" rtl="0" eaLnBrk="0" latinLnBrk="0" hangingPunct="0">
              <a:spcBef>
                <a:spcPct val="20000"/>
              </a:spcBef>
              <a:buChar char="•"/>
              <a:defRPr sz="2400" kern="1200">
                <a:solidFill>
                  <a:schemeClr val="tx1"/>
                </a:solidFill>
                <a:latin typeface="Arial" pitchFamily="34" charset="0"/>
                <a:ea typeface="+mn-ea"/>
                <a:cs typeface="+mn-cs"/>
              </a:defRPr>
            </a:lvl3pPr>
            <a:lvl4pPr marL="1600200" indent="-228600" algn="l" defTabSz="914400" rtl="0" eaLnBrk="0" latinLnBrk="0" hangingPunct="0">
              <a:spcBef>
                <a:spcPct val="20000"/>
              </a:spcBef>
              <a:buChar char="–"/>
              <a:defRPr sz="2000" kern="1200">
                <a:solidFill>
                  <a:schemeClr val="tx1"/>
                </a:solidFill>
                <a:latin typeface="Arial" pitchFamily="34" charset="0"/>
                <a:ea typeface="+mn-ea"/>
                <a:cs typeface="+mn-cs"/>
              </a:defRPr>
            </a:lvl4pPr>
            <a:lvl5pPr marL="2057400" indent="-228600" algn="l" defTabSz="914400" rtl="0" eaLnBrk="0" latinLnBrk="0" hangingPunct="0">
              <a:spcBef>
                <a:spcPct val="20000"/>
              </a:spcBef>
              <a:buChar char="»"/>
              <a:defRPr sz="2000" kern="1200">
                <a:solidFill>
                  <a:schemeClr val="tx1"/>
                </a:solidFill>
                <a:latin typeface="Arial" pitchFamily="34" charset="0"/>
                <a:ea typeface="+mn-ea"/>
                <a:cs typeface="+mn-cs"/>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Arial" pitchFamily="34" charset="0"/>
                <a:ea typeface="+mn-ea"/>
                <a:cs typeface="+mn-cs"/>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Arial" pitchFamily="34" charset="0"/>
                <a:ea typeface="+mn-ea"/>
                <a:cs typeface="+mn-cs"/>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Arial" pitchFamily="34" charset="0"/>
                <a:ea typeface="+mn-ea"/>
                <a:cs typeface="+mn-cs"/>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Arial" pitchFamily="34" charset="0"/>
                <a:ea typeface="+mn-ea"/>
                <a:cs typeface="+mn-cs"/>
              </a:defRPr>
            </a:lvl9pPr>
          </a:lstStyle>
          <a:p>
            <a:pPr eaLnBrk="1" hangingPunct="1">
              <a:lnSpc>
                <a:spcPct val="180000"/>
              </a:lnSpc>
              <a:spcBef>
                <a:spcPct val="0"/>
              </a:spcBef>
              <a:buFontTx/>
              <a:buNone/>
              <a:defRPr/>
            </a:pPr>
            <a:r>
              <a:rPr lang="cs-CZ" altLang="cs-CZ" sz="2400" b="1" smtClean="0">
                <a:solidFill>
                  <a:schemeClr val="accent1">
                    <a:lumMod val="75000"/>
                  </a:schemeClr>
                </a:solidFill>
                <a:latin typeface="+mn-lt"/>
                <a:cs typeface="Arial" pitchFamily="34" charset="0"/>
              </a:rPr>
              <a:t>Statický systém, např.:</a:t>
            </a:r>
          </a:p>
          <a:p>
            <a:pPr eaLnBrk="1" hangingPunct="1">
              <a:lnSpc>
                <a:spcPct val="180000"/>
              </a:lnSpc>
              <a:spcBef>
                <a:spcPct val="0"/>
              </a:spcBef>
              <a:buFontTx/>
              <a:buNone/>
              <a:defRPr/>
            </a:pPr>
            <a:endParaRPr lang="cs-CZ" altLang="cs-CZ" sz="2400" smtClean="0">
              <a:solidFill>
                <a:srgbClr val="008000"/>
              </a:solidFill>
              <a:latin typeface="+mn-lt"/>
              <a:cs typeface="Arial" pitchFamily="34" charset="0"/>
            </a:endParaRPr>
          </a:p>
          <a:p>
            <a:pPr eaLnBrk="1" hangingPunct="1">
              <a:lnSpc>
                <a:spcPct val="180000"/>
              </a:lnSpc>
              <a:spcBef>
                <a:spcPct val="0"/>
              </a:spcBef>
              <a:buFontTx/>
              <a:buNone/>
              <a:defRPr/>
            </a:pPr>
            <a:endParaRPr lang="cs-CZ" altLang="cs-CZ" sz="2400" smtClean="0">
              <a:latin typeface="+mn-lt"/>
              <a:cs typeface="Arial" pitchFamily="34" charset="0"/>
            </a:endParaRPr>
          </a:p>
          <a:p>
            <a:pPr eaLnBrk="1" hangingPunct="1">
              <a:lnSpc>
                <a:spcPct val="180000"/>
              </a:lnSpc>
              <a:spcBef>
                <a:spcPct val="0"/>
              </a:spcBef>
              <a:buFontTx/>
              <a:buNone/>
              <a:defRPr/>
            </a:pPr>
            <a:r>
              <a:rPr lang="cs-CZ" altLang="cs-CZ" sz="2400" b="1" smtClean="0">
                <a:solidFill>
                  <a:schemeClr val="accent1">
                    <a:lumMod val="75000"/>
                  </a:schemeClr>
                </a:solidFill>
                <a:latin typeface="+mn-lt"/>
                <a:cs typeface="Arial" pitchFamily="34" charset="0"/>
              </a:rPr>
              <a:t>Dynamický systém, např.:</a:t>
            </a:r>
          </a:p>
          <a:p>
            <a:pPr eaLnBrk="1" hangingPunct="1">
              <a:lnSpc>
                <a:spcPct val="180000"/>
              </a:lnSpc>
              <a:spcBef>
                <a:spcPct val="0"/>
              </a:spcBef>
              <a:buFontTx/>
              <a:buNone/>
              <a:defRPr/>
            </a:pPr>
            <a:endParaRPr lang="cs-CZ" altLang="cs-CZ" sz="2400" smtClean="0">
              <a:solidFill>
                <a:srgbClr val="008000"/>
              </a:solidFill>
              <a:latin typeface="+mn-lt"/>
              <a:cs typeface="Arial" pitchFamily="34" charset="0"/>
            </a:endParaRPr>
          </a:p>
          <a:p>
            <a:pPr eaLnBrk="1" hangingPunct="1">
              <a:lnSpc>
                <a:spcPct val="180000"/>
              </a:lnSpc>
              <a:spcBef>
                <a:spcPct val="0"/>
              </a:spcBef>
              <a:buFontTx/>
              <a:buNone/>
              <a:defRPr/>
            </a:pPr>
            <a:endParaRPr lang="cs-CZ" altLang="cs-CZ" sz="2400" smtClean="0">
              <a:latin typeface="+mn-lt"/>
              <a:cs typeface="Arial" pitchFamily="34" charset="0"/>
            </a:endParaRPr>
          </a:p>
          <a:p>
            <a:pPr eaLnBrk="1" hangingPunct="1">
              <a:lnSpc>
                <a:spcPct val="90000"/>
              </a:lnSpc>
              <a:spcBef>
                <a:spcPct val="0"/>
              </a:spcBef>
              <a:buFontTx/>
              <a:buNone/>
              <a:defRPr/>
            </a:pPr>
            <a:endParaRPr lang="cs-CZ" altLang="cs-CZ" sz="2400" smtClean="0">
              <a:solidFill>
                <a:schemeClr val="folHlink"/>
              </a:solidFill>
              <a:latin typeface="+mn-lt"/>
              <a:cs typeface="Arial" pitchFamily="34" charset="0"/>
            </a:endParaRPr>
          </a:p>
          <a:p>
            <a:pPr eaLnBrk="1" hangingPunct="1">
              <a:lnSpc>
                <a:spcPct val="90000"/>
              </a:lnSpc>
              <a:spcBef>
                <a:spcPct val="0"/>
              </a:spcBef>
              <a:buFontTx/>
              <a:buNone/>
              <a:defRPr/>
            </a:pPr>
            <a:r>
              <a:rPr lang="cs-CZ" altLang="cs-CZ" sz="2000" b="1" smtClean="0">
                <a:solidFill>
                  <a:srgbClr val="C00000"/>
                </a:solidFill>
                <a:latin typeface="+mn-lt"/>
                <a:cs typeface="Arial" pitchFamily="34" charset="0"/>
              </a:rPr>
              <a:t>Účelová funkce optimalizace </a:t>
            </a:r>
            <a:r>
              <a:rPr lang="cs-CZ" altLang="cs-CZ" sz="2000" b="1" smtClean="0">
                <a:latin typeface="+mn-lt"/>
                <a:cs typeface="Arial" pitchFamily="34" charset="0"/>
              </a:rPr>
              <a:t>je</a:t>
            </a:r>
            <a:r>
              <a:rPr lang="cs-CZ" altLang="cs-CZ" sz="2000" b="1" smtClean="0">
                <a:solidFill>
                  <a:schemeClr val="accent3">
                    <a:lumMod val="75000"/>
                  </a:schemeClr>
                </a:solidFill>
                <a:latin typeface="+mn-lt"/>
                <a:cs typeface="Arial" pitchFamily="34" charset="0"/>
              </a:rPr>
              <a:t> </a:t>
            </a:r>
            <a:r>
              <a:rPr lang="cs-CZ" altLang="cs-CZ" sz="2000" b="1" smtClean="0">
                <a:latin typeface="+mn-lt"/>
                <a:cs typeface="Arial" pitchFamily="34" charset="0"/>
              </a:rPr>
              <a:t>reálná funkce reálných proměnných, jejíž extrémy se hledají (také </a:t>
            </a:r>
            <a:r>
              <a:rPr lang="cs-CZ" altLang="cs-CZ" sz="2000" b="1" smtClean="0">
                <a:solidFill>
                  <a:srgbClr val="C00000"/>
                </a:solidFill>
                <a:latin typeface="+mn-lt"/>
                <a:cs typeface="Arial" pitchFamily="34" charset="0"/>
              </a:rPr>
              <a:t>kriteriální funkce</a:t>
            </a:r>
            <a:r>
              <a:rPr lang="cs-CZ" altLang="cs-CZ" sz="2000" b="1" smtClean="0">
                <a:latin typeface="+mn-lt"/>
                <a:cs typeface="Arial" pitchFamily="34" charset="0"/>
              </a:rPr>
              <a:t>, anglicky </a:t>
            </a:r>
            <a:r>
              <a:rPr lang="cs-CZ" altLang="cs-CZ" sz="2000" b="1" err="1">
                <a:solidFill>
                  <a:srgbClr val="C00000"/>
                </a:solidFill>
                <a:latin typeface="+mn-lt"/>
                <a:cs typeface="Arial" pitchFamily="34" charset="0"/>
              </a:rPr>
              <a:t>o</a:t>
            </a:r>
            <a:r>
              <a:rPr lang="cs-CZ" altLang="cs-CZ" sz="2000" b="1" err="1" smtClean="0">
                <a:solidFill>
                  <a:srgbClr val="C00000"/>
                </a:solidFill>
                <a:latin typeface="+mn-lt"/>
                <a:cs typeface="Arial" pitchFamily="34" charset="0"/>
              </a:rPr>
              <a:t>bjective, cost, gain function</a:t>
            </a:r>
            <a:r>
              <a:rPr lang="cs-CZ" altLang="cs-CZ" sz="2000" b="1" smtClean="0">
                <a:latin typeface="+mn-lt"/>
                <a:cs typeface="Arial" pitchFamily="34" charset="0"/>
              </a:rPr>
              <a:t>)</a:t>
            </a:r>
          </a:p>
        </p:txBody>
      </p:sp>
      <p:graphicFrame>
        <p:nvGraphicFramePr>
          <p:cNvPr id="16387" name="Object 6"/>
          <p:cNvGraphicFramePr>
            <a:graphicFrameLocks noChangeAspect="1"/>
          </p:cNvGraphicFramePr>
          <p:nvPr>
            <p:extLst>
              <p:ext uri="{D42A27DB-BD31-4B8C-83A1-F6EECF244321}">
                <p14:modId xmlns:p14="http://schemas.microsoft.com/office/powerpoint/2010/main" val="1300900132"/>
              </p:ext>
            </p:extLst>
          </p:nvPr>
        </p:nvGraphicFramePr>
        <p:xfrm>
          <a:off x="3136901" y="1409341"/>
          <a:ext cx="5856816" cy="1150938"/>
        </p:xfrm>
        <a:graphic>
          <a:graphicData uri="http://schemas.openxmlformats.org/presentationml/2006/ole">
            <mc:AlternateContent>
              <mc:Choice xmlns:v="urn:schemas-microsoft-com:vml" Requires="v">
                <p:oleObj spid="_x0000_s1040" name="Rovnice" r:id="rId2" imgW="1841500" imgH="482600" progId="Equation.3">
                  <p:embed/>
                </p:oleObj>
              </mc:Choice>
              <mc:Fallback>
                <p:oleObj name="Rovnice" r:id="rId2" imgW="1841500" imgH="482600" progId="Equation.3">
                  <p:embed/>
                  <p:pic>
                    <p:nvPicPr>
                      <p:cNvPr id="0" name="OLE substitute image"/>
                      <p:cNvPicPr/>
                      <p:nvPr/>
                    </p:nvPicPr>
                    <p:blipFill>
                      <a:blip r:embed="rId3">
                        <a:extLst>
                          <a:ext uri="{28A0092B-C50C-407E-A947-70E740481C1C}">
                            <a14:useLocalDpi xmlns:a14="http://schemas.microsoft.com/office/drawing/2010/main" val="0"/>
                          </a:ext>
                        </a:extLst>
                      </a:blip>
                      <a:stretch>
                        <a:fillRect/>
                      </a:stretch>
                    </p:blipFill>
                    <p:spPr>
                      <a:xfrm>
                        <a:off x="3136901" y="1409341"/>
                        <a:ext cx="5856816" cy="1150938"/>
                      </a:xfrm>
                      <a:prstGeom prst="rect">
                        <a:avLst/>
                      </a:prstGeom>
                      <a:noFill/>
                      <a:ln>
                        <a:noFill/>
                      </a:ln>
                      <a:effectLst/>
                    </p:spPr>
                  </p:pic>
                </p:oleObj>
              </mc:Fallback>
            </mc:AlternateContent>
          </a:graphicData>
        </a:graphic>
      </p:graphicFrame>
      <p:graphicFrame>
        <p:nvGraphicFramePr>
          <p:cNvPr id="16388" name="Object 7"/>
          <p:cNvGraphicFramePr>
            <a:graphicFrameLocks noChangeAspect="1"/>
          </p:cNvGraphicFramePr>
          <p:nvPr>
            <p:extLst>
              <p:ext uri="{D42A27DB-BD31-4B8C-83A1-F6EECF244321}">
                <p14:modId xmlns:p14="http://schemas.microsoft.com/office/powerpoint/2010/main" val="2606683687"/>
              </p:ext>
            </p:extLst>
          </p:nvPr>
        </p:nvGraphicFramePr>
        <p:xfrm>
          <a:off x="3472253" y="3366159"/>
          <a:ext cx="3746500" cy="1074738"/>
        </p:xfrm>
        <a:graphic>
          <a:graphicData uri="http://schemas.openxmlformats.org/presentationml/2006/ole">
            <mc:AlternateContent>
              <mc:Choice xmlns:v="urn:schemas-microsoft-com:vml" Requires="v">
                <p:oleObj spid="_x0000_s1041" name="Rovnice" r:id="rId4" imgW="1193800" imgH="457200" progId="Equation.3">
                  <p:embed/>
                </p:oleObj>
              </mc:Choice>
              <mc:Fallback>
                <p:oleObj name="Rovnice" r:id="rId4" imgW="1193800" imgH="457200" progId="Equation.3">
                  <p:embed/>
                  <p:pic>
                    <p:nvPicPr>
                      <p:cNvPr id="0" name="OLE substitute image"/>
                      <p:cNvPicPr/>
                      <p:nvPr/>
                    </p:nvPicPr>
                    <p:blipFill>
                      <a:blip r:embed="rId5">
                        <a:extLst>
                          <a:ext uri="{28A0092B-C50C-407E-A947-70E740481C1C}">
                            <a14:useLocalDpi xmlns:a14="http://schemas.microsoft.com/office/drawing/2010/main" val="0"/>
                          </a:ext>
                        </a:extLst>
                      </a:blip>
                      <a:stretch>
                        <a:fillRect/>
                      </a:stretch>
                    </p:blipFill>
                    <p:spPr>
                      <a:xfrm>
                        <a:off x="3472253" y="3366159"/>
                        <a:ext cx="3746500" cy="1074738"/>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441529891"/>
      </p:ext>
    </p:extLst>
  </p:cSld>
  <p:clrMapOvr>
    <a:masterClrMapping/>
  </p:clrMapOvr>
  <p:transition/>
  <p:timing/>
</p:sld>
</file>

<file path=ppt/slides/slide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Title 1"/>
          <p:cNvSpPr>
            <a:spLocks noGrp="1"/>
          </p:cNvSpPr>
          <p:nvPr>
            <p:ph type="ctrTitle"/>
          </p:nvPr>
        </p:nvSpPr>
        <p:spPr>
          <a:xfrm>
            <a:off x="2036001" y="993535"/>
            <a:ext cx="8182507" cy="1008112"/>
          </a:xfrm>
        </p:spPr>
        <p:txBody>
          <a:bodyPr>
            <a:normAutofit/>
          </a:bodyPr>
          <a:lstStyle/>
          <a:p>
            <a:r>
              <a:rPr lang="cs-CZ" sz="3200" smtClean="0"/>
              <a:t>Úvodní slovo</a:t>
            </a:r>
            <a:endParaRPr lang="en-US" sz="3200"/>
          </a:p>
        </p:txBody>
      </p:sp>
      <p:sp>
        <p:nvSpPr>
          <p:cNvPr id="3" name="Subtitle 2"/>
          <p:cNvSpPr>
            <a:spLocks noGrp="1"/>
          </p:cNvSpPr>
          <p:nvPr>
            <p:ph type="subTitle" idx="1"/>
          </p:nvPr>
        </p:nvSpPr>
        <p:spPr>
          <a:xfrm>
            <a:off x="1633491" y="1842852"/>
            <a:ext cx="9241655" cy="4756067"/>
          </a:xfrm>
        </p:spPr>
        <p:txBody>
          <a:bodyPr>
            <a:noAutofit/>
          </a:bodyPr>
          <a:lstStyle/>
          <a:p>
            <a:pPr algn="just"/>
            <a:r>
              <a:rPr lang="cs-CZ" sz="2000" smtClean="0">
                <a:solidFill>
                  <a:schemeClr val="tx1"/>
                </a:solidFill>
                <a:latin typeface="Source Sans Pro Semibold" pitchFamily="34" charset="-18"/>
              </a:rPr>
              <a:t>Jednou z typických vlastností racionálně myslícího člověka při vykonávání činnosti je dělat ji co nejefektivnějším, nejlepším, nejlevnějším nebo nejkvalitnějším způsobem</a:t>
            </a:r>
            <a:r>
              <a:rPr lang="en-US" sz="2000" smtClean="0">
                <a:solidFill>
                  <a:schemeClr val="tx1"/>
                </a:solidFill>
                <a:latin typeface="Source Sans Pro Semibold" pitchFamily="34" charset="-18"/>
              </a:rPr>
              <a:t>.</a:t>
            </a:r>
            <a:r>
              <a:rPr lang="cs-CZ" sz="2000" smtClean="0">
                <a:solidFill>
                  <a:schemeClr val="tx1"/>
                </a:solidFill>
                <a:latin typeface="Source Sans Pro Semibold" pitchFamily="34" charset="-18"/>
              </a:rPr>
              <a:t> Tedy pokud možno z mnoha možností vybrat ten, který je optimální. Tento způsob myšlení je s člověkem i společností spjat mnoho století, ne-li tisíciletí. Podrobnější historii lze nalézt  např. v</a:t>
            </a:r>
            <a:r>
              <a:rPr lang="cs-CZ" sz="2000" b="1" smtClean="0">
                <a:solidFill>
                  <a:schemeClr val="tx1"/>
                </a:solidFill>
                <a:latin typeface="Source Sans Pro Semibold" panose="020b0604020202020204" charset="-18"/>
              </a:rPr>
              <a:t> </a:t>
            </a:r>
            <a:r>
              <a:rPr lang="cs-CZ" sz="2000" b="1">
                <a:solidFill>
                  <a:schemeClr val="tx1"/>
                </a:solidFill>
                <a:latin typeface="Source Sans Pro Semibold" panose="020b0604020202020204" charset="-18"/>
              </a:rPr>
              <a:t>[5</a:t>
            </a:r>
            <a:r>
              <a:rPr lang="cs-CZ" sz="2000" b="1" smtClean="0">
                <a:solidFill>
                  <a:schemeClr val="tx1"/>
                </a:solidFill>
                <a:latin typeface="Source Sans Pro Semibold" panose="020b0604020202020204" charset="-18"/>
              </a:rPr>
              <a:t>], česky </a:t>
            </a:r>
            <a:r>
              <a:rPr lang="cs-CZ" sz="2000">
                <a:solidFill>
                  <a:schemeClr val="tx1"/>
                </a:solidFill>
                <a:latin typeface="Source Sans Pro Semibold" panose="020b0604020202020204" charset="-18"/>
              </a:rPr>
              <a:t>v</a:t>
            </a:r>
            <a:r>
              <a:rPr lang="cs-CZ" sz="2000" b="1">
                <a:solidFill>
                  <a:schemeClr val="tx1"/>
                </a:solidFill>
                <a:latin typeface="Source Sans Pro Semibold" panose="020b0604020202020204" charset="-18"/>
              </a:rPr>
              <a:t> </a:t>
            </a:r>
            <a:r>
              <a:rPr lang="cs-CZ" sz="2000" b="1" smtClean="0">
                <a:solidFill>
                  <a:schemeClr val="tx1"/>
                </a:solidFill>
                <a:latin typeface="Source Sans Pro Semibold" panose="020b0604020202020204" charset="-18"/>
              </a:rPr>
              <a:t>[15]. </a:t>
            </a:r>
          </a:p>
          <a:p>
            <a:pPr algn="just"/>
            <a:r>
              <a:rPr lang="cs-CZ" sz="2000" smtClean="0">
                <a:solidFill>
                  <a:schemeClr val="tx1"/>
                </a:solidFill>
                <a:latin typeface="Source Sans Pro Semibold" pitchFamily="34" charset="-18"/>
              </a:rPr>
              <a:t>S rozvojem průmyslu, zemědělství, dopravy, výroby strojů a zařízení se požadavky na optimalitu jenom zvyšovaly. Pro kvalifikovaný výběr toho nejlepšího  bylo potřeba zvolit adekvátní aparát a metodologii.  Ukázalo se, že tímto nástrojem je matematika a úlohy optimality je možno formulovat jako vyhledávání extrémů funkcí nebo funkcionálů. Pod extrémem funkce se rozumí maximum a minimum reálné funkce. Referencí na tuto oblast je řada , lze zmínit </a:t>
            </a:r>
            <a:r>
              <a:rPr lang="cs-CZ" sz="2000" b="1" smtClean="0">
                <a:solidFill>
                  <a:schemeClr val="tx1"/>
                </a:solidFill>
                <a:latin typeface="Source Sans Pro Semibold" panose="020b0604020202020204" charset="-18"/>
              </a:rPr>
              <a:t>[1],</a:t>
            </a:r>
            <a:r>
              <a:rPr lang="cs-CZ" sz="2000" b="1">
                <a:solidFill>
                  <a:schemeClr val="tx1"/>
                </a:solidFill>
                <a:latin typeface="Source Sans Pro Semibold" panose="020b0604020202020204" charset="-18"/>
              </a:rPr>
              <a:t> [</a:t>
            </a:r>
            <a:r>
              <a:rPr lang="cs-CZ" sz="2000" b="1" smtClean="0">
                <a:solidFill>
                  <a:schemeClr val="tx1"/>
                </a:solidFill>
                <a:latin typeface="Source Sans Pro Semibold" panose="020b0604020202020204" charset="-18"/>
              </a:rPr>
              <a:t>11] v anglickém jazyce, česky např. [2], [3], [</a:t>
            </a:r>
            <a:r>
              <a:rPr lang="cs-CZ" sz="2000" b="1">
                <a:solidFill>
                  <a:schemeClr val="tx1"/>
                </a:solidFill>
                <a:latin typeface="Source Sans Pro Semibold" panose="020b0604020202020204" charset="-18"/>
              </a:rPr>
              <a:t>8</a:t>
            </a:r>
            <a:r>
              <a:rPr lang="cs-CZ" sz="2000" b="1" smtClean="0">
                <a:solidFill>
                  <a:schemeClr val="tx1"/>
                </a:solidFill>
                <a:latin typeface="Source Sans Pro Semibold" panose="020b0604020202020204" charset="-18"/>
              </a:rPr>
              <a:t>], </a:t>
            </a:r>
            <a:r>
              <a:rPr lang="cs-CZ" sz="2000" b="1">
                <a:solidFill>
                  <a:schemeClr val="tx1"/>
                </a:solidFill>
                <a:latin typeface="Source Sans Pro Semibold" panose="020b0604020202020204" charset="-18"/>
              </a:rPr>
              <a:t>[</a:t>
            </a:r>
            <a:r>
              <a:rPr lang="cs-CZ" sz="2000" b="1" smtClean="0">
                <a:solidFill>
                  <a:schemeClr val="tx1"/>
                </a:solidFill>
                <a:latin typeface="Source Sans Pro Semibold" panose="020b0604020202020204" charset="-18"/>
              </a:rPr>
              <a:t>12] ,[14].</a:t>
            </a:r>
            <a:endParaRPr lang="cs-CZ" sz="2000" smtClean="0">
              <a:solidFill>
                <a:schemeClr val="tx1"/>
              </a:solidFill>
              <a:latin typeface="Source Sans Pro Semibold" pitchFamily="34" charset="-18"/>
            </a:endParaRPr>
          </a:p>
        </p:txBody>
      </p:sp>
      <p:sp>
        <p:nvSpPr>
          <p:cNvPr id="6" name="Zástupný symbol pro číslo snímku 5"/>
          <p:cNvSpPr>
            <a:spLocks noGrp="1"/>
          </p:cNvSpPr>
          <p:nvPr>
            <p:ph type="sldNum" sz="quarter" idx="12"/>
          </p:nvPr>
        </p:nvSpPr>
        <p:spPr>
          <a:xfrm>
            <a:off x="8409126" y="6114122"/>
            <a:ext cx="2844800" cy="365125"/>
          </a:xfrm>
        </p:spPr>
        <p:txBody>
          <a:bodyPr/>
          <a:lstStyle/>
          <a:p>
            <a:fld id="{58ACF089-6BD9-4FF9-8F05-3BF27D933551}" type="slidenum">
              <a:rPr lang="en-US" smtClean="0"/>
              <a:t>3</a:t>
            </a:fld>
            <a:endParaRPr lang="en-US"/>
          </a:p>
        </p:txBody>
      </p:sp>
      <p:pic>
        <p:nvPicPr>
          <p:cNvPr id="14" name="Obrázek 13"/>
          <p:cNvPicPr/>
          <p:nvPr/>
        </p:nvPicPr>
        <p:blipFill>
          <a:blip r:embed="rId3">
            <a:extLst>
              <a:ext uri="{28A0092B-C50C-407E-A947-70E740481C1C}">
                <a14:useLocalDpi xmlns:a14="http://schemas.microsoft.com/office/drawing/2010/main" val="0"/>
              </a:ext>
            </a:extLst>
          </a:blip>
          <a:stretch>
            <a:fillRect/>
          </a:stretch>
        </p:blipFill>
        <p:spPr bwMode="auto">
          <a:xfrm>
            <a:off x="3161672" y="0"/>
            <a:ext cx="5748614" cy="1277620"/>
          </a:xfrm>
          <a:prstGeom prst="rect">
            <a:avLst/>
          </a:prstGeom>
          <a:ln>
            <a:noFill/>
          </a:ln>
          <a:effectLst>
            <a:softEdge rad="112500"/>
          </a:effectLst>
        </p:spPr>
      </p:pic>
    </p:spTree>
    <p:extLst>
      <p:ext uri="{BB962C8B-B14F-4D97-AF65-F5344CB8AC3E}">
        <p14:creationId xmlns:p14="http://schemas.microsoft.com/office/powerpoint/2010/main" val="323600701"/>
      </p:ext>
    </p:extLst>
  </p:cSld>
  <p:clrMapOvr>
    <a:masterClrMapping/>
  </p:clrMapOvr>
  <p:transition/>
  <p:timing/>
</p:sld>
</file>

<file path=ppt/slides/slide3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14339" name="Rectangle 9"/>
          <p:cNvSpPr>
            <a:spLocks noGrp="1" noChangeArrowheads="1"/>
          </p:cNvSpPr>
          <p:nvPr>
            <p:ph idx="1"/>
          </p:nvPr>
        </p:nvSpPr>
        <p:spPr>
          <a:xfrm>
            <a:off x="876300" y="1417638"/>
            <a:ext cx="10439400" cy="5196522"/>
          </a:xfrm>
        </p:spPr>
        <p:txBody>
          <a:bodyPr rtlCol="0">
            <a:noAutofit/>
          </a:bodyPr>
          <a:lstStyle/>
          <a:p>
            <a:pPr marL="450850" indent="-450850" eaLnBrk="1" fontAlgn="auto" hangingPunct="1">
              <a:lnSpc>
                <a:spcPct val="120000"/>
              </a:lnSpc>
              <a:spcAft>
                <a:spcPct val="0"/>
              </a:spcAft>
              <a:buClr>
                <a:schemeClr val="accent1">
                  <a:lumMod val="50000"/>
                </a:schemeClr>
              </a:buClr>
              <a:buFontTx/>
              <a:buAutoNum type="arabicPeriod"/>
              <a:defRPr/>
            </a:pPr>
            <a:r>
              <a:rPr lang="cs-CZ" altLang="cs-CZ" sz="2000" smtClean="0">
                <a:solidFill>
                  <a:schemeClr val="accent1">
                    <a:lumMod val="50000"/>
                  </a:schemeClr>
                </a:solidFill>
                <a:latin typeface="+mj-lt"/>
              </a:rPr>
              <a:t>volný extrém </a:t>
            </a:r>
            <a:endParaRPr lang="cs-CZ" altLang="cs-CZ" sz="2000">
              <a:solidFill>
                <a:schemeClr val="accent1"/>
              </a:solidFill>
              <a:latin typeface="+mj-lt"/>
            </a:endParaRPr>
          </a:p>
          <a:p>
            <a:pPr>
              <a:lnSpc>
                <a:spcPct val="120000"/>
              </a:lnSpc>
              <a:buClr>
                <a:schemeClr val="accent1">
                  <a:lumMod val="50000"/>
                </a:schemeClr>
              </a:buClr>
              <a:defRPr/>
            </a:pPr>
            <a:r>
              <a:rPr lang="cs-CZ" altLang="cs-CZ" sz="2000" smtClean="0">
                <a:solidFill>
                  <a:schemeClr val="accent3">
                    <a:lumMod val="75000"/>
                  </a:schemeClr>
                </a:solidFill>
                <a:latin typeface="Source Sans Pro Semibold" panose="020b0604020202020204" charset="-18"/>
              </a:rPr>
              <a:t>Jednorozměrný</a:t>
            </a:r>
            <a:endParaRPr lang="cs-CZ" altLang="cs-CZ" sz="2000">
              <a:solidFill>
                <a:schemeClr val="accent3">
                  <a:lumMod val="75000"/>
                </a:schemeClr>
              </a:solidFill>
              <a:latin typeface="Source Sans Pro Semibold" panose="020b0604020202020204" charset="-18"/>
            </a:endParaRPr>
          </a:p>
          <a:p>
            <a:pPr>
              <a:lnSpc>
                <a:spcPct val="120000"/>
              </a:lnSpc>
              <a:buClr>
                <a:schemeClr val="accent1">
                  <a:lumMod val="50000"/>
                </a:schemeClr>
              </a:buClr>
              <a:defRPr/>
            </a:pPr>
            <a:r>
              <a:rPr lang="cs-CZ" altLang="cs-CZ" sz="2000" smtClean="0">
                <a:solidFill>
                  <a:schemeClr val="accent3">
                    <a:lumMod val="75000"/>
                  </a:schemeClr>
                </a:solidFill>
                <a:latin typeface="Source Sans Pro Semibold" panose="020b0604020202020204" charset="-18"/>
              </a:rPr>
              <a:t>Vícerozměrný</a:t>
            </a:r>
          </a:p>
          <a:p>
            <a:pPr>
              <a:lnSpc>
                <a:spcPct val="120000"/>
              </a:lnSpc>
              <a:buClr>
                <a:schemeClr val="accent1">
                  <a:lumMod val="50000"/>
                </a:schemeClr>
              </a:buClr>
              <a:defRPr/>
            </a:pPr>
            <a:endParaRPr lang="cs-CZ" altLang="cs-CZ" sz="2000" smtClean="0">
              <a:solidFill>
                <a:schemeClr val="accent3">
                  <a:lumMod val="75000"/>
                </a:schemeClr>
              </a:solidFill>
              <a:latin typeface="Source Sans Pro Semibold" panose="020b0604020202020204" charset="-18"/>
            </a:endParaRPr>
          </a:p>
          <a:p>
            <a:pPr marL="457200" indent="-457200" eaLnBrk="1" fontAlgn="auto" hangingPunct="1">
              <a:lnSpc>
                <a:spcPct val="120000"/>
              </a:lnSpc>
              <a:spcAft>
                <a:spcPct val="0"/>
              </a:spcAft>
              <a:buClr>
                <a:schemeClr val="accent1">
                  <a:lumMod val="50000"/>
                </a:schemeClr>
              </a:buClr>
              <a:buFont typeface="+mj-lt"/>
              <a:buAutoNum type="arabicPeriod" startAt="2"/>
              <a:defRPr/>
            </a:pPr>
            <a:r>
              <a:rPr lang="cs-CZ" altLang="cs-CZ" sz="2000" smtClean="0">
                <a:solidFill>
                  <a:schemeClr val="accent1">
                    <a:lumMod val="50000"/>
                  </a:schemeClr>
                </a:solidFill>
                <a:latin typeface="+mj-lt"/>
              </a:rPr>
              <a:t>klasický vázaný extrém </a:t>
            </a:r>
            <a:endParaRPr lang="cs-CZ" altLang="cs-CZ" sz="2000">
              <a:latin typeface="+mj-lt"/>
            </a:endParaRPr>
          </a:p>
          <a:p>
            <a:pPr>
              <a:lnSpc>
                <a:spcPct val="120000"/>
              </a:lnSpc>
              <a:buClr>
                <a:schemeClr val="accent1">
                  <a:lumMod val="50000"/>
                </a:schemeClr>
              </a:buClr>
              <a:defRPr/>
            </a:pPr>
            <a:r>
              <a:rPr lang="cs-CZ" altLang="cs-CZ" sz="2000" smtClean="0">
                <a:solidFill>
                  <a:schemeClr val="accent3">
                    <a:lumMod val="75000"/>
                  </a:schemeClr>
                </a:solidFill>
                <a:latin typeface="Source Sans Pro Semibold" panose="020b0604020202020204" charset="-18"/>
              </a:rPr>
              <a:t>omezení typu rovnost</a:t>
            </a:r>
          </a:p>
          <a:p>
            <a:pPr marL="0" indent="0">
              <a:lnSpc>
                <a:spcPct val="120000"/>
              </a:lnSpc>
              <a:buClr>
                <a:schemeClr val="accent1">
                  <a:lumMod val="50000"/>
                </a:schemeClr>
              </a:buClr>
              <a:buNone/>
              <a:defRPr/>
            </a:pPr>
            <a:endParaRPr lang="cs-CZ" altLang="cs-CZ" sz="2000" smtClean="0">
              <a:solidFill>
                <a:schemeClr val="accent3">
                  <a:lumMod val="75000"/>
                </a:schemeClr>
              </a:solidFill>
              <a:latin typeface="Source Sans Pro Semibold" panose="020b0604020202020204" charset="-18"/>
            </a:endParaRPr>
          </a:p>
          <a:p>
            <a:pPr marL="457200" indent="-457200" eaLnBrk="1" fontAlgn="auto" hangingPunct="1">
              <a:lnSpc>
                <a:spcPct val="120000"/>
              </a:lnSpc>
              <a:spcAft>
                <a:spcPct val="0"/>
              </a:spcAft>
              <a:buClr>
                <a:schemeClr val="accent1">
                  <a:lumMod val="50000"/>
                </a:schemeClr>
              </a:buClr>
              <a:buFont typeface="+mj-lt"/>
              <a:buAutoNum type="arabicPeriod" startAt="3"/>
              <a:defRPr/>
            </a:pPr>
            <a:r>
              <a:rPr lang="cs-CZ" altLang="cs-CZ" sz="2000" smtClean="0">
                <a:solidFill>
                  <a:schemeClr val="accent1">
                    <a:lumMod val="50000"/>
                  </a:schemeClr>
                </a:solidFill>
                <a:latin typeface="+mj-lt"/>
              </a:rPr>
              <a:t>neklasický vázaný extrém (+lineární a dynamické programování)</a:t>
            </a:r>
            <a:endParaRPr lang="cs-CZ" altLang="cs-CZ" sz="2000">
              <a:solidFill>
                <a:schemeClr val="accent1"/>
              </a:solidFill>
              <a:latin typeface="+mj-lt"/>
            </a:endParaRPr>
          </a:p>
          <a:p>
            <a:pPr>
              <a:lnSpc>
                <a:spcPct val="120000"/>
              </a:lnSpc>
              <a:buClr>
                <a:schemeClr val="accent1">
                  <a:lumMod val="50000"/>
                </a:schemeClr>
              </a:buClr>
              <a:defRPr/>
            </a:pPr>
            <a:r>
              <a:rPr lang="cs-CZ" altLang="cs-CZ" sz="2000" smtClean="0">
                <a:solidFill>
                  <a:schemeClr val="accent3">
                    <a:lumMod val="75000"/>
                  </a:schemeClr>
                </a:solidFill>
                <a:latin typeface="Source Sans Pro Semibold" panose="020b0604020202020204" charset="-18"/>
              </a:rPr>
              <a:t>omezení typu nerovnost</a:t>
            </a:r>
          </a:p>
          <a:p>
            <a:pPr marL="450850" indent="-450850" eaLnBrk="1" fontAlgn="auto" hangingPunct="1">
              <a:lnSpc>
                <a:spcPct val="120000"/>
              </a:lnSpc>
              <a:spcAft>
                <a:spcPct val="0"/>
              </a:spcAft>
              <a:buClr>
                <a:schemeClr val="accent1">
                  <a:lumMod val="50000"/>
                </a:schemeClr>
              </a:buClr>
              <a:buFontTx/>
              <a:buAutoNum type="arabicPeriod"/>
              <a:defRPr/>
            </a:pPr>
            <a:endParaRPr lang="cs-CZ" altLang="cs-CZ" sz="2000">
              <a:solidFill>
                <a:schemeClr val="accent3">
                  <a:lumMod val="75000"/>
                </a:schemeClr>
              </a:solidFill>
              <a:latin typeface="Source Sans Pro Semibold" panose="020b0604020202020204" charset="-18"/>
            </a:endParaRPr>
          </a:p>
          <a:p>
            <a:pPr marL="457200" indent="-457200" eaLnBrk="1" fontAlgn="auto" hangingPunct="1">
              <a:lnSpc>
                <a:spcPct val="120000"/>
              </a:lnSpc>
              <a:spcAft>
                <a:spcPct val="0"/>
              </a:spcAft>
              <a:buClr>
                <a:schemeClr val="accent1">
                  <a:lumMod val="50000"/>
                </a:schemeClr>
              </a:buClr>
              <a:buFont typeface="+mj-lt"/>
              <a:buAutoNum type="arabicPeriod" startAt="4"/>
              <a:defRPr/>
            </a:pPr>
            <a:r>
              <a:rPr lang="cs-CZ" altLang="cs-CZ" sz="2000" b="1" smtClean="0">
                <a:solidFill>
                  <a:schemeClr val="accent1">
                    <a:lumMod val="50000"/>
                  </a:schemeClr>
                </a:solidFill>
                <a:latin typeface="+mj-lt"/>
              </a:rPr>
              <a:t>antagonistické hry a optimální rozhodování</a:t>
            </a:r>
          </a:p>
        </p:txBody>
      </p:sp>
      <p:sp>
        <p:nvSpPr>
          <p:cNvPr id="2" name="Nadpis 1"/>
          <p:cNvSpPr>
            <a:spLocks noGrp="1"/>
          </p:cNvSpPr>
          <p:nvPr>
            <p:ph type="title"/>
          </p:nvPr>
        </p:nvSpPr>
        <p:spPr/>
        <p:txBody>
          <a:bodyPr/>
          <a:lstStyle/>
          <a:p>
            <a:r>
              <a:rPr lang="cs-CZ" altLang="cs-CZ">
                <a:latin typeface="Source Sans Pro Semibold" panose="020b0604020202020204" charset="-18"/>
                <a:cs typeface="Times New Roman" pitchFamily="18" charset="0"/>
              </a:rPr>
              <a:t>Klasifikace úloh optimalizace </a:t>
            </a:r>
            <a:endParaRPr lang="cs-CZ"/>
          </a:p>
        </p:txBody>
      </p:sp>
    </p:spTree>
    <p:extLst>
      <p:ext uri="{BB962C8B-B14F-4D97-AF65-F5344CB8AC3E}">
        <p14:creationId xmlns:p14="http://schemas.microsoft.com/office/powerpoint/2010/main" val="217111804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53" presetClass="entr" presetSubtype="16" dur="500" fill="hold" grpId="0" nodeType="clickEffect">
                                  <p:stCondLst>
                                    <p:cond delay="0"/>
                                  </p:stCondLst>
                                  <p:childTnLst>
                                    <p:set>
                                      <p:cBhvr>
                                        <p:cTn id="6" dur="1" fill="hold">
                                          <p:stCondLst>
                                            <p:cond delay="0"/>
                                          </p:stCondLst>
                                        </p:cTn>
                                        <p:tgtEl>
                                          <p:spTgt spid="14339">
                                            <p:txEl>
                                              <p:pRg st="0" end="0"/>
                                            </p:txEl>
                                          </p:spTgt>
                                        </p:tgtEl>
                                        <p:attrNameLst>
                                          <p:attrName>style.visibility</p:attrName>
                                        </p:attrNameLst>
                                      </p:cBhvr>
                                      <p:to>
                                        <p:strVal val="visible"/>
                                      </p:to>
                                    </p:set>
                                    <p:anim calcmode="lin" valueType="num">
                                      <p:cBhvr>
                                        <p:cTn id="7" dur="500" fill="hold"/>
                                        <p:tgtEl>
                                          <p:spTgt spid="14339">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14339">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14339">
                                            <p:txEl>
                                              <p:pRg st="0" end="0"/>
                                            </p:txEl>
                                          </p:spTgt>
                                        </p:tgtEl>
                                      </p:cBhvr>
                                    </p:animEffect>
                                  </p:childTnLst>
                                </p:cTn>
                              </p:par>
                              <p:par>
                                <p:cTn id="10" presetID="53" presetClass="entr" presetSubtype="16" dur="500" fill="hold" nodeType="withEffect">
                                  <p:stCondLst>
                                    <p:cond delay="0"/>
                                  </p:stCondLst>
                                  <p:childTnLst>
                                    <p:set>
                                      <p:cBhvr>
                                        <p:cTn id="11" dur="1" fill="hold">
                                          <p:stCondLst>
                                            <p:cond delay="0"/>
                                          </p:stCondLst>
                                        </p:cTn>
                                        <p:tgtEl>
                                          <p:spTgt spid="14339">
                                            <p:txEl>
                                              <p:pRg st="1" end="1"/>
                                            </p:txEl>
                                          </p:spTgt>
                                        </p:tgtEl>
                                        <p:attrNameLst>
                                          <p:attrName>style.visibility</p:attrName>
                                        </p:attrNameLst>
                                      </p:cBhvr>
                                      <p:to>
                                        <p:strVal val="visible"/>
                                      </p:to>
                                    </p:set>
                                    <p:anim calcmode="lin" valueType="num">
                                      <p:cBhvr>
                                        <p:cTn id="12" dur="500" fill="hold"/>
                                        <p:tgtEl>
                                          <p:spTgt spid="14339">
                                            <p:txEl>
                                              <p:pRg st="1" end="1"/>
                                            </p:txEl>
                                          </p:spTgt>
                                        </p:tgtEl>
                                        <p:attrNameLst>
                                          <p:attrName>ppt_w</p:attrName>
                                        </p:attrNameLst>
                                      </p:cBhvr>
                                      <p:tavLst>
                                        <p:tav tm="0">
                                          <p:val>
                                            <p:fltVal val="0"/>
                                          </p:val>
                                        </p:tav>
                                        <p:tav tm="100000">
                                          <p:val>
                                            <p:strVal val="#ppt_w"/>
                                          </p:val>
                                        </p:tav>
                                      </p:tavLst>
                                    </p:anim>
                                    <p:anim calcmode="lin" valueType="num">
                                      <p:cBhvr>
                                        <p:cTn id="13" dur="500" fill="hold"/>
                                        <p:tgtEl>
                                          <p:spTgt spid="14339">
                                            <p:txEl>
                                              <p:pRg st="1" end="1"/>
                                            </p:txEl>
                                          </p:spTgt>
                                        </p:tgtEl>
                                        <p:attrNameLst>
                                          <p:attrName>ppt_h</p:attrName>
                                        </p:attrNameLst>
                                      </p:cBhvr>
                                      <p:tavLst>
                                        <p:tav tm="0">
                                          <p:val>
                                            <p:fltVal val="0"/>
                                          </p:val>
                                        </p:tav>
                                        <p:tav tm="100000">
                                          <p:val>
                                            <p:strVal val="#ppt_h"/>
                                          </p:val>
                                        </p:tav>
                                      </p:tavLst>
                                    </p:anim>
                                    <p:animEffect transition="in" filter="fade">
                                      <p:cBhvr>
                                        <p:cTn id="14" dur="500"/>
                                        <p:tgtEl>
                                          <p:spTgt spid="14339">
                                            <p:txEl>
                                              <p:pRg st="1" end="1"/>
                                            </p:txEl>
                                          </p:spTgt>
                                        </p:tgtEl>
                                      </p:cBhvr>
                                    </p:animEffect>
                                  </p:childTnLst>
                                </p:cTn>
                              </p:par>
                              <p:par>
                                <p:cTn id="15" presetID="53" presetClass="entr" presetSubtype="16" dur="500" fill="hold" nodeType="withEffect">
                                  <p:stCondLst>
                                    <p:cond delay="0"/>
                                  </p:stCondLst>
                                  <p:childTnLst>
                                    <p:set>
                                      <p:cBhvr>
                                        <p:cTn id="16" dur="1" fill="hold">
                                          <p:stCondLst>
                                            <p:cond delay="0"/>
                                          </p:stCondLst>
                                        </p:cTn>
                                        <p:tgtEl>
                                          <p:spTgt spid="14339">
                                            <p:txEl>
                                              <p:pRg st="2" end="2"/>
                                            </p:txEl>
                                          </p:spTgt>
                                        </p:tgtEl>
                                        <p:attrNameLst>
                                          <p:attrName>style.visibility</p:attrName>
                                        </p:attrNameLst>
                                      </p:cBhvr>
                                      <p:to>
                                        <p:strVal val="visible"/>
                                      </p:to>
                                    </p:set>
                                    <p:anim calcmode="lin" valueType="num">
                                      <p:cBhvr>
                                        <p:cTn id="17" dur="500" fill="hold"/>
                                        <p:tgtEl>
                                          <p:spTgt spid="14339">
                                            <p:txEl>
                                              <p:pRg st="2" end="2"/>
                                            </p:txEl>
                                          </p:spTgt>
                                        </p:tgtEl>
                                        <p:attrNameLst>
                                          <p:attrName>ppt_w</p:attrName>
                                        </p:attrNameLst>
                                      </p:cBhvr>
                                      <p:tavLst>
                                        <p:tav tm="0">
                                          <p:val>
                                            <p:fltVal val="0"/>
                                          </p:val>
                                        </p:tav>
                                        <p:tav tm="100000">
                                          <p:val>
                                            <p:strVal val="#ppt_w"/>
                                          </p:val>
                                        </p:tav>
                                      </p:tavLst>
                                    </p:anim>
                                    <p:anim calcmode="lin" valueType="num">
                                      <p:cBhvr>
                                        <p:cTn id="18" dur="500" fill="hold"/>
                                        <p:tgtEl>
                                          <p:spTgt spid="14339">
                                            <p:txEl>
                                              <p:pRg st="2" end="2"/>
                                            </p:txEl>
                                          </p:spTgt>
                                        </p:tgtEl>
                                        <p:attrNameLst>
                                          <p:attrName>ppt_h</p:attrName>
                                        </p:attrNameLst>
                                      </p:cBhvr>
                                      <p:tavLst>
                                        <p:tav tm="0">
                                          <p:val>
                                            <p:fltVal val="0"/>
                                          </p:val>
                                        </p:tav>
                                        <p:tav tm="100000">
                                          <p:val>
                                            <p:strVal val="#ppt_h"/>
                                          </p:val>
                                        </p:tav>
                                      </p:tavLst>
                                    </p:anim>
                                    <p:animEffect transition="in" filter="fade">
                                      <p:cBhvr>
                                        <p:cTn id="19" dur="500"/>
                                        <p:tgtEl>
                                          <p:spTgt spid="14339">
                                            <p:txEl>
                                              <p:pRg st="2" end="2"/>
                                            </p:txEl>
                                          </p:spTgt>
                                        </p:tgtEl>
                                      </p:cBhvr>
                                    </p:animEffect>
                                  </p:childTnLst>
                                </p:cTn>
                              </p:par>
                            </p:childTnLst>
                          </p:cTn>
                        </p:par>
                      </p:childTnLst>
                    </p:cTn>
                  </p:par>
                  <p:par>
                    <p:cTn id="20" fill="hold" nodeType="clickPar">
                      <p:stCondLst>
                        <p:cond delay="indefinite"/>
                      </p:stCondLst>
                      <p:childTnLst>
                        <p:par>
                          <p:cTn id="21" fill="hold">
                            <p:stCondLst>
                              <p:cond delay="0"/>
                            </p:stCondLst>
                            <p:childTnLst>
                              <p:par>
                                <p:cTn id="22" presetID="53" presetClass="entr" presetSubtype="16" dur="500" fill="hold" grpId="0" nodeType="clickEffect">
                                  <p:stCondLst>
                                    <p:cond delay="0"/>
                                  </p:stCondLst>
                                  <p:childTnLst>
                                    <p:set>
                                      <p:cBhvr>
                                        <p:cTn id="23" dur="1" fill="hold">
                                          <p:stCondLst>
                                            <p:cond delay="0"/>
                                          </p:stCondLst>
                                        </p:cTn>
                                        <p:tgtEl>
                                          <p:spTgt spid="14339">
                                            <p:txEl>
                                              <p:pRg st="4" end="4"/>
                                            </p:txEl>
                                          </p:spTgt>
                                        </p:tgtEl>
                                        <p:attrNameLst>
                                          <p:attrName>style.visibility</p:attrName>
                                        </p:attrNameLst>
                                      </p:cBhvr>
                                      <p:to>
                                        <p:strVal val="visible"/>
                                      </p:to>
                                    </p:set>
                                    <p:anim calcmode="lin" valueType="num">
                                      <p:cBhvr>
                                        <p:cTn id="24" dur="500" fill="hold"/>
                                        <p:tgtEl>
                                          <p:spTgt spid="14339">
                                            <p:txEl>
                                              <p:pRg st="4" end="4"/>
                                            </p:txEl>
                                          </p:spTgt>
                                        </p:tgtEl>
                                        <p:attrNameLst>
                                          <p:attrName>ppt_w</p:attrName>
                                        </p:attrNameLst>
                                      </p:cBhvr>
                                      <p:tavLst>
                                        <p:tav tm="0">
                                          <p:val>
                                            <p:fltVal val="0"/>
                                          </p:val>
                                        </p:tav>
                                        <p:tav tm="100000">
                                          <p:val>
                                            <p:strVal val="#ppt_w"/>
                                          </p:val>
                                        </p:tav>
                                      </p:tavLst>
                                    </p:anim>
                                    <p:anim calcmode="lin" valueType="num">
                                      <p:cBhvr>
                                        <p:cTn id="25" dur="500" fill="hold"/>
                                        <p:tgtEl>
                                          <p:spTgt spid="14339">
                                            <p:txEl>
                                              <p:pRg st="4" end="4"/>
                                            </p:txEl>
                                          </p:spTgt>
                                        </p:tgtEl>
                                        <p:attrNameLst>
                                          <p:attrName>ppt_h</p:attrName>
                                        </p:attrNameLst>
                                      </p:cBhvr>
                                      <p:tavLst>
                                        <p:tav tm="0">
                                          <p:val>
                                            <p:fltVal val="0"/>
                                          </p:val>
                                        </p:tav>
                                        <p:tav tm="100000">
                                          <p:val>
                                            <p:strVal val="#ppt_h"/>
                                          </p:val>
                                        </p:tav>
                                      </p:tavLst>
                                    </p:anim>
                                    <p:animEffect transition="in" filter="fade">
                                      <p:cBhvr>
                                        <p:cTn id="26" dur="500"/>
                                        <p:tgtEl>
                                          <p:spTgt spid="14339">
                                            <p:txEl>
                                              <p:pRg st="4" end="4"/>
                                            </p:txEl>
                                          </p:spTgt>
                                        </p:tgtEl>
                                      </p:cBhvr>
                                    </p:animEffect>
                                  </p:childTnLst>
                                </p:cTn>
                              </p:par>
                              <p:par>
                                <p:cTn id="27" presetID="53" presetClass="entr" presetSubtype="16" dur="500" fill="hold" nodeType="withEffect">
                                  <p:stCondLst>
                                    <p:cond delay="0"/>
                                  </p:stCondLst>
                                  <p:childTnLst>
                                    <p:set>
                                      <p:cBhvr>
                                        <p:cTn id="28" dur="1" fill="hold">
                                          <p:stCondLst>
                                            <p:cond delay="0"/>
                                          </p:stCondLst>
                                        </p:cTn>
                                        <p:tgtEl>
                                          <p:spTgt spid="14339">
                                            <p:txEl>
                                              <p:pRg st="5" end="5"/>
                                            </p:txEl>
                                          </p:spTgt>
                                        </p:tgtEl>
                                        <p:attrNameLst>
                                          <p:attrName>style.visibility</p:attrName>
                                        </p:attrNameLst>
                                      </p:cBhvr>
                                      <p:to>
                                        <p:strVal val="visible"/>
                                      </p:to>
                                    </p:set>
                                    <p:anim calcmode="lin" valueType="num">
                                      <p:cBhvr>
                                        <p:cTn id="29" dur="500" fill="hold"/>
                                        <p:tgtEl>
                                          <p:spTgt spid="14339">
                                            <p:txEl>
                                              <p:pRg st="5" end="5"/>
                                            </p:txEl>
                                          </p:spTgt>
                                        </p:tgtEl>
                                        <p:attrNameLst>
                                          <p:attrName>ppt_w</p:attrName>
                                        </p:attrNameLst>
                                      </p:cBhvr>
                                      <p:tavLst>
                                        <p:tav tm="0">
                                          <p:val>
                                            <p:fltVal val="0"/>
                                          </p:val>
                                        </p:tav>
                                        <p:tav tm="100000">
                                          <p:val>
                                            <p:strVal val="#ppt_w"/>
                                          </p:val>
                                        </p:tav>
                                      </p:tavLst>
                                    </p:anim>
                                    <p:anim calcmode="lin" valueType="num">
                                      <p:cBhvr>
                                        <p:cTn id="30" dur="500" fill="hold"/>
                                        <p:tgtEl>
                                          <p:spTgt spid="14339">
                                            <p:txEl>
                                              <p:pRg st="5" end="5"/>
                                            </p:txEl>
                                          </p:spTgt>
                                        </p:tgtEl>
                                        <p:attrNameLst>
                                          <p:attrName>ppt_h</p:attrName>
                                        </p:attrNameLst>
                                      </p:cBhvr>
                                      <p:tavLst>
                                        <p:tav tm="0">
                                          <p:val>
                                            <p:fltVal val="0"/>
                                          </p:val>
                                        </p:tav>
                                        <p:tav tm="100000">
                                          <p:val>
                                            <p:strVal val="#ppt_h"/>
                                          </p:val>
                                        </p:tav>
                                      </p:tavLst>
                                    </p:anim>
                                    <p:animEffect transition="in" filter="fade">
                                      <p:cBhvr>
                                        <p:cTn id="31" dur="500"/>
                                        <p:tgtEl>
                                          <p:spTgt spid="14339">
                                            <p:txEl>
                                              <p:pRg st="5" end="5"/>
                                            </p:txEl>
                                          </p:spTgt>
                                        </p:tgtEl>
                                      </p:cBhvr>
                                    </p:animEffect>
                                  </p:childTnLst>
                                </p:cTn>
                              </p:par>
                            </p:childTnLst>
                          </p:cTn>
                        </p:par>
                      </p:childTnLst>
                    </p:cTn>
                  </p:par>
                  <p:par>
                    <p:cTn id="32" fill="hold" nodeType="clickPar">
                      <p:stCondLst>
                        <p:cond delay="indefinite"/>
                      </p:stCondLst>
                      <p:childTnLst>
                        <p:par>
                          <p:cTn id="33" fill="hold">
                            <p:stCondLst>
                              <p:cond delay="0"/>
                            </p:stCondLst>
                            <p:childTnLst>
                              <p:par>
                                <p:cTn id="34" presetID="53" presetClass="entr" presetSubtype="16" dur="500" fill="hold" grpId="0" nodeType="clickEffect">
                                  <p:stCondLst>
                                    <p:cond delay="0"/>
                                  </p:stCondLst>
                                  <p:childTnLst>
                                    <p:set>
                                      <p:cBhvr>
                                        <p:cTn id="35" dur="1" fill="hold">
                                          <p:stCondLst>
                                            <p:cond delay="0"/>
                                          </p:stCondLst>
                                        </p:cTn>
                                        <p:tgtEl>
                                          <p:spTgt spid="14339">
                                            <p:txEl>
                                              <p:pRg st="7" end="7"/>
                                            </p:txEl>
                                          </p:spTgt>
                                        </p:tgtEl>
                                        <p:attrNameLst>
                                          <p:attrName>style.visibility</p:attrName>
                                        </p:attrNameLst>
                                      </p:cBhvr>
                                      <p:to>
                                        <p:strVal val="visible"/>
                                      </p:to>
                                    </p:set>
                                    <p:anim calcmode="lin" valueType="num">
                                      <p:cBhvr>
                                        <p:cTn id="36" dur="500" fill="hold"/>
                                        <p:tgtEl>
                                          <p:spTgt spid="14339">
                                            <p:txEl>
                                              <p:pRg st="7" end="7"/>
                                            </p:txEl>
                                          </p:spTgt>
                                        </p:tgtEl>
                                        <p:attrNameLst>
                                          <p:attrName>ppt_w</p:attrName>
                                        </p:attrNameLst>
                                      </p:cBhvr>
                                      <p:tavLst>
                                        <p:tav tm="0">
                                          <p:val>
                                            <p:fltVal val="0"/>
                                          </p:val>
                                        </p:tav>
                                        <p:tav tm="100000">
                                          <p:val>
                                            <p:strVal val="#ppt_w"/>
                                          </p:val>
                                        </p:tav>
                                      </p:tavLst>
                                    </p:anim>
                                    <p:anim calcmode="lin" valueType="num">
                                      <p:cBhvr>
                                        <p:cTn id="37" dur="500" fill="hold"/>
                                        <p:tgtEl>
                                          <p:spTgt spid="14339">
                                            <p:txEl>
                                              <p:pRg st="7" end="7"/>
                                            </p:txEl>
                                          </p:spTgt>
                                        </p:tgtEl>
                                        <p:attrNameLst>
                                          <p:attrName>ppt_h</p:attrName>
                                        </p:attrNameLst>
                                      </p:cBhvr>
                                      <p:tavLst>
                                        <p:tav tm="0">
                                          <p:val>
                                            <p:fltVal val="0"/>
                                          </p:val>
                                        </p:tav>
                                        <p:tav tm="100000">
                                          <p:val>
                                            <p:strVal val="#ppt_h"/>
                                          </p:val>
                                        </p:tav>
                                      </p:tavLst>
                                    </p:anim>
                                    <p:animEffect transition="in" filter="fade">
                                      <p:cBhvr>
                                        <p:cTn id="38" dur="500"/>
                                        <p:tgtEl>
                                          <p:spTgt spid="14339">
                                            <p:txEl>
                                              <p:pRg st="7" end="7"/>
                                            </p:txEl>
                                          </p:spTgt>
                                        </p:tgtEl>
                                      </p:cBhvr>
                                    </p:animEffect>
                                  </p:childTnLst>
                                </p:cTn>
                              </p:par>
                              <p:par>
                                <p:cTn id="39" presetID="53" presetClass="entr" presetSubtype="16" dur="500" fill="hold" nodeType="withEffect">
                                  <p:stCondLst>
                                    <p:cond delay="0"/>
                                  </p:stCondLst>
                                  <p:childTnLst>
                                    <p:set>
                                      <p:cBhvr>
                                        <p:cTn id="40" dur="1" fill="hold">
                                          <p:stCondLst>
                                            <p:cond delay="0"/>
                                          </p:stCondLst>
                                        </p:cTn>
                                        <p:tgtEl>
                                          <p:spTgt spid="14339">
                                            <p:txEl>
                                              <p:pRg st="8" end="8"/>
                                            </p:txEl>
                                          </p:spTgt>
                                        </p:tgtEl>
                                        <p:attrNameLst>
                                          <p:attrName>style.visibility</p:attrName>
                                        </p:attrNameLst>
                                      </p:cBhvr>
                                      <p:to>
                                        <p:strVal val="visible"/>
                                      </p:to>
                                    </p:set>
                                    <p:anim calcmode="lin" valueType="num">
                                      <p:cBhvr>
                                        <p:cTn id="41" dur="500" fill="hold"/>
                                        <p:tgtEl>
                                          <p:spTgt spid="14339">
                                            <p:txEl>
                                              <p:pRg st="8" end="8"/>
                                            </p:txEl>
                                          </p:spTgt>
                                        </p:tgtEl>
                                        <p:attrNameLst>
                                          <p:attrName>ppt_w</p:attrName>
                                        </p:attrNameLst>
                                      </p:cBhvr>
                                      <p:tavLst>
                                        <p:tav tm="0">
                                          <p:val>
                                            <p:fltVal val="0"/>
                                          </p:val>
                                        </p:tav>
                                        <p:tav tm="100000">
                                          <p:val>
                                            <p:strVal val="#ppt_w"/>
                                          </p:val>
                                        </p:tav>
                                      </p:tavLst>
                                    </p:anim>
                                    <p:anim calcmode="lin" valueType="num">
                                      <p:cBhvr>
                                        <p:cTn id="42" dur="500" fill="hold"/>
                                        <p:tgtEl>
                                          <p:spTgt spid="14339">
                                            <p:txEl>
                                              <p:pRg st="8" end="8"/>
                                            </p:txEl>
                                          </p:spTgt>
                                        </p:tgtEl>
                                        <p:attrNameLst>
                                          <p:attrName>ppt_h</p:attrName>
                                        </p:attrNameLst>
                                      </p:cBhvr>
                                      <p:tavLst>
                                        <p:tav tm="0">
                                          <p:val>
                                            <p:fltVal val="0"/>
                                          </p:val>
                                        </p:tav>
                                        <p:tav tm="100000">
                                          <p:val>
                                            <p:strVal val="#ppt_h"/>
                                          </p:val>
                                        </p:tav>
                                      </p:tavLst>
                                    </p:anim>
                                    <p:animEffect transition="in" filter="fade">
                                      <p:cBhvr>
                                        <p:cTn id="43" dur="500"/>
                                        <p:tgtEl>
                                          <p:spTgt spid="14339">
                                            <p:txEl>
                                              <p:pRg st="8" end="8"/>
                                            </p:txEl>
                                          </p:spTgt>
                                        </p:tgtEl>
                                      </p:cBhvr>
                                    </p:animEffect>
                                  </p:childTnLst>
                                </p:cTn>
                              </p:par>
                            </p:childTnLst>
                          </p:cTn>
                        </p:par>
                      </p:childTnLst>
                    </p:cTn>
                  </p:par>
                  <p:par>
                    <p:cTn id="44" fill="hold" nodeType="clickPar">
                      <p:stCondLst>
                        <p:cond delay="indefinite"/>
                      </p:stCondLst>
                      <p:childTnLst>
                        <p:par>
                          <p:cTn id="45" fill="hold">
                            <p:stCondLst>
                              <p:cond delay="0"/>
                            </p:stCondLst>
                            <p:childTnLst>
                              <p:par>
                                <p:cTn id="46" presetID="53" presetClass="entr" presetSubtype="16" dur="500" fill="hold" grpId="0" nodeType="clickEffect">
                                  <p:stCondLst>
                                    <p:cond delay="0"/>
                                  </p:stCondLst>
                                  <p:childTnLst>
                                    <p:set>
                                      <p:cBhvr>
                                        <p:cTn id="47" dur="1" fill="hold">
                                          <p:stCondLst>
                                            <p:cond delay="0"/>
                                          </p:stCondLst>
                                        </p:cTn>
                                        <p:tgtEl>
                                          <p:spTgt spid="14339">
                                            <p:txEl>
                                              <p:pRg st="10" end="10"/>
                                            </p:txEl>
                                          </p:spTgt>
                                        </p:tgtEl>
                                        <p:attrNameLst>
                                          <p:attrName>style.visibility</p:attrName>
                                        </p:attrNameLst>
                                      </p:cBhvr>
                                      <p:to>
                                        <p:strVal val="visible"/>
                                      </p:to>
                                    </p:set>
                                    <p:anim calcmode="lin" valueType="num">
                                      <p:cBhvr>
                                        <p:cTn id="48" dur="500" fill="hold"/>
                                        <p:tgtEl>
                                          <p:spTgt spid="14339">
                                            <p:txEl>
                                              <p:pRg st="10" end="10"/>
                                            </p:txEl>
                                          </p:spTgt>
                                        </p:tgtEl>
                                        <p:attrNameLst>
                                          <p:attrName>ppt_w</p:attrName>
                                        </p:attrNameLst>
                                      </p:cBhvr>
                                      <p:tavLst>
                                        <p:tav tm="0">
                                          <p:val>
                                            <p:fltVal val="0"/>
                                          </p:val>
                                        </p:tav>
                                        <p:tav tm="100000">
                                          <p:val>
                                            <p:strVal val="#ppt_w"/>
                                          </p:val>
                                        </p:tav>
                                      </p:tavLst>
                                    </p:anim>
                                    <p:anim calcmode="lin" valueType="num">
                                      <p:cBhvr>
                                        <p:cTn id="49" dur="500" fill="hold"/>
                                        <p:tgtEl>
                                          <p:spTgt spid="14339">
                                            <p:txEl>
                                              <p:pRg st="10" end="10"/>
                                            </p:txEl>
                                          </p:spTgt>
                                        </p:tgtEl>
                                        <p:attrNameLst>
                                          <p:attrName>ppt_h</p:attrName>
                                        </p:attrNameLst>
                                      </p:cBhvr>
                                      <p:tavLst>
                                        <p:tav tm="0">
                                          <p:val>
                                            <p:fltVal val="0"/>
                                          </p:val>
                                        </p:tav>
                                        <p:tav tm="100000">
                                          <p:val>
                                            <p:strVal val="#ppt_h"/>
                                          </p:val>
                                        </p:tav>
                                      </p:tavLst>
                                    </p:anim>
                                    <p:animEffect transition="in" filter="fade">
                                      <p:cBhvr>
                                        <p:cTn id="50" dur="500"/>
                                        <p:tgtEl>
                                          <p:spTgt spid="14339">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9" grpId="0" uiExpand="1" build="p"/>
    </p:bldLst>
  </p:timing>
</p:sld>
</file>

<file path=ppt/slides/slide3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5603" name="Rectangle 3"/>
          <p:cNvSpPr>
            <a:spLocks noGrp="1" noChangeArrowheads="1"/>
          </p:cNvSpPr>
          <p:nvPr>
            <p:ph idx="1"/>
          </p:nvPr>
        </p:nvSpPr>
        <p:spPr>
          <a:xfrm>
            <a:off x="876300" y="1417638"/>
            <a:ext cx="10439400" cy="5116512"/>
          </a:xfrm>
        </p:spPr>
        <p:txBody>
          <a:bodyPr>
            <a:normAutofit/>
          </a:bodyPr>
          <a:lstStyle/>
          <a:p>
            <a:pPr marL="381000" indent="-381000" eaLnBrk="1" hangingPunct="1">
              <a:lnSpc>
                <a:spcPct val="90000"/>
              </a:lnSpc>
              <a:buClr>
                <a:schemeClr val="accent1">
                  <a:lumMod val="50000"/>
                </a:schemeClr>
              </a:buClr>
              <a:buFontTx/>
              <a:buAutoNum type="alphaUcPeriod"/>
              <a:defRPr/>
            </a:pPr>
            <a:endParaRPr lang="cs-CZ" altLang="cs-CZ" sz="2400" b="1" smtClean="0">
              <a:solidFill>
                <a:schemeClr val="accent1">
                  <a:lumMod val="50000"/>
                </a:schemeClr>
              </a:solidFill>
            </a:endParaRPr>
          </a:p>
          <a:p>
            <a:pPr marL="381000" indent="-381000" eaLnBrk="1" hangingPunct="1">
              <a:lnSpc>
                <a:spcPct val="90000"/>
              </a:lnSpc>
              <a:buClr>
                <a:schemeClr val="accent1">
                  <a:lumMod val="50000"/>
                </a:schemeClr>
              </a:buClr>
              <a:buFontTx/>
              <a:buAutoNum type="alphaUcPeriod"/>
              <a:defRPr/>
            </a:pPr>
            <a:r>
              <a:rPr lang="cs-CZ" altLang="cs-CZ" sz="2400" b="1" smtClean="0">
                <a:solidFill>
                  <a:schemeClr val="accent1">
                    <a:lumMod val="50000"/>
                  </a:schemeClr>
                </a:solidFill>
              </a:rPr>
              <a:t>Analytické metody</a:t>
            </a:r>
          </a:p>
          <a:p>
            <a:pPr marL="381000" indent="-381000" eaLnBrk="1" hangingPunct="1">
              <a:lnSpc>
                <a:spcPct val="90000"/>
              </a:lnSpc>
              <a:buClr>
                <a:schemeClr val="accent1">
                  <a:lumMod val="50000"/>
                </a:schemeClr>
              </a:buClr>
              <a:buFontTx/>
              <a:buAutoNum type="alphaUcPeriod"/>
              <a:defRPr/>
            </a:pPr>
            <a:endParaRPr lang="cs-CZ" altLang="cs-CZ" sz="2400" smtClean="0">
              <a:solidFill>
                <a:schemeClr val="tx1"/>
              </a:solidFill>
            </a:endParaRPr>
          </a:p>
          <a:p>
            <a:pPr marL="381000" indent="-381000" eaLnBrk="1" hangingPunct="1">
              <a:lnSpc>
                <a:spcPct val="90000"/>
              </a:lnSpc>
              <a:buClr>
                <a:schemeClr val="accent1">
                  <a:lumMod val="50000"/>
                </a:schemeClr>
              </a:buClr>
              <a:buFontTx/>
              <a:buAutoNum type="alphaUcPeriod" startAt="2"/>
              <a:defRPr/>
            </a:pPr>
            <a:r>
              <a:rPr lang="cs-CZ" altLang="cs-CZ" sz="2400" b="1" smtClean="0">
                <a:solidFill>
                  <a:schemeClr val="accent1">
                    <a:lumMod val="50000"/>
                  </a:schemeClr>
                </a:solidFill>
              </a:rPr>
              <a:t>Iterační metody</a:t>
            </a:r>
          </a:p>
          <a:p>
            <a:pPr marL="381000" indent="-381000" eaLnBrk="1" hangingPunct="1">
              <a:lnSpc>
                <a:spcPct val="90000"/>
              </a:lnSpc>
              <a:buClr>
                <a:schemeClr val="accent1">
                  <a:lumMod val="50000"/>
                </a:schemeClr>
              </a:buClr>
              <a:buFontTx/>
              <a:buAutoNum type="alphaUcPeriod" startAt="2"/>
              <a:defRPr/>
            </a:pPr>
            <a:endParaRPr lang="cs-CZ" altLang="cs-CZ" sz="2400" b="1" smtClean="0">
              <a:solidFill>
                <a:schemeClr val="accent1">
                  <a:lumMod val="50000"/>
                </a:schemeClr>
              </a:solidFill>
            </a:endParaRPr>
          </a:p>
          <a:p>
            <a:pPr marL="381000" indent="-381000" eaLnBrk="1" hangingPunct="1">
              <a:lnSpc>
                <a:spcPct val="90000"/>
              </a:lnSpc>
              <a:buClr>
                <a:schemeClr val="accent1">
                  <a:lumMod val="50000"/>
                </a:schemeClr>
              </a:buClr>
              <a:buFontTx/>
              <a:buAutoNum type="alphaUcPeriod" startAt="2"/>
              <a:defRPr/>
            </a:pPr>
            <a:r>
              <a:rPr lang="cs-CZ" altLang="cs-CZ" sz="2400" b="1" smtClean="0">
                <a:solidFill>
                  <a:schemeClr val="accent1">
                    <a:lumMod val="50000"/>
                  </a:schemeClr>
                </a:solidFill>
                <a:cs typeface="Times New Roman" pitchFamily="18" charset="0"/>
              </a:rPr>
              <a:t>Speciální metody</a:t>
            </a:r>
          </a:p>
          <a:p>
            <a:pPr marL="381000" indent="-381000" eaLnBrk="1" hangingPunct="1">
              <a:lnSpc>
                <a:spcPct val="90000"/>
              </a:lnSpc>
              <a:buClr>
                <a:schemeClr val="accent1">
                  <a:lumMod val="50000"/>
                </a:schemeClr>
              </a:buClr>
              <a:buFontTx/>
              <a:buAutoNum type="alphaUcPeriod" startAt="2"/>
              <a:defRPr/>
            </a:pPr>
            <a:endParaRPr lang="cs-CZ" altLang="cs-CZ" sz="2400" smtClean="0">
              <a:solidFill>
                <a:schemeClr val="accent1">
                  <a:lumMod val="50000"/>
                </a:schemeClr>
              </a:solidFill>
              <a:cs typeface="Times New Roman" pitchFamily="18" charset="0"/>
            </a:endParaRPr>
          </a:p>
          <a:p>
            <a:pPr marL="381000" indent="-381000" eaLnBrk="1" hangingPunct="1">
              <a:lnSpc>
                <a:spcPct val="90000"/>
              </a:lnSpc>
              <a:buClr>
                <a:schemeClr val="accent1">
                  <a:lumMod val="50000"/>
                </a:schemeClr>
              </a:buClr>
              <a:buFontTx/>
              <a:buAutoNum type="alphaUcPeriod" startAt="2"/>
              <a:defRPr/>
            </a:pPr>
            <a:r>
              <a:rPr lang="cs-CZ" altLang="cs-CZ" sz="2400" b="1" smtClean="0">
                <a:solidFill>
                  <a:schemeClr val="accent1">
                    <a:lumMod val="50000"/>
                  </a:schemeClr>
                </a:solidFill>
                <a:cs typeface="Times New Roman" pitchFamily="18" charset="0"/>
              </a:rPr>
              <a:t>Teorie </a:t>
            </a:r>
            <a:r>
              <a:rPr lang="cs-CZ" altLang="cs-CZ" sz="2400" b="1">
                <a:solidFill>
                  <a:schemeClr val="accent1">
                    <a:lumMod val="50000"/>
                  </a:schemeClr>
                </a:solidFill>
                <a:cs typeface="Times New Roman" pitchFamily="18" charset="0"/>
              </a:rPr>
              <a:t>her a optimálního </a:t>
            </a:r>
            <a:r>
              <a:rPr lang="cs-CZ" altLang="cs-CZ" sz="2400" b="1" smtClean="0">
                <a:solidFill>
                  <a:schemeClr val="accent1">
                    <a:lumMod val="50000"/>
                  </a:schemeClr>
                </a:solidFill>
                <a:cs typeface="Times New Roman" pitchFamily="18" charset="0"/>
              </a:rPr>
              <a:t>rozhodování</a:t>
            </a:r>
            <a:br>
              <a:rPr lang="cs-CZ" altLang="cs-CZ" sz="2400">
                <a:solidFill>
                  <a:schemeClr val="accent1">
                    <a:lumMod val="50000"/>
                  </a:schemeClr>
                </a:solidFill>
                <a:cs typeface="Times New Roman" pitchFamily="18" charset="0"/>
              </a:rPr>
            </a:br>
            <a:r>
              <a:rPr lang="cs-CZ" altLang="cs-CZ" sz="2400">
                <a:cs typeface="Times New Roman" pitchFamily="18" charset="0"/>
              </a:rPr>
              <a:t>	</a:t>
            </a:r>
            <a:endParaRPr lang="cs-CZ" altLang="cs-CZ" sz="2400" b="1" smtClean="0">
              <a:solidFill>
                <a:schemeClr val="accent1">
                  <a:lumMod val="50000"/>
                </a:schemeClr>
              </a:solidFill>
            </a:endParaRPr>
          </a:p>
        </p:txBody>
      </p:sp>
      <p:sp>
        <p:nvSpPr>
          <p:cNvPr id="2" name="Nadpis 1"/>
          <p:cNvSpPr>
            <a:spLocks noGrp="1"/>
          </p:cNvSpPr>
          <p:nvPr>
            <p:ph type="title"/>
          </p:nvPr>
        </p:nvSpPr>
        <p:spPr/>
        <p:txBody>
          <a:bodyPr>
            <a:normAutofit/>
          </a:bodyPr>
          <a:lstStyle/>
          <a:p>
            <a:r>
              <a:rPr lang="cs-CZ" altLang="cs-CZ">
                <a:latin typeface="Source Sans Pro Semibold" panose="020b0604020202020204" charset="-18"/>
              </a:rPr>
              <a:t>Klasifikace metod </a:t>
            </a:r>
            <a:r>
              <a:rPr lang="cs-CZ" altLang="cs-CZ" smtClean="0">
                <a:latin typeface="Source Sans Pro Semibold" panose="020b0604020202020204" charset="-18"/>
              </a:rPr>
              <a:t>optimalizace</a:t>
            </a:r>
            <a:endParaRPr lang="cs-CZ"/>
          </a:p>
        </p:txBody>
      </p:sp>
    </p:spTree>
    <p:extLst>
      <p:ext uri="{BB962C8B-B14F-4D97-AF65-F5344CB8AC3E}">
        <p14:creationId xmlns:p14="http://schemas.microsoft.com/office/powerpoint/2010/main" val="111071823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 presetClass="entr" presetSubtype="4" dur="500" fill="hold" nodeType="clickEffect">
                                  <p:stCondLst>
                                    <p:cond delay="0"/>
                                  </p:stCondLst>
                                  <p:childTnLst>
                                    <p:set>
                                      <p:cBhvr>
                                        <p:cTn id="6" dur="1" fill="hold">
                                          <p:stCondLst>
                                            <p:cond delay="0"/>
                                          </p:stCondLst>
                                        </p:cTn>
                                        <p:tgtEl>
                                          <p:spTgt spid="25603">
                                            <p:txEl>
                                              <p:pRg st="1" end="1"/>
                                            </p:txEl>
                                          </p:spTgt>
                                        </p:tgtEl>
                                        <p:attrNameLst>
                                          <p:attrName>style.visibility</p:attrName>
                                        </p:attrNameLst>
                                      </p:cBhvr>
                                      <p:to>
                                        <p:strVal val="visible"/>
                                      </p:to>
                                    </p:set>
                                    <p:anim calcmode="lin" valueType="num">
                                      <p:cBhvr additive="base">
                                        <p:cTn id="7" dur="500" fill="hold"/>
                                        <p:tgtEl>
                                          <p:spTgt spid="2560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560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p:stCondLst>
                              <p:cond delay="0"/>
                            </p:stCondLst>
                            <p:childTnLst>
                              <p:par>
                                <p:cTn id="11" presetID="2" presetClass="entr" presetSubtype="4" dur="500" fill="hold" nodeType="clickEffect">
                                  <p:stCondLst>
                                    <p:cond delay="0"/>
                                  </p:stCondLst>
                                  <p:childTnLst>
                                    <p:set>
                                      <p:cBhvr>
                                        <p:cTn id="12" dur="1" fill="hold">
                                          <p:stCondLst>
                                            <p:cond delay="0"/>
                                          </p:stCondLst>
                                        </p:cTn>
                                        <p:tgtEl>
                                          <p:spTgt spid="25603">
                                            <p:txEl>
                                              <p:pRg st="3" end="3"/>
                                            </p:txEl>
                                          </p:spTgt>
                                        </p:tgtEl>
                                        <p:attrNameLst>
                                          <p:attrName>style.visibility</p:attrName>
                                        </p:attrNameLst>
                                      </p:cBhvr>
                                      <p:to>
                                        <p:strVal val="visible"/>
                                      </p:to>
                                    </p:set>
                                    <p:anim calcmode="lin" valueType="num">
                                      <p:cBhvr additive="base">
                                        <p:cTn id="13" dur="500" fill="hold"/>
                                        <p:tgtEl>
                                          <p:spTgt spid="25603">
                                            <p:txEl>
                                              <p:pRg st="3" end="3"/>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560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p:stCondLst>
                              <p:cond delay="0"/>
                            </p:stCondLst>
                            <p:childTnLst>
                              <p:par>
                                <p:cTn id="17" presetID="2" presetClass="entr" presetSubtype="4" dur="500" fill="hold" nodeType="clickEffect">
                                  <p:stCondLst>
                                    <p:cond delay="0"/>
                                  </p:stCondLst>
                                  <p:childTnLst>
                                    <p:set>
                                      <p:cBhvr>
                                        <p:cTn id="18" dur="1" fill="hold">
                                          <p:stCondLst>
                                            <p:cond delay="0"/>
                                          </p:stCondLst>
                                        </p:cTn>
                                        <p:tgtEl>
                                          <p:spTgt spid="25603">
                                            <p:txEl>
                                              <p:pRg st="5" end="5"/>
                                            </p:txEl>
                                          </p:spTgt>
                                        </p:tgtEl>
                                        <p:attrNameLst>
                                          <p:attrName>style.visibility</p:attrName>
                                        </p:attrNameLst>
                                      </p:cBhvr>
                                      <p:to>
                                        <p:strVal val="visible"/>
                                      </p:to>
                                    </p:set>
                                    <p:anim calcmode="lin" valueType="num">
                                      <p:cBhvr additive="base">
                                        <p:cTn id="19" dur="500" fill="hold"/>
                                        <p:tgtEl>
                                          <p:spTgt spid="25603">
                                            <p:txEl>
                                              <p:pRg st="5" end="5"/>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560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p:stCondLst>
                              <p:cond delay="0"/>
                            </p:stCondLst>
                            <p:childTnLst>
                              <p:par>
                                <p:cTn id="23" presetID="2" presetClass="entr" presetSubtype="4" dur="500" fill="hold" nodeType="clickEffect">
                                  <p:stCondLst>
                                    <p:cond delay="0"/>
                                  </p:stCondLst>
                                  <p:childTnLst>
                                    <p:set>
                                      <p:cBhvr>
                                        <p:cTn id="24" dur="1" fill="hold">
                                          <p:stCondLst>
                                            <p:cond delay="0"/>
                                          </p:stCondLst>
                                        </p:cTn>
                                        <p:tgtEl>
                                          <p:spTgt spid="25603">
                                            <p:txEl>
                                              <p:pRg st="7" end="7"/>
                                            </p:txEl>
                                          </p:spTgt>
                                        </p:tgtEl>
                                        <p:attrNameLst>
                                          <p:attrName>style.visibility</p:attrName>
                                        </p:attrNameLst>
                                      </p:cBhvr>
                                      <p:to>
                                        <p:strVal val="visible"/>
                                      </p:to>
                                    </p:set>
                                    <p:anim calcmode="lin" valueType="num">
                                      <p:cBhvr additive="base">
                                        <p:cTn id="25" dur="500" fill="hold"/>
                                        <p:tgtEl>
                                          <p:spTgt spid="25603">
                                            <p:txEl>
                                              <p:pRg st="7" end="7"/>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560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5603" name="Rectangle 3"/>
          <p:cNvSpPr>
            <a:spLocks noGrp="1" noChangeArrowheads="1"/>
          </p:cNvSpPr>
          <p:nvPr>
            <p:ph idx="1"/>
          </p:nvPr>
        </p:nvSpPr>
        <p:spPr>
          <a:xfrm>
            <a:off x="876300" y="1417638"/>
            <a:ext cx="10439400" cy="5116512"/>
          </a:xfrm>
        </p:spPr>
        <p:txBody>
          <a:bodyPr>
            <a:normAutofit/>
          </a:bodyPr>
          <a:lstStyle/>
          <a:p>
            <a:pPr marL="381000" indent="-381000" eaLnBrk="1" hangingPunct="1">
              <a:lnSpc>
                <a:spcPct val="90000"/>
              </a:lnSpc>
              <a:buClr>
                <a:schemeClr val="accent1">
                  <a:lumMod val="50000"/>
                </a:schemeClr>
              </a:buClr>
              <a:buFontTx/>
              <a:buAutoNum type="alphaUcPeriod"/>
              <a:defRPr/>
            </a:pPr>
            <a:endParaRPr lang="cs-CZ" altLang="cs-CZ" sz="2400" b="1" smtClean="0">
              <a:solidFill>
                <a:schemeClr val="accent1">
                  <a:lumMod val="50000"/>
                </a:schemeClr>
              </a:solidFill>
            </a:endParaRPr>
          </a:p>
          <a:p>
            <a:pPr marL="381000" indent="-381000" eaLnBrk="1" hangingPunct="1">
              <a:lnSpc>
                <a:spcPct val="90000"/>
              </a:lnSpc>
              <a:buClr>
                <a:schemeClr val="accent1">
                  <a:lumMod val="50000"/>
                </a:schemeClr>
              </a:buClr>
              <a:buFontTx/>
              <a:buAutoNum type="alphaUcPeriod"/>
              <a:defRPr/>
            </a:pPr>
            <a:r>
              <a:rPr lang="cs-CZ" altLang="cs-CZ" sz="2800" b="1" smtClean="0">
                <a:solidFill>
                  <a:schemeClr val="accent1">
                    <a:lumMod val="50000"/>
                  </a:schemeClr>
                </a:solidFill>
              </a:rPr>
              <a:t>Analytické metody využívají zejména tento matematický aparát:</a:t>
            </a:r>
          </a:p>
          <a:p>
            <a:pPr marL="0" indent="0" eaLnBrk="1" hangingPunct="1">
              <a:lnSpc>
                <a:spcPct val="90000"/>
              </a:lnSpc>
              <a:buClr>
                <a:schemeClr val="accent1">
                  <a:lumMod val="50000"/>
                </a:schemeClr>
              </a:buClr>
              <a:buNone/>
              <a:defRPr/>
            </a:pPr>
            <a:endParaRPr lang="cs-CZ" altLang="cs-CZ" sz="2800" b="1" smtClean="0">
              <a:solidFill>
                <a:schemeClr val="accent1">
                  <a:lumMod val="50000"/>
                </a:schemeClr>
              </a:solidFill>
            </a:endParaRPr>
          </a:p>
          <a:p>
            <a:pPr marL="622300" indent="-266700" eaLnBrk="1" hangingPunct="1">
              <a:lnSpc>
                <a:spcPct val="90000"/>
              </a:lnSpc>
              <a:buClr>
                <a:schemeClr val="accent3">
                  <a:lumMod val="75000"/>
                </a:schemeClr>
              </a:buClr>
              <a:buFont typeface="Wingdings" panose="05000000000000000000" pitchFamily="2" charset="2"/>
              <a:buChar char="ü"/>
              <a:defRPr/>
            </a:pPr>
            <a:r>
              <a:rPr lang="cs-CZ" altLang="cs-CZ" sz="2400" smtClean="0">
                <a:solidFill>
                  <a:schemeClr val="accent3">
                    <a:lumMod val="75000"/>
                  </a:schemeClr>
                </a:solidFill>
                <a:latin typeface="Source Sans Pro Semibold" panose="020b0604020202020204" charset="-18"/>
              </a:rPr>
              <a:t>jednorozměrné případy </a:t>
            </a:r>
            <a:r>
              <a:rPr lang="cs-CZ" altLang="cs-CZ" sz="2400" smtClean="0">
                <a:solidFill>
                  <a:schemeClr val="tx1"/>
                </a:solidFill>
                <a:latin typeface="Source Sans Pro Semibold" panose="020b0604020202020204" charset="-18"/>
              </a:rPr>
              <a:t>– derivace</a:t>
            </a:r>
          </a:p>
          <a:p>
            <a:pPr marL="622300" indent="-266700" eaLnBrk="1" hangingPunct="1">
              <a:lnSpc>
                <a:spcPct val="90000"/>
              </a:lnSpc>
              <a:buClr>
                <a:schemeClr val="accent3">
                  <a:lumMod val="75000"/>
                </a:schemeClr>
              </a:buClr>
              <a:buFont typeface="Wingdings" panose="05000000000000000000" pitchFamily="2" charset="2"/>
              <a:buChar char="ü"/>
              <a:defRPr/>
            </a:pPr>
            <a:r>
              <a:rPr lang="cs-CZ" altLang="cs-CZ" sz="2400" smtClean="0">
                <a:solidFill>
                  <a:schemeClr val="accent3">
                    <a:lumMod val="75000"/>
                  </a:schemeClr>
                </a:solidFill>
                <a:latin typeface="Source Sans Pro Semibold" panose="020b0604020202020204" charset="-18"/>
              </a:rPr>
              <a:t>vícerozměrné případy </a:t>
            </a:r>
            <a:r>
              <a:rPr lang="cs-CZ" altLang="cs-CZ" sz="2400" smtClean="0">
                <a:solidFill>
                  <a:schemeClr val="tx1"/>
                </a:solidFill>
                <a:latin typeface="Source Sans Pro Semibold" panose="020b0604020202020204" charset="-18"/>
              </a:rPr>
              <a:t>– gradienty</a:t>
            </a:r>
          </a:p>
          <a:p>
            <a:pPr marL="622300" indent="-266700" eaLnBrk="1" hangingPunct="1">
              <a:lnSpc>
                <a:spcPct val="90000"/>
              </a:lnSpc>
              <a:buClr>
                <a:schemeClr val="accent3">
                  <a:lumMod val="75000"/>
                </a:schemeClr>
              </a:buClr>
              <a:buFont typeface="Wingdings" panose="05000000000000000000" pitchFamily="2" charset="2"/>
              <a:buChar char="ü"/>
              <a:defRPr/>
            </a:pPr>
            <a:r>
              <a:rPr lang="cs-CZ" altLang="cs-CZ" sz="2400" smtClean="0">
                <a:solidFill>
                  <a:schemeClr val="accent3">
                    <a:lumMod val="75000"/>
                  </a:schemeClr>
                </a:solidFill>
                <a:latin typeface="Source Sans Pro Semibold" panose="020b0604020202020204" charset="-18"/>
              </a:rPr>
              <a:t>omezení typu rovnost (=) </a:t>
            </a:r>
            <a:r>
              <a:rPr lang="cs-CZ" altLang="cs-CZ" sz="2400" smtClean="0">
                <a:solidFill>
                  <a:schemeClr val="tx1"/>
                </a:solidFill>
                <a:latin typeface="Source Sans Pro Semibold" panose="020b0604020202020204" charset="-18"/>
              </a:rPr>
              <a:t>– metoda Lagrangeova multiplikátorů,</a:t>
            </a:r>
          </a:p>
          <a:p>
            <a:pPr marL="622300" indent="-266700" eaLnBrk="1" hangingPunct="1">
              <a:lnSpc>
                <a:spcPct val="90000"/>
              </a:lnSpc>
              <a:buClr>
                <a:schemeClr val="accent3">
                  <a:lumMod val="75000"/>
                </a:schemeClr>
              </a:buClr>
              <a:buFont typeface="Wingdings" panose="05000000000000000000" pitchFamily="2" charset="2"/>
              <a:buChar char="ü"/>
              <a:defRPr/>
            </a:pPr>
            <a:r>
              <a:rPr lang="cs-CZ" altLang="cs-CZ" sz="2400" smtClean="0">
                <a:solidFill>
                  <a:schemeClr val="accent3">
                    <a:lumMod val="75000"/>
                  </a:schemeClr>
                </a:solidFill>
                <a:latin typeface="Source Sans Pro Semibold" panose="020b0604020202020204" charset="-18"/>
              </a:rPr>
              <a:t>omezení typu nerovnost (≤)</a:t>
            </a:r>
            <a:r>
              <a:rPr lang="cs-CZ" altLang="cs-CZ" sz="2400" smtClean="0">
                <a:latin typeface="Source Sans Pro Semibold" panose="020b0604020202020204" charset="-18"/>
              </a:rPr>
              <a:t> </a:t>
            </a:r>
            <a:r>
              <a:rPr lang="cs-CZ" altLang="cs-CZ" sz="2400" smtClean="0">
                <a:solidFill>
                  <a:schemeClr val="tx1"/>
                </a:solidFill>
                <a:latin typeface="Source Sans Pro Semibold" panose="020b0604020202020204" charset="-18"/>
              </a:rPr>
              <a:t>– Kuhn-Tuckerova věta.</a:t>
            </a:r>
            <a:br>
              <a:rPr lang="cs-CZ" altLang="cs-CZ" sz="2000" smtClean="0">
                <a:solidFill>
                  <a:schemeClr val="tx1"/>
                </a:solidFill>
                <a:latin typeface="Source Sans Pro Semibold" panose="020b0604020202020204" charset="-18"/>
              </a:rPr>
            </a:br>
            <a:endParaRPr lang="cs-CZ" altLang="cs-CZ" sz="2000" smtClean="0">
              <a:solidFill>
                <a:schemeClr val="tx1"/>
              </a:solidFill>
              <a:latin typeface="Source Sans Pro Semibold" panose="020b0604020202020204" charset="-18"/>
            </a:endParaRPr>
          </a:p>
        </p:txBody>
      </p:sp>
      <p:sp>
        <p:nvSpPr>
          <p:cNvPr id="2" name="Nadpis 1"/>
          <p:cNvSpPr>
            <a:spLocks noGrp="1"/>
          </p:cNvSpPr>
          <p:nvPr>
            <p:ph type="title"/>
          </p:nvPr>
        </p:nvSpPr>
        <p:spPr/>
        <p:txBody>
          <a:bodyPr>
            <a:normAutofit/>
          </a:bodyPr>
          <a:lstStyle/>
          <a:p>
            <a:r>
              <a:rPr lang="cs-CZ" altLang="cs-CZ">
                <a:latin typeface="Source Sans Pro Semibold" panose="020b0604020202020204" charset="-18"/>
              </a:rPr>
              <a:t>Klasifikace metod </a:t>
            </a:r>
            <a:r>
              <a:rPr lang="cs-CZ" altLang="cs-CZ" smtClean="0">
                <a:latin typeface="Source Sans Pro Semibold" panose="020b0604020202020204" charset="-18"/>
              </a:rPr>
              <a:t>optimalizace</a:t>
            </a:r>
            <a:endParaRPr lang="cs-CZ"/>
          </a:p>
        </p:txBody>
      </p:sp>
    </p:spTree>
    <p:extLst>
      <p:ext uri="{BB962C8B-B14F-4D97-AF65-F5344CB8AC3E}">
        <p14:creationId xmlns:p14="http://schemas.microsoft.com/office/powerpoint/2010/main" val="131719263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 presetClass="entr" presetSubtype="4" dur="500" fill="hold" nodeType="clickEffect">
                                  <p:stCondLst>
                                    <p:cond delay="0"/>
                                  </p:stCondLst>
                                  <p:childTnLst>
                                    <p:set>
                                      <p:cBhvr>
                                        <p:cTn id="6" dur="1" fill="hold">
                                          <p:stCondLst>
                                            <p:cond delay="0"/>
                                          </p:stCondLst>
                                        </p:cTn>
                                        <p:tgtEl>
                                          <p:spTgt spid="25603">
                                            <p:txEl>
                                              <p:pRg st="1" end="1"/>
                                            </p:txEl>
                                          </p:spTgt>
                                        </p:tgtEl>
                                        <p:attrNameLst>
                                          <p:attrName>style.visibility</p:attrName>
                                        </p:attrNameLst>
                                      </p:cBhvr>
                                      <p:to>
                                        <p:strVal val="visible"/>
                                      </p:to>
                                    </p:set>
                                    <p:anim calcmode="lin" valueType="num">
                                      <p:cBhvr additive="base">
                                        <p:cTn id="7" dur="500" fill="hold"/>
                                        <p:tgtEl>
                                          <p:spTgt spid="2560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560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p:stCondLst>
                              <p:cond delay="0"/>
                            </p:stCondLst>
                            <p:childTnLst>
                              <p:par>
                                <p:cTn id="11" presetID="2" presetClass="entr" presetSubtype="4" dur="500" fill="hold" nodeType="clickEffect">
                                  <p:stCondLst>
                                    <p:cond delay="0"/>
                                  </p:stCondLst>
                                  <p:childTnLst>
                                    <p:set>
                                      <p:cBhvr>
                                        <p:cTn id="12" dur="1" fill="hold">
                                          <p:stCondLst>
                                            <p:cond delay="0"/>
                                          </p:stCondLst>
                                        </p:cTn>
                                        <p:tgtEl>
                                          <p:spTgt spid="25603">
                                            <p:txEl>
                                              <p:pRg st="3" end="3"/>
                                            </p:txEl>
                                          </p:spTgt>
                                        </p:tgtEl>
                                        <p:attrNameLst>
                                          <p:attrName>style.visibility</p:attrName>
                                        </p:attrNameLst>
                                      </p:cBhvr>
                                      <p:to>
                                        <p:strVal val="visible"/>
                                      </p:to>
                                    </p:set>
                                    <p:anim calcmode="lin" valueType="num">
                                      <p:cBhvr additive="base">
                                        <p:cTn id="13" dur="500" fill="hold"/>
                                        <p:tgtEl>
                                          <p:spTgt spid="25603">
                                            <p:txEl>
                                              <p:pRg st="3" end="3"/>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5603">
                                            <p:txEl>
                                              <p:pRg st="3" end="3"/>
                                            </p:txEl>
                                          </p:spTgt>
                                        </p:tgtEl>
                                        <p:attrNameLst>
                                          <p:attrName>ppt_y</p:attrName>
                                        </p:attrNameLst>
                                      </p:cBhvr>
                                      <p:tavLst>
                                        <p:tav tm="0">
                                          <p:val>
                                            <p:strVal val="1+#ppt_h/2"/>
                                          </p:val>
                                        </p:tav>
                                        <p:tav tm="100000">
                                          <p:val>
                                            <p:strVal val="#ppt_y"/>
                                          </p:val>
                                        </p:tav>
                                      </p:tavLst>
                                    </p:anim>
                                  </p:childTnLst>
                                </p:cTn>
                              </p:par>
                              <p:par>
                                <p:cTn id="15" presetID="2" presetClass="entr" presetSubtype="4" dur="500" fill="hold" nodeType="withEffect">
                                  <p:stCondLst>
                                    <p:cond delay="0"/>
                                  </p:stCondLst>
                                  <p:childTnLst>
                                    <p:set>
                                      <p:cBhvr>
                                        <p:cTn id="16" dur="1" fill="hold">
                                          <p:stCondLst>
                                            <p:cond delay="0"/>
                                          </p:stCondLst>
                                        </p:cTn>
                                        <p:tgtEl>
                                          <p:spTgt spid="25603">
                                            <p:txEl>
                                              <p:pRg st="4" end="4"/>
                                            </p:txEl>
                                          </p:spTgt>
                                        </p:tgtEl>
                                        <p:attrNameLst>
                                          <p:attrName>style.visibility</p:attrName>
                                        </p:attrNameLst>
                                      </p:cBhvr>
                                      <p:to>
                                        <p:strVal val="visible"/>
                                      </p:to>
                                    </p:set>
                                    <p:anim calcmode="lin" valueType="num">
                                      <p:cBhvr additive="base">
                                        <p:cTn id="17" dur="500" fill="hold"/>
                                        <p:tgtEl>
                                          <p:spTgt spid="25603">
                                            <p:txEl>
                                              <p:pRg st="4" end="4"/>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25603">
                                            <p:txEl>
                                              <p:pRg st="4" end="4"/>
                                            </p:txEl>
                                          </p:spTgt>
                                        </p:tgtEl>
                                        <p:attrNameLst>
                                          <p:attrName>ppt_y</p:attrName>
                                        </p:attrNameLst>
                                      </p:cBhvr>
                                      <p:tavLst>
                                        <p:tav tm="0">
                                          <p:val>
                                            <p:strVal val="1+#ppt_h/2"/>
                                          </p:val>
                                        </p:tav>
                                        <p:tav tm="100000">
                                          <p:val>
                                            <p:strVal val="#ppt_y"/>
                                          </p:val>
                                        </p:tav>
                                      </p:tavLst>
                                    </p:anim>
                                  </p:childTnLst>
                                </p:cTn>
                              </p:par>
                              <p:par>
                                <p:cTn id="19" presetID="2" presetClass="entr" presetSubtype="4" dur="500" fill="hold" nodeType="withEffect">
                                  <p:stCondLst>
                                    <p:cond delay="0"/>
                                  </p:stCondLst>
                                  <p:childTnLst>
                                    <p:set>
                                      <p:cBhvr>
                                        <p:cTn id="20" dur="1" fill="hold">
                                          <p:stCondLst>
                                            <p:cond delay="0"/>
                                          </p:stCondLst>
                                        </p:cTn>
                                        <p:tgtEl>
                                          <p:spTgt spid="25603">
                                            <p:txEl>
                                              <p:pRg st="5" end="5"/>
                                            </p:txEl>
                                          </p:spTgt>
                                        </p:tgtEl>
                                        <p:attrNameLst>
                                          <p:attrName>style.visibility</p:attrName>
                                        </p:attrNameLst>
                                      </p:cBhvr>
                                      <p:to>
                                        <p:strVal val="visible"/>
                                      </p:to>
                                    </p:set>
                                    <p:anim calcmode="lin" valueType="num">
                                      <p:cBhvr additive="base">
                                        <p:cTn id="21" dur="500" fill="hold"/>
                                        <p:tgtEl>
                                          <p:spTgt spid="25603">
                                            <p:txEl>
                                              <p:pRg st="5" end="5"/>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25603">
                                            <p:txEl>
                                              <p:pRg st="5" end="5"/>
                                            </p:txEl>
                                          </p:spTgt>
                                        </p:tgtEl>
                                        <p:attrNameLst>
                                          <p:attrName>ppt_y</p:attrName>
                                        </p:attrNameLst>
                                      </p:cBhvr>
                                      <p:tavLst>
                                        <p:tav tm="0">
                                          <p:val>
                                            <p:strVal val="1+#ppt_h/2"/>
                                          </p:val>
                                        </p:tav>
                                        <p:tav tm="100000">
                                          <p:val>
                                            <p:strVal val="#ppt_y"/>
                                          </p:val>
                                        </p:tav>
                                      </p:tavLst>
                                    </p:anim>
                                  </p:childTnLst>
                                </p:cTn>
                              </p:par>
                              <p:par>
                                <p:cTn id="23" presetID="2" presetClass="entr" presetSubtype="4" dur="500" fill="hold" nodeType="withEffect">
                                  <p:stCondLst>
                                    <p:cond delay="0"/>
                                  </p:stCondLst>
                                  <p:childTnLst>
                                    <p:set>
                                      <p:cBhvr>
                                        <p:cTn id="24" dur="1" fill="hold">
                                          <p:stCondLst>
                                            <p:cond delay="0"/>
                                          </p:stCondLst>
                                        </p:cTn>
                                        <p:tgtEl>
                                          <p:spTgt spid="25603">
                                            <p:txEl>
                                              <p:pRg st="6" end="6"/>
                                            </p:txEl>
                                          </p:spTgt>
                                        </p:tgtEl>
                                        <p:attrNameLst>
                                          <p:attrName>style.visibility</p:attrName>
                                        </p:attrNameLst>
                                      </p:cBhvr>
                                      <p:to>
                                        <p:strVal val="visible"/>
                                      </p:to>
                                    </p:set>
                                    <p:anim calcmode="lin" valueType="num">
                                      <p:cBhvr additive="base">
                                        <p:cTn id="25" dur="500" fill="hold"/>
                                        <p:tgtEl>
                                          <p:spTgt spid="25603">
                                            <p:txEl>
                                              <p:pRg st="6" end="6"/>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560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5603" name="Rectangle 3"/>
          <p:cNvSpPr>
            <a:spLocks noGrp="1" noChangeArrowheads="1"/>
          </p:cNvSpPr>
          <p:nvPr>
            <p:ph idx="1"/>
          </p:nvPr>
        </p:nvSpPr>
        <p:spPr>
          <a:xfrm>
            <a:off x="876300" y="1417638"/>
            <a:ext cx="10439400" cy="5116512"/>
          </a:xfrm>
        </p:spPr>
        <p:txBody>
          <a:bodyPr>
            <a:normAutofit/>
          </a:bodyPr>
          <a:lstStyle/>
          <a:p>
            <a:pPr marL="0" indent="0" eaLnBrk="1" hangingPunct="1">
              <a:lnSpc>
                <a:spcPct val="90000"/>
              </a:lnSpc>
              <a:buClr>
                <a:schemeClr val="accent1">
                  <a:lumMod val="50000"/>
                </a:schemeClr>
              </a:buClr>
              <a:buNone/>
              <a:defRPr/>
            </a:pPr>
            <a:endParaRPr lang="cs-CZ" altLang="cs-CZ" sz="2000" smtClean="0">
              <a:solidFill>
                <a:schemeClr val="tx1"/>
              </a:solidFill>
              <a:latin typeface="Source Sans Pro Semibold" panose="020b0604020202020204" charset="-18"/>
            </a:endParaRPr>
          </a:p>
          <a:p>
            <a:pPr marL="381000" indent="-381000">
              <a:lnSpc>
                <a:spcPct val="90000"/>
              </a:lnSpc>
              <a:buClr>
                <a:schemeClr val="accent1">
                  <a:lumMod val="50000"/>
                </a:schemeClr>
              </a:buClr>
              <a:buFontTx/>
              <a:buAutoNum type="alphaUcPeriod" startAt="2"/>
              <a:defRPr/>
            </a:pPr>
            <a:r>
              <a:rPr lang="cs-CZ" altLang="cs-CZ" sz="2800" b="1" smtClean="0">
                <a:solidFill>
                  <a:schemeClr val="accent1">
                    <a:lumMod val="50000"/>
                  </a:schemeClr>
                </a:solidFill>
              </a:rPr>
              <a:t>Iterační metody </a:t>
            </a:r>
            <a:r>
              <a:rPr lang="cs-CZ" sz="2800" b="1" smtClean="0">
                <a:latin typeface="Source Sans Pro Semibold" panose="020b0604020202020204" charset="-18"/>
              </a:rPr>
              <a:t>[1], [3], [11], [12], [16],…) </a:t>
            </a:r>
            <a:r>
              <a:rPr lang="cs-CZ" altLang="cs-CZ" sz="2800" b="1" smtClean="0">
                <a:solidFill>
                  <a:schemeClr val="accent1">
                    <a:lumMod val="50000"/>
                  </a:schemeClr>
                </a:solidFill>
              </a:rPr>
              <a:t>:</a:t>
            </a:r>
          </a:p>
          <a:p>
            <a:pPr marL="622300" indent="-266700" eaLnBrk="1" hangingPunct="1">
              <a:lnSpc>
                <a:spcPct val="90000"/>
              </a:lnSpc>
              <a:buClr>
                <a:schemeClr val="accent3">
                  <a:lumMod val="75000"/>
                </a:schemeClr>
              </a:buClr>
              <a:buFont typeface="Wingdings" panose="05000000000000000000" pitchFamily="2" charset="2"/>
              <a:buChar char="ü"/>
              <a:defRPr/>
            </a:pPr>
            <a:r>
              <a:rPr lang="cs-CZ" altLang="cs-CZ" sz="2400" smtClean="0">
                <a:solidFill>
                  <a:schemeClr val="accent3">
                    <a:lumMod val="75000"/>
                  </a:schemeClr>
                </a:solidFill>
                <a:latin typeface="Source Sans Pro Semibold" panose="020b0604020202020204" charset="-18"/>
              </a:rPr>
              <a:t>komparativní:</a:t>
            </a:r>
            <a:br>
              <a:rPr lang="cs-CZ" altLang="cs-CZ" sz="2400" smtClean="0">
                <a:solidFill>
                  <a:schemeClr val="accent3">
                    <a:lumMod val="75000"/>
                  </a:schemeClr>
                </a:solidFill>
                <a:latin typeface="Source Sans Pro Semibold" panose="020b0604020202020204" charset="-18"/>
              </a:rPr>
            </a:br>
            <a:r>
              <a:rPr lang="cs-CZ" altLang="cs-CZ" sz="2400" smtClean="0">
                <a:latin typeface="Source Sans Pro Semibold" panose="020b0604020202020204" charset="-18"/>
              </a:rPr>
              <a:t>		</a:t>
            </a:r>
            <a:r>
              <a:rPr lang="cs-CZ" altLang="cs-CZ" sz="2400" smtClean="0">
                <a:solidFill>
                  <a:schemeClr val="tx1"/>
                </a:solidFill>
                <a:latin typeface="Source Sans Pro Semibold" panose="020b0604020202020204" charset="-18"/>
              </a:rPr>
              <a:t>- jednorozměrné (Fibbonacci, …),</a:t>
            </a:r>
            <a:br>
              <a:rPr lang="cs-CZ" altLang="cs-CZ" sz="2400" smtClean="0">
                <a:solidFill>
                  <a:schemeClr val="tx1"/>
                </a:solidFill>
                <a:latin typeface="Source Sans Pro Semibold" panose="020b0604020202020204" charset="-18"/>
              </a:rPr>
            </a:br>
            <a:r>
              <a:rPr lang="cs-CZ" altLang="cs-CZ" sz="2400" smtClean="0">
                <a:solidFill>
                  <a:schemeClr val="tx1"/>
                </a:solidFill>
                <a:latin typeface="Source Sans Pro Semibold" panose="020b0604020202020204" charset="-18"/>
              </a:rPr>
              <a:t>		- vícerozměrné (Box-Wilson, simplex, …),</a:t>
            </a:r>
          </a:p>
          <a:p>
            <a:pPr marL="622300" indent="-266700" eaLnBrk="1" hangingPunct="1">
              <a:lnSpc>
                <a:spcPct val="90000"/>
              </a:lnSpc>
              <a:buClr>
                <a:schemeClr val="accent3">
                  <a:lumMod val="75000"/>
                </a:schemeClr>
              </a:buClr>
              <a:buFont typeface="Wingdings" panose="05000000000000000000" pitchFamily="2" charset="2"/>
              <a:buChar char="ü"/>
              <a:defRPr/>
            </a:pPr>
            <a:r>
              <a:rPr lang="cs-CZ" altLang="cs-CZ" sz="2400" smtClean="0">
                <a:solidFill>
                  <a:schemeClr val="accent3">
                    <a:lumMod val="75000"/>
                  </a:schemeClr>
                </a:solidFill>
                <a:latin typeface="Source Sans Pro Semibold" panose="020b0604020202020204" charset="-18"/>
              </a:rPr>
              <a:t>gradientní</a:t>
            </a:r>
            <a:r>
              <a:rPr lang="cs-CZ" altLang="cs-CZ" sz="2400" smtClean="0">
                <a:solidFill>
                  <a:schemeClr val="folHlink"/>
                </a:solidFill>
                <a:latin typeface="Source Sans Pro Semibold" panose="020b0604020202020204" charset="-18"/>
              </a:rPr>
              <a:t>:</a:t>
            </a:r>
            <a:br>
              <a:rPr lang="cs-CZ" altLang="cs-CZ" sz="2400">
                <a:latin typeface="Source Sans Pro Semibold" panose="020b0604020202020204" charset="-18"/>
              </a:rPr>
            </a:br>
            <a:r>
              <a:rPr lang="cs-CZ" altLang="cs-CZ" sz="2400" smtClean="0">
                <a:latin typeface="Source Sans Pro Semibold" panose="020b0604020202020204" charset="-18"/>
              </a:rPr>
              <a:t>		</a:t>
            </a:r>
            <a:r>
              <a:rPr lang="cs-CZ" altLang="cs-CZ" sz="2400" smtClean="0">
                <a:solidFill>
                  <a:schemeClr val="tx1"/>
                </a:solidFill>
                <a:latin typeface="Source Sans Pro Semibold" panose="020b0604020202020204" charset="-18"/>
              </a:rPr>
              <a:t>- bez omezení (krátký, dlouhý krok, …),</a:t>
            </a:r>
            <a:br>
              <a:rPr lang="cs-CZ" altLang="cs-CZ" sz="2400" smtClean="0">
                <a:solidFill>
                  <a:schemeClr val="tx1"/>
                </a:solidFill>
                <a:latin typeface="Source Sans Pro Semibold" panose="020b0604020202020204" charset="-18"/>
              </a:rPr>
            </a:br>
            <a:r>
              <a:rPr lang="cs-CZ" altLang="cs-CZ" sz="2400" smtClean="0">
                <a:solidFill>
                  <a:schemeClr val="tx1"/>
                </a:solidFill>
                <a:latin typeface="Source Sans Pro Semibold" panose="020b0604020202020204" charset="-18"/>
              </a:rPr>
              <a:t>		- s omezením (projekce gradientu),</a:t>
            </a:r>
          </a:p>
          <a:p>
            <a:pPr marL="622300" indent="-266700" eaLnBrk="1" hangingPunct="1">
              <a:lnSpc>
                <a:spcPct val="90000"/>
              </a:lnSpc>
              <a:buClr>
                <a:schemeClr val="accent3">
                  <a:lumMod val="75000"/>
                </a:schemeClr>
              </a:buClr>
              <a:buFont typeface="Wingdings" panose="05000000000000000000" pitchFamily="2" charset="2"/>
              <a:buChar char="ü"/>
              <a:defRPr/>
            </a:pPr>
            <a:r>
              <a:rPr lang="cs-CZ" altLang="cs-CZ" sz="2400" smtClean="0">
                <a:solidFill>
                  <a:schemeClr val="accent3">
                    <a:lumMod val="75000"/>
                  </a:schemeClr>
                </a:solidFill>
                <a:latin typeface="Source Sans Pro Semibold" panose="020b0604020202020204" charset="-18"/>
              </a:rPr>
              <a:t>metody náhodného vyhledávání:</a:t>
            </a:r>
            <a:br>
              <a:rPr lang="cs-CZ" altLang="cs-CZ" sz="2400" smtClean="0">
                <a:solidFill>
                  <a:schemeClr val="accent3">
                    <a:lumMod val="75000"/>
                  </a:schemeClr>
                </a:solidFill>
                <a:latin typeface="Source Sans Pro Semibold" panose="020b0604020202020204" charset="-18"/>
              </a:rPr>
            </a:br>
            <a:r>
              <a:rPr lang="cs-CZ" altLang="cs-CZ" sz="2400" smtClean="0">
                <a:latin typeface="Source Sans Pro Semibold" panose="020b0604020202020204" charset="-18"/>
              </a:rPr>
              <a:t>		</a:t>
            </a:r>
            <a:r>
              <a:rPr lang="cs-CZ" altLang="cs-CZ" sz="2400" smtClean="0">
                <a:solidFill>
                  <a:schemeClr val="tx1"/>
                </a:solidFill>
                <a:latin typeface="Source Sans Pro Semibold" panose="020b0604020202020204" charset="-18"/>
              </a:rPr>
              <a:t>- jednoduché,</a:t>
            </a:r>
            <a:br>
              <a:rPr lang="cs-CZ" altLang="cs-CZ" sz="2400" smtClean="0">
                <a:solidFill>
                  <a:schemeClr val="tx1"/>
                </a:solidFill>
                <a:latin typeface="Source Sans Pro Semibold" panose="020b0604020202020204" charset="-18"/>
              </a:rPr>
            </a:br>
            <a:r>
              <a:rPr lang="cs-CZ" altLang="cs-CZ" sz="2400" smtClean="0">
                <a:solidFill>
                  <a:schemeClr val="tx1"/>
                </a:solidFill>
                <a:latin typeface="Source Sans Pro Semibold" panose="020b0604020202020204" charset="-18"/>
              </a:rPr>
              <a:t>		- adaptivní,</a:t>
            </a:r>
            <a:br>
              <a:rPr lang="cs-CZ" altLang="cs-CZ" sz="2400" smtClean="0">
                <a:solidFill>
                  <a:schemeClr val="tx1"/>
                </a:solidFill>
                <a:latin typeface="Source Sans Pro Semibold" panose="020b0604020202020204" charset="-18"/>
              </a:rPr>
            </a:br>
            <a:r>
              <a:rPr lang="cs-CZ" altLang="cs-CZ" sz="2400" smtClean="0">
                <a:solidFill>
                  <a:schemeClr val="tx1"/>
                </a:solidFill>
                <a:latin typeface="Source Sans Pro Semibold" panose="020b0604020202020204" charset="-18"/>
              </a:rPr>
              <a:t>		- s umělou inteligencí.</a:t>
            </a:r>
          </a:p>
        </p:txBody>
      </p:sp>
      <p:sp>
        <p:nvSpPr>
          <p:cNvPr id="2" name="Nadpis 1"/>
          <p:cNvSpPr>
            <a:spLocks noGrp="1"/>
          </p:cNvSpPr>
          <p:nvPr>
            <p:ph type="title"/>
          </p:nvPr>
        </p:nvSpPr>
        <p:spPr/>
        <p:txBody>
          <a:bodyPr>
            <a:normAutofit/>
          </a:bodyPr>
          <a:lstStyle/>
          <a:p>
            <a:r>
              <a:rPr lang="cs-CZ" altLang="cs-CZ">
                <a:latin typeface="Source Sans Pro Semibold" panose="020b0604020202020204" charset="-18"/>
              </a:rPr>
              <a:t>Klasifikace metod </a:t>
            </a:r>
            <a:r>
              <a:rPr lang="cs-CZ" altLang="cs-CZ" smtClean="0">
                <a:latin typeface="Source Sans Pro Semibold" panose="020b0604020202020204" charset="-18"/>
              </a:rPr>
              <a:t>optimalizace</a:t>
            </a:r>
            <a:endParaRPr lang="cs-CZ"/>
          </a:p>
        </p:txBody>
      </p:sp>
    </p:spTree>
    <p:extLst>
      <p:ext uri="{BB962C8B-B14F-4D97-AF65-F5344CB8AC3E}">
        <p14:creationId xmlns:p14="http://schemas.microsoft.com/office/powerpoint/2010/main" val="54371749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2" presetClass="entr" presetSubtype="4" dur="500" fill="hold" nodeType="withEffect">
                                  <p:stCondLst>
                                    <p:cond delay="0"/>
                                  </p:stCondLst>
                                  <p:childTnLst>
                                    <p:set>
                                      <p:cBhvr>
                                        <p:cTn id="6" dur="1" fill="hold">
                                          <p:stCondLst>
                                            <p:cond delay="0"/>
                                          </p:stCondLst>
                                        </p:cTn>
                                        <p:tgtEl>
                                          <p:spTgt spid="25603">
                                            <p:txEl>
                                              <p:pRg st="1" end="1"/>
                                            </p:txEl>
                                          </p:spTgt>
                                        </p:tgtEl>
                                        <p:attrNameLst>
                                          <p:attrName>style.visibility</p:attrName>
                                        </p:attrNameLst>
                                      </p:cBhvr>
                                      <p:to>
                                        <p:strVal val="visible"/>
                                      </p:to>
                                    </p:set>
                                    <p:anim calcmode="lin" valueType="num">
                                      <p:cBhvr additive="base">
                                        <p:cTn id="7" dur="500" fill="hold"/>
                                        <p:tgtEl>
                                          <p:spTgt spid="2560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5603">
                                            <p:txEl>
                                              <p:pRg st="1" end="1"/>
                                            </p:txEl>
                                          </p:spTgt>
                                        </p:tgtEl>
                                        <p:attrNameLst>
                                          <p:attrName>ppt_y</p:attrName>
                                        </p:attrNameLst>
                                      </p:cBhvr>
                                      <p:tavLst>
                                        <p:tav tm="0">
                                          <p:val>
                                            <p:strVal val="1+#ppt_h/2"/>
                                          </p:val>
                                        </p:tav>
                                        <p:tav tm="100000">
                                          <p:val>
                                            <p:strVal val="#ppt_y"/>
                                          </p:val>
                                        </p:tav>
                                      </p:tavLst>
                                    </p:anim>
                                  </p:childTnLst>
                                </p:cTn>
                              </p:par>
                              <p:par>
                                <p:cTn id="9" presetID="2" presetClass="entr" presetSubtype="4" dur="500" fill="hold" nodeType="withEffect">
                                  <p:stCondLst>
                                    <p:cond delay="0"/>
                                  </p:stCondLst>
                                  <p:childTnLst>
                                    <p:set>
                                      <p:cBhvr>
                                        <p:cTn id="10" dur="1" fill="hold">
                                          <p:stCondLst>
                                            <p:cond delay="0"/>
                                          </p:stCondLst>
                                        </p:cTn>
                                        <p:tgtEl>
                                          <p:spTgt spid="25603">
                                            <p:txEl>
                                              <p:pRg st="2" end="2"/>
                                            </p:txEl>
                                          </p:spTgt>
                                        </p:tgtEl>
                                        <p:attrNameLst>
                                          <p:attrName>style.visibility</p:attrName>
                                        </p:attrNameLst>
                                      </p:cBhvr>
                                      <p:to>
                                        <p:strVal val="visible"/>
                                      </p:to>
                                    </p:set>
                                    <p:anim calcmode="lin" valueType="num">
                                      <p:cBhvr additive="base">
                                        <p:cTn id="11" dur="500" fill="hold"/>
                                        <p:tgtEl>
                                          <p:spTgt spid="25603">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25603">
                                            <p:txEl>
                                              <p:pRg st="2" end="2"/>
                                            </p:txEl>
                                          </p:spTgt>
                                        </p:tgtEl>
                                        <p:attrNameLst>
                                          <p:attrName>ppt_y</p:attrName>
                                        </p:attrNameLst>
                                      </p:cBhvr>
                                      <p:tavLst>
                                        <p:tav tm="0">
                                          <p:val>
                                            <p:strVal val="1+#ppt_h/2"/>
                                          </p:val>
                                        </p:tav>
                                        <p:tav tm="100000">
                                          <p:val>
                                            <p:strVal val="#ppt_y"/>
                                          </p:val>
                                        </p:tav>
                                      </p:tavLst>
                                    </p:anim>
                                  </p:childTnLst>
                                </p:cTn>
                              </p:par>
                              <p:par>
                                <p:cTn id="13" presetID="2" presetClass="entr" presetSubtype="4" dur="500" fill="hold" nodeType="withEffect">
                                  <p:stCondLst>
                                    <p:cond delay="0"/>
                                  </p:stCondLst>
                                  <p:childTnLst>
                                    <p:set>
                                      <p:cBhvr>
                                        <p:cTn id="14" dur="1" fill="hold">
                                          <p:stCondLst>
                                            <p:cond delay="0"/>
                                          </p:stCondLst>
                                        </p:cTn>
                                        <p:tgtEl>
                                          <p:spTgt spid="25603">
                                            <p:txEl>
                                              <p:pRg st="3" end="3"/>
                                            </p:txEl>
                                          </p:spTgt>
                                        </p:tgtEl>
                                        <p:attrNameLst>
                                          <p:attrName>style.visibility</p:attrName>
                                        </p:attrNameLst>
                                      </p:cBhvr>
                                      <p:to>
                                        <p:strVal val="visible"/>
                                      </p:to>
                                    </p:set>
                                    <p:anim calcmode="lin" valueType="num">
                                      <p:cBhvr additive="base">
                                        <p:cTn id="15" dur="500" fill="hold"/>
                                        <p:tgtEl>
                                          <p:spTgt spid="25603">
                                            <p:txEl>
                                              <p:pRg st="3" end="3"/>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25603">
                                            <p:txEl>
                                              <p:pRg st="3" end="3"/>
                                            </p:txEl>
                                          </p:spTgt>
                                        </p:tgtEl>
                                        <p:attrNameLst>
                                          <p:attrName>ppt_y</p:attrName>
                                        </p:attrNameLst>
                                      </p:cBhvr>
                                      <p:tavLst>
                                        <p:tav tm="0">
                                          <p:val>
                                            <p:strVal val="1+#ppt_h/2"/>
                                          </p:val>
                                        </p:tav>
                                        <p:tav tm="100000">
                                          <p:val>
                                            <p:strVal val="#ppt_y"/>
                                          </p:val>
                                        </p:tav>
                                      </p:tavLst>
                                    </p:anim>
                                  </p:childTnLst>
                                </p:cTn>
                              </p:par>
                              <p:par>
                                <p:cTn id="17" presetID="2" presetClass="entr" presetSubtype="4" dur="500" fill="hold" nodeType="withEffect">
                                  <p:stCondLst>
                                    <p:cond delay="0"/>
                                  </p:stCondLst>
                                  <p:childTnLst>
                                    <p:set>
                                      <p:cBhvr>
                                        <p:cTn id="18" dur="1" fill="hold">
                                          <p:stCondLst>
                                            <p:cond delay="0"/>
                                          </p:stCondLst>
                                        </p:cTn>
                                        <p:tgtEl>
                                          <p:spTgt spid="25603">
                                            <p:txEl>
                                              <p:pRg st="4" end="4"/>
                                            </p:txEl>
                                          </p:spTgt>
                                        </p:tgtEl>
                                        <p:attrNameLst>
                                          <p:attrName>style.visibility</p:attrName>
                                        </p:attrNameLst>
                                      </p:cBhvr>
                                      <p:to>
                                        <p:strVal val="visible"/>
                                      </p:to>
                                    </p:set>
                                    <p:anim calcmode="lin" valueType="num">
                                      <p:cBhvr additive="base">
                                        <p:cTn id="19" dur="500" fill="hold"/>
                                        <p:tgtEl>
                                          <p:spTgt spid="25603">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560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6627" name="Rectangle 3"/>
          <p:cNvSpPr>
            <a:spLocks noGrp="1" noChangeArrowheads="1"/>
          </p:cNvSpPr>
          <p:nvPr>
            <p:ph idx="1"/>
          </p:nvPr>
        </p:nvSpPr>
        <p:spPr>
          <a:xfrm>
            <a:off x="876300" y="1403351"/>
            <a:ext cx="10439400" cy="3508375"/>
          </a:xfrm>
        </p:spPr>
        <p:txBody>
          <a:bodyPr/>
          <a:lstStyle/>
          <a:p>
            <a:pPr marL="609600" indent="-609600" eaLnBrk="1" hangingPunct="1">
              <a:buClr>
                <a:schemeClr val="accent1">
                  <a:lumMod val="50000"/>
                </a:schemeClr>
              </a:buClr>
              <a:buFont typeface="+mj-lt"/>
              <a:buAutoNum type="alphaUcPeriod" startAt="3"/>
              <a:defRPr/>
            </a:pPr>
            <a:endParaRPr lang="cs-CZ" altLang="cs-CZ" sz="2400" b="1" smtClean="0">
              <a:solidFill>
                <a:schemeClr val="accent1">
                  <a:lumMod val="50000"/>
                </a:schemeClr>
              </a:solidFill>
              <a:cs typeface="Times New Roman" pitchFamily="18" charset="0"/>
            </a:endParaRPr>
          </a:p>
          <a:p>
            <a:pPr marL="609600" indent="-609600" eaLnBrk="1" hangingPunct="1">
              <a:buClr>
                <a:schemeClr val="accent1">
                  <a:lumMod val="50000"/>
                </a:schemeClr>
              </a:buClr>
              <a:buFont typeface="+mj-lt"/>
              <a:buAutoNum type="alphaUcPeriod" startAt="3"/>
              <a:defRPr/>
            </a:pPr>
            <a:r>
              <a:rPr lang="cs-CZ" altLang="cs-CZ" sz="2800" b="1" smtClean="0">
                <a:solidFill>
                  <a:schemeClr val="accent1">
                    <a:lumMod val="50000"/>
                  </a:schemeClr>
                </a:solidFill>
                <a:cs typeface="Times New Roman" pitchFamily="18" charset="0"/>
              </a:rPr>
              <a:t>Speciální metody:</a:t>
            </a:r>
          </a:p>
          <a:p>
            <a:pPr lvl="1">
              <a:buClr>
                <a:schemeClr val="accent1">
                  <a:lumMod val="50000"/>
                </a:schemeClr>
              </a:buClr>
              <a:buFont typeface="Wingdings" panose="05000000000000000000" pitchFamily="2" charset="2"/>
              <a:buChar char="ü"/>
              <a:defRPr/>
            </a:pPr>
            <a:r>
              <a:rPr lang="cs-CZ" altLang="cs-CZ" sz="2400" smtClean="0">
                <a:solidFill>
                  <a:schemeClr val="accent3">
                    <a:lumMod val="50000"/>
                  </a:schemeClr>
                </a:solidFill>
                <a:latin typeface="Source Sans Pro Semibold" panose="020b0604020202020204" charset="-18"/>
                <a:cs typeface="Times New Roman" pitchFamily="18" charset="0"/>
              </a:rPr>
              <a:t>lineární programování, podrobněji v  </a:t>
            </a:r>
            <a:r>
              <a:rPr lang="cs-CZ" sz="2400" b="1" smtClean="0">
                <a:latin typeface="Source Sans Pro Semibold" panose="020b0604020202020204" charset="-18"/>
              </a:rPr>
              <a:t>[4], </a:t>
            </a:r>
            <a:r>
              <a:rPr lang="cs-CZ" sz="2400" b="1">
                <a:latin typeface="Source Sans Pro Semibold" panose="020b0604020202020204" charset="-18"/>
              </a:rPr>
              <a:t>[6</a:t>
            </a:r>
            <a:r>
              <a:rPr lang="cs-CZ" sz="2400" b="1" smtClean="0">
                <a:latin typeface="Source Sans Pro Semibold" panose="020b0604020202020204" charset="-18"/>
              </a:rPr>
              <a:t>],… </a:t>
            </a:r>
          </a:p>
          <a:p>
            <a:pPr marL="457200" lvl="1" indent="0">
              <a:buClr>
                <a:schemeClr val="accent1">
                  <a:lumMod val="50000"/>
                </a:schemeClr>
              </a:buClr>
              <a:buNone/>
              <a:defRPr/>
            </a:pPr>
            <a:r>
              <a:rPr lang="cs-CZ" altLang="cs-CZ" sz="2400" b="1">
                <a:solidFill>
                  <a:schemeClr val="accent3">
                    <a:lumMod val="50000"/>
                  </a:schemeClr>
                </a:solidFill>
                <a:latin typeface="Source Sans Pro Semibold" panose="020b0604020202020204" charset="-18"/>
                <a:cs typeface="Times New Roman" pitchFamily="18" charset="0"/>
              </a:rPr>
              <a:t>	</a:t>
            </a:r>
            <a:r>
              <a:rPr lang="cs-CZ" altLang="cs-CZ" sz="2400" smtClean="0">
                <a:solidFill>
                  <a:schemeClr val="accent3">
                    <a:lumMod val="50000"/>
                  </a:schemeClr>
                </a:solidFill>
                <a:latin typeface="Source Sans Pro Semibold" panose="020b0604020202020204" charset="-18"/>
                <a:cs typeface="Times New Roman" pitchFamily="18" charset="0"/>
              </a:rPr>
              <a:t>(se speciálními úlohami celočíselného nebo nula-jedničkového 	programování</a:t>
            </a:r>
            <a:r>
              <a:rPr lang="cs-CZ" altLang="cs-CZ" sz="2400">
                <a:solidFill>
                  <a:schemeClr val="accent3">
                    <a:lumMod val="50000"/>
                  </a:schemeClr>
                </a:solidFill>
                <a:latin typeface="Source Sans Pro Semibold" panose="020b0604020202020204" charset="-18"/>
                <a:cs typeface="Times New Roman" pitchFamily="18" charset="0"/>
              </a:rPr>
              <a:t>, podrobněji v  </a:t>
            </a:r>
            <a:r>
              <a:rPr lang="cs-CZ" sz="2400" b="1" smtClean="0">
                <a:latin typeface="Source Sans Pro Semibold" panose="020b0604020202020204" charset="-18"/>
              </a:rPr>
              <a:t>[12], [16],…</a:t>
            </a:r>
            <a:r>
              <a:rPr lang="cs-CZ" altLang="cs-CZ" sz="2400" smtClean="0">
                <a:solidFill>
                  <a:schemeClr val="accent3">
                    <a:lumMod val="50000"/>
                  </a:schemeClr>
                </a:solidFill>
                <a:latin typeface="Source Sans Pro Semibold" panose="020b0604020202020204" charset="-18"/>
                <a:cs typeface="Times New Roman" pitchFamily="18" charset="0"/>
              </a:rPr>
              <a:t>),</a:t>
            </a:r>
            <a:endParaRPr lang="cs-CZ" altLang="cs-CZ" sz="2400">
              <a:solidFill>
                <a:schemeClr val="accent3">
                  <a:lumMod val="50000"/>
                </a:schemeClr>
              </a:solidFill>
              <a:latin typeface="Source Sans Pro Semibold" panose="020b0604020202020204" charset="-18"/>
              <a:cs typeface="Times New Roman" pitchFamily="18" charset="0"/>
            </a:endParaRPr>
          </a:p>
          <a:p>
            <a:pPr lvl="1">
              <a:buClr>
                <a:schemeClr val="accent1">
                  <a:lumMod val="50000"/>
                </a:schemeClr>
              </a:buClr>
              <a:buFont typeface="Wingdings" panose="05000000000000000000" pitchFamily="2" charset="2"/>
              <a:buChar char="ü"/>
              <a:defRPr/>
            </a:pPr>
            <a:r>
              <a:rPr lang="cs-CZ" altLang="cs-CZ" sz="2400" smtClean="0">
                <a:solidFill>
                  <a:schemeClr val="accent3">
                    <a:lumMod val="50000"/>
                  </a:schemeClr>
                </a:solidFill>
                <a:latin typeface="Source Sans Pro Semibold" panose="020b0604020202020204" charset="-18"/>
                <a:cs typeface="Times New Roman" pitchFamily="18" charset="0"/>
              </a:rPr>
              <a:t>dynamické programování, </a:t>
            </a:r>
            <a:r>
              <a:rPr lang="cs-CZ" altLang="cs-CZ" sz="2400">
                <a:solidFill>
                  <a:schemeClr val="accent3">
                    <a:lumMod val="50000"/>
                  </a:schemeClr>
                </a:solidFill>
                <a:latin typeface="Source Sans Pro Semibold" panose="020b0604020202020204" charset="-18"/>
                <a:cs typeface="Times New Roman" pitchFamily="18" charset="0"/>
              </a:rPr>
              <a:t>podrobněji </a:t>
            </a:r>
            <a:r>
              <a:rPr lang="cs-CZ" altLang="cs-CZ" sz="2400" smtClean="0">
                <a:solidFill>
                  <a:schemeClr val="accent3">
                    <a:lumMod val="50000"/>
                  </a:schemeClr>
                </a:solidFill>
                <a:latin typeface="Source Sans Pro Semibold" panose="020b0604020202020204" charset="-18"/>
                <a:cs typeface="Times New Roman" pitchFamily="18" charset="0"/>
              </a:rPr>
              <a:t>v  </a:t>
            </a:r>
            <a:r>
              <a:rPr lang="cs-CZ" sz="2400" b="1" smtClean="0">
                <a:latin typeface="Source Sans Pro Semibold" panose="020b0604020202020204" charset="-18"/>
              </a:rPr>
              <a:t>[1], [2], [16],…</a:t>
            </a:r>
            <a:endParaRPr lang="cs-CZ" altLang="cs-CZ" sz="2400" smtClean="0">
              <a:solidFill>
                <a:schemeClr val="accent3">
                  <a:lumMod val="50000"/>
                </a:schemeClr>
              </a:solidFill>
              <a:latin typeface="Source Sans Pro Semibold" panose="020b0604020202020204" charset="-18"/>
              <a:cs typeface="Times New Roman" pitchFamily="18" charset="0"/>
            </a:endParaRPr>
          </a:p>
          <a:p>
            <a:pPr lvl="1">
              <a:buClr>
                <a:schemeClr val="accent1">
                  <a:lumMod val="50000"/>
                </a:schemeClr>
              </a:buClr>
              <a:buFont typeface="Wingdings" panose="05000000000000000000" pitchFamily="2" charset="2"/>
              <a:buChar char="ü"/>
              <a:defRPr/>
            </a:pPr>
            <a:r>
              <a:rPr lang="cs-CZ" altLang="cs-CZ" sz="2400" smtClean="0">
                <a:solidFill>
                  <a:schemeClr val="accent3">
                    <a:lumMod val="50000"/>
                  </a:schemeClr>
                </a:solidFill>
                <a:latin typeface="Source Sans Pro Semibold" panose="020b0604020202020204" charset="-18"/>
                <a:cs typeface="Times New Roman" pitchFamily="18" charset="0"/>
              </a:rPr>
              <a:t> konvexní </a:t>
            </a:r>
            <a:r>
              <a:rPr lang="cs-CZ" altLang="cs-CZ" sz="2400">
                <a:solidFill>
                  <a:schemeClr val="accent3">
                    <a:lumMod val="50000"/>
                  </a:schemeClr>
                </a:solidFill>
                <a:latin typeface="Source Sans Pro Semibold" panose="020b0604020202020204" charset="-18"/>
                <a:cs typeface="Times New Roman" pitchFamily="18" charset="0"/>
              </a:rPr>
              <a:t>programování podrobněji </a:t>
            </a:r>
            <a:r>
              <a:rPr lang="cs-CZ" altLang="cs-CZ" sz="2400" smtClean="0">
                <a:solidFill>
                  <a:schemeClr val="accent3">
                    <a:lumMod val="50000"/>
                  </a:schemeClr>
                </a:solidFill>
                <a:latin typeface="Source Sans Pro Semibold" panose="020b0604020202020204" charset="-18"/>
                <a:cs typeface="Times New Roman" pitchFamily="18" charset="0"/>
              </a:rPr>
              <a:t>např. v </a:t>
            </a:r>
            <a:r>
              <a:rPr lang="cs-CZ" sz="2400" b="1">
                <a:latin typeface="Source Sans Pro Semibold" panose="020b0604020202020204" charset="-18"/>
              </a:rPr>
              <a:t>[1], </a:t>
            </a:r>
            <a:r>
              <a:rPr lang="cs-CZ" sz="2400" b="1" smtClean="0">
                <a:latin typeface="Source Sans Pro Semibold" panose="020b0604020202020204" charset="-18"/>
              </a:rPr>
              <a:t>[3], [6]</a:t>
            </a:r>
            <a:r>
              <a:rPr lang="cs-CZ" altLang="cs-CZ" sz="2400" smtClean="0">
                <a:solidFill>
                  <a:schemeClr val="accent3">
                    <a:lumMod val="50000"/>
                  </a:schemeClr>
                </a:solidFill>
                <a:latin typeface="Source Sans Pro Semibold" panose="020b0604020202020204" charset="-18"/>
                <a:cs typeface="Times New Roman" pitchFamily="18" charset="0"/>
              </a:rPr>
              <a:t>.</a:t>
            </a:r>
          </a:p>
          <a:p>
            <a:pPr marL="609600" indent="-609600" eaLnBrk="1" hangingPunct="1">
              <a:buClr>
                <a:schemeClr val="accent1">
                  <a:lumMod val="50000"/>
                </a:schemeClr>
              </a:buClr>
              <a:buFont typeface="+mj-lt"/>
              <a:buAutoNum type="alphaUcPeriod" startAt="3"/>
              <a:defRPr/>
            </a:pPr>
            <a:endParaRPr lang="cs-CZ" altLang="cs-CZ" sz="2400" b="1">
              <a:solidFill>
                <a:schemeClr val="accent1">
                  <a:lumMod val="50000"/>
                </a:schemeClr>
              </a:solidFill>
              <a:cs typeface="Times New Roman" pitchFamily="18" charset="0"/>
            </a:endParaRPr>
          </a:p>
        </p:txBody>
      </p:sp>
      <p:sp>
        <p:nvSpPr>
          <p:cNvPr id="2" name="Nadpis 1"/>
          <p:cNvSpPr>
            <a:spLocks noGrp="1"/>
          </p:cNvSpPr>
          <p:nvPr>
            <p:ph type="title"/>
          </p:nvPr>
        </p:nvSpPr>
        <p:spPr/>
        <p:txBody>
          <a:bodyPr/>
          <a:lstStyle/>
          <a:p>
            <a:r>
              <a:rPr lang="cs-CZ" altLang="cs-CZ">
                <a:latin typeface="Source Sans Pro Semibold" panose="020b0604020202020204" charset="-18"/>
              </a:rPr>
              <a:t>Klasifikace metod optimalizace</a:t>
            </a:r>
            <a:endParaRPr lang="cs-CZ"/>
          </a:p>
        </p:txBody>
      </p:sp>
    </p:spTree>
    <p:extLst>
      <p:ext uri="{BB962C8B-B14F-4D97-AF65-F5344CB8AC3E}">
        <p14:creationId xmlns:p14="http://schemas.microsoft.com/office/powerpoint/2010/main" val="392887723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 presetClass="entr" presetSubtype="4" dur="500" fill="hold" nodeType="clickEffect">
                                  <p:stCondLst>
                                    <p:cond delay="0"/>
                                  </p:stCondLst>
                                  <p:childTnLst>
                                    <p:set>
                                      <p:cBhvr>
                                        <p:cTn id="6" dur="1" fill="hold">
                                          <p:stCondLst>
                                            <p:cond delay="0"/>
                                          </p:stCondLst>
                                        </p:cTn>
                                        <p:tgtEl>
                                          <p:spTgt spid="26627">
                                            <p:txEl>
                                              <p:pRg st="1" end="1"/>
                                            </p:txEl>
                                          </p:spTgt>
                                        </p:tgtEl>
                                        <p:attrNameLst>
                                          <p:attrName>style.visibility</p:attrName>
                                        </p:attrNameLst>
                                      </p:cBhvr>
                                      <p:to>
                                        <p:strVal val="visible"/>
                                      </p:to>
                                    </p:set>
                                    <p:anim calcmode="lin" valueType="num">
                                      <p:cBhvr additive="base">
                                        <p:cTn id="7" dur="500" fill="hold"/>
                                        <p:tgtEl>
                                          <p:spTgt spid="26627">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6627">
                                            <p:txEl>
                                              <p:pRg st="1" end="1"/>
                                            </p:txEl>
                                          </p:spTgt>
                                        </p:tgtEl>
                                        <p:attrNameLst>
                                          <p:attrName>ppt_y</p:attrName>
                                        </p:attrNameLst>
                                      </p:cBhvr>
                                      <p:tavLst>
                                        <p:tav tm="0">
                                          <p:val>
                                            <p:strVal val="1+#ppt_h/2"/>
                                          </p:val>
                                        </p:tav>
                                        <p:tav tm="100000">
                                          <p:val>
                                            <p:strVal val="#ppt_y"/>
                                          </p:val>
                                        </p:tav>
                                      </p:tavLst>
                                    </p:anim>
                                  </p:childTnLst>
                                </p:cTn>
                              </p:par>
                              <p:par>
                                <p:cTn id="9" presetID="2" presetClass="entr" presetSubtype="4" dur="500" fill="hold" nodeType="withEffect">
                                  <p:stCondLst>
                                    <p:cond delay="0"/>
                                  </p:stCondLst>
                                  <p:childTnLst>
                                    <p:set>
                                      <p:cBhvr>
                                        <p:cTn id="10" dur="1" fill="hold">
                                          <p:stCondLst>
                                            <p:cond delay="0"/>
                                          </p:stCondLst>
                                        </p:cTn>
                                        <p:tgtEl>
                                          <p:spTgt spid="26627">
                                            <p:txEl>
                                              <p:pRg st="2" end="2"/>
                                            </p:txEl>
                                          </p:spTgt>
                                        </p:tgtEl>
                                        <p:attrNameLst>
                                          <p:attrName>style.visibility</p:attrName>
                                        </p:attrNameLst>
                                      </p:cBhvr>
                                      <p:to>
                                        <p:strVal val="visible"/>
                                      </p:to>
                                    </p:set>
                                    <p:anim calcmode="lin" valueType="num">
                                      <p:cBhvr additive="base">
                                        <p:cTn id="11" dur="500" fill="hold"/>
                                        <p:tgtEl>
                                          <p:spTgt spid="26627">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26627">
                                            <p:txEl>
                                              <p:pRg st="2" end="2"/>
                                            </p:txEl>
                                          </p:spTgt>
                                        </p:tgtEl>
                                        <p:attrNameLst>
                                          <p:attrName>ppt_y</p:attrName>
                                        </p:attrNameLst>
                                      </p:cBhvr>
                                      <p:tavLst>
                                        <p:tav tm="0">
                                          <p:val>
                                            <p:strVal val="1+#ppt_h/2"/>
                                          </p:val>
                                        </p:tav>
                                        <p:tav tm="100000">
                                          <p:val>
                                            <p:strVal val="#ppt_y"/>
                                          </p:val>
                                        </p:tav>
                                      </p:tavLst>
                                    </p:anim>
                                  </p:childTnLst>
                                </p:cTn>
                              </p:par>
                              <p:par>
                                <p:cTn id="13" presetID="2" presetClass="entr" presetSubtype="4" dur="500" fill="hold" nodeType="withEffect">
                                  <p:stCondLst>
                                    <p:cond delay="0"/>
                                  </p:stCondLst>
                                  <p:childTnLst>
                                    <p:set>
                                      <p:cBhvr>
                                        <p:cTn id="14" dur="1" fill="hold">
                                          <p:stCondLst>
                                            <p:cond delay="0"/>
                                          </p:stCondLst>
                                        </p:cTn>
                                        <p:tgtEl>
                                          <p:spTgt spid="26627">
                                            <p:txEl>
                                              <p:pRg st="3" end="3"/>
                                            </p:txEl>
                                          </p:spTgt>
                                        </p:tgtEl>
                                        <p:attrNameLst>
                                          <p:attrName>style.visibility</p:attrName>
                                        </p:attrNameLst>
                                      </p:cBhvr>
                                      <p:to>
                                        <p:strVal val="visible"/>
                                      </p:to>
                                    </p:set>
                                    <p:anim calcmode="lin" valueType="num">
                                      <p:cBhvr additive="base">
                                        <p:cTn id="15" dur="500" fill="hold"/>
                                        <p:tgtEl>
                                          <p:spTgt spid="26627">
                                            <p:txEl>
                                              <p:pRg st="3" end="3"/>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26627">
                                            <p:txEl>
                                              <p:pRg st="3" end="3"/>
                                            </p:txEl>
                                          </p:spTgt>
                                        </p:tgtEl>
                                        <p:attrNameLst>
                                          <p:attrName>ppt_y</p:attrName>
                                        </p:attrNameLst>
                                      </p:cBhvr>
                                      <p:tavLst>
                                        <p:tav tm="0">
                                          <p:val>
                                            <p:strVal val="1+#ppt_h/2"/>
                                          </p:val>
                                        </p:tav>
                                        <p:tav tm="100000">
                                          <p:val>
                                            <p:strVal val="#ppt_y"/>
                                          </p:val>
                                        </p:tav>
                                      </p:tavLst>
                                    </p:anim>
                                  </p:childTnLst>
                                </p:cTn>
                              </p:par>
                              <p:par>
                                <p:cTn id="17" presetID="2" presetClass="entr" presetSubtype="4" dur="500" fill="hold" nodeType="withEffect">
                                  <p:stCondLst>
                                    <p:cond delay="0"/>
                                  </p:stCondLst>
                                  <p:childTnLst>
                                    <p:set>
                                      <p:cBhvr>
                                        <p:cTn id="18" dur="1" fill="hold">
                                          <p:stCondLst>
                                            <p:cond delay="0"/>
                                          </p:stCondLst>
                                        </p:cTn>
                                        <p:tgtEl>
                                          <p:spTgt spid="26627">
                                            <p:txEl>
                                              <p:pRg st="4" end="4"/>
                                            </p:txEl>
                                          </p:spTgt>
                                        </p:tgtEl>
                                        <p:attrNameLst>
                                          <p:attrName>style.visibility</p:attrName>
                                        </p:attrNameLst>
                                      </p:cBhvr>
                                      <p:to>
                                        <p:strVal val="visible"/>
                                      </p:to>
                                    </p:set>
                                    <p:anim calcmode="lin" valueType="num">
                                      <p:cBhvr additive="base">
                                        <p:cTn id="19" dur="500" fill="hold"/>
                                        <p:tgtEl>
                                          <p:spTgt spid="26627">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6627">
                                            <p:txEl>
                                              <p:pRg st="4" end="4"/>
                                            </p:txEl>
                                          </p:spTgt>
                                        </p:tgtEl>
                                        <p:attrNameLst>
                                          <p:attrName>ppt_y</p:attrName>
                                        </p:attrNameLst>
                                      </p:cBhvr>
                                      <p:tavLst>
                                        <p:tav tm="0">
                                          <p:val>
                                            <p:strVal val="1+#ppt_h/2"/>
                                          </p:val>
                                        </p:tav>
                                        <p:tav tm="100000">
                                          <p:val>
                                            <p:strVal val="#ppt_y"/>
                                          </p:val>
                                        </p:tav>
                                      </p:tavLst>
                                    </p:anim>
                                  </p:childTnLst>
                                </p:cTn>
                              </p:par>
                              <p:par>
                                <p:cTn id="21" presetID="2" presetClass="entr" presetSubtype="4" dur="500" fill="hold" nodeType="withEffect">
                                  <p:stCondLst>
                                    <p:cond delay="0"/>
                                  </p:stCondLst>
                                  <p:childTnLst>
                                    <p:set>
                                      <p:cBhvr>
                                        <p:cTn id="22" dur="1" fill="hold">
                                          <p:stCondLst>
                                            <p:cond delay="0"/>
                                          </p:stCondLst>
                                        </p:cTn>
                                        <p:tgtEl>
                                          <p:spTgt spid="26627">
                                            <p:txEl>
                                              <p:pRg st="5" end="5"/>
                                            </p:txEl>
                                          </p:spTgt>
                                        </p:tgtEl>
                                        <p:attrNameLst>
                                          <p:attrName>style.visibility</p:attrName>
                                        </p:attrNameLst>
                                      </p:cBhvr>
                                      <p:to>
                                        <p:strVal val="visible"/>
                                      </p:to>
                                    </p:set>
                                    <p:anim calcmode="lin" valueType="num">
                                      <p:cBhvr additive="base">
                                        <p:cTn id="23" dur="500" fill="hold"/>
                                        <p:tgtEl>
                                          <p:spTgt spid="26627">
                                            <p:txEl>
                                              <p:pRg st="5" end="5"/>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26627">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6627" name="Rectangle 3"/>
          <p:cNvSpPr>
            <a:spLocks noGrp="1" noChangeArrowheads="1"/>
          </p:cNvSpPr>
          <p:nvPr>
            <p:ph idx="1"/>
          </p:nvPr>
        </p:nvSpPr>
        <p:spPr>
          <a:xfrm>
            <a:off x="876300" y="1403351"/>
            <a:ext cx="10439400" cy="3508375"/>
          </a:xfrm>
        </p:spPr>
        <p:txBody>
          <a:bodyPr/>
          <a:lstStyle/>
          <a:p>
            <a:pPr marL="609600" indent="-609600" eaLnBrk="1" hangingPunct="1">
              <a:buClr>
                <a:schemeClr val="accent1">
                  <a:lumMod val="50000"/>
                </a:schemeClr>
              </a:buClr>
              <a:buFont typeface="+mj-lt"/>
              <a:buAutoNum type="alphaUcPeriod" startAt="3"/>
              <a:defRPr/>
            </a:pPr>
            <a:endParaRPr lang="cs-CZ" altLang="cs-CZ" sz="2400" b="1" smtClean="0">
              <a:solidFill>
                <a:schemeClr val="accent1">
                  <a:lumMod val="50000"/>
                </a:schemeClr>
              </a:solidFill>
              <a:cs typeface="Times New Roman" pitchFamily="18" charset="0"/>
            </a:endParaRPr>
          </a:p>
          <a:p>
            <a:pPr marL="609600" indent="-609600">
              <a:buClr>
                <a:schemeClr val="accent1">
                  <a:lumMod val="50000"/>
                </a:schemeClr>
              </a:buClr>
              <a:buFont typeface="+mj-lt"/>
              <a:buAutoNum type="alphaUcPeriod" startAt="4"/>
              <a:defRPr/>
            </a:pPr>
            <a:r>
              <a:rPr lang="cs-CZ" altLang="cs-CZ" sz="2800" b="1">
                <a:solidFill>
                  <a:schemeClr val="accent1">
                    <a:lumMod val="50000"/>
                  </a:schemeClr>
                </a:solidFill>
                <a:cs typeface="Times New Roman" pitchFamily="18" charset="0"/>
              </a:rPr>
              <a:t>Teorie her a optimálního </a:t>
            </a:r>
            <a:r>
              <a:rPr lang="cs-CZ" altLang="cs-CZ" sz="2800" b="1" smtClean="0">
                <a:solidFill>
                  <a:schemeClr val="accent1">
                    <a:lumMod val="50000"/>
                  </a:schemeClr>
                </a:solidFill>
                <a:cs typeface="Times New Roman" pitchFamily="18" charset="0"/>
              </a:rPr>
              <a:t>rozhodování (např. </a:t>
            </a:r>
            <a:r>
              <a:rPr lang="en-US" sz="2800">
                <a:latin typeface="Source Sans Pro Semibold" pitchFamily="34" charset="-18"/>
              </a:rPr>
              <a:t>[</a:t>
            </a:r>
            <a:r>
              <a:rPr lang="en-US" sz="2800" smtClean="0">
                <a:latin typeface="Source Sans Pro Semibold" pitchFamily="34" charset="-18"/>
              </a:rPr>
              <a:t>1</a:t>
            </a:r>
            <a:r>
              <a:rPr lang="cs-CZ" sz="2800" smtClean="0">
                <a:latin typeface="Source Sans Pro Semibold" pitchFamily="34" charset="-18"/>
              </a:rPr>
              <a:t>7</a:t>
            </a:r>
            <a:r>
              <a:rPr lang="en-US" sz="2800" smtClean="0">
                <a:latin typeface="Source Sans Pro Semibold" pitchFamily="34" charset="-18"/>
              </a:rPr>
              <a:t>]</a:t>
            </a:r>
            <a:r>
              <a:rPr lang="cs-CZ" sz="2800" smtClean="0">
                <a:latin typeface="Source Sans Pro Semibold" pitchFamily="34" charset="-18"/>
              </a:rPr>
              <a:t>)</a:t>
            </a:r>
            <a:r>
              <a:rPr lang="cs-CZ" altLang="cs-CZ" sz="2800" b="1" smtClean="0">
                <a:solidFill>
                  <a:schemeClr val="accent1">
                    <a:lumMod val="50000"/>
                  </a:schemeClr>
                </a:solidFill>
                <a:cs typeface="Times New Roman" pitchFamily="18" charset="0"/>
              </a:rPr>
              <a:t>:</a:t>
            </a:r>
            <a:endParaRPr lang="cs-CZ" altLang="cs-CZ" sz="2800" smtClean="0">
              <a:solidFill>
                <a:schemeClr val="accent1">
                  <a:lumMod val="50000"/>
                </a:schemeClr>
              </a:solidFill>
              <a:latin typeface="Source Sans Pro Semibold" panose="020b0604020202020204" charset="-18"/>
              <a:cs typeface="Times New Roman" pitchFamily="18" charset="0"/>
            </a:endParaRPr>
          </a:p>
          <a:p>
            <a:pPr lvl="1">
              <a:buClr>
                <a:schemeClr val="accent3">
                  <a:lumMod val="75000"/>
                </a:schemeClr>
              </a:buClr>
              <a:buFont typeface="Wingdings" panose="05000000000000000000" pitchFamily="2" charset="2"/>
              <a:buChar char="ü"/>
              <a:defRPr/>
            </a:pPr>
            <a:r>
              <a:rPr lang="cs-CZ" altLang="cs-CZ" sz="2400" smtClean="0">
                <a:solidFill>
                  <a:schemeClr val="accent3">
                    <a:lumMod val="50000"/>
                  </a:schemeClr>
                </a:solidFill>
                <a:latin typeface="Source Sans Pro Semibold" panose="020b0604020202020204" charset="-18"/>
                <a:cs typeface="Times New Roman" pitchFamily="18" charset="0"/>
              </a:rPr>
              <a:t>teorie </a:t>
            </a:r>
            <a:r>
              <a:rPr lang="cs-CZ" altLang="cs-CZ" sz="2400">
                <a:solidFill>
                  <a:schemeClr val="accent3">
                    <a:lumMod val="50000"/>
                  </a:schemeClr>
                </a:solidFill>
                <a:latin typeface="Source Sans Pro Semibold" panose="020b0604020202020204" charset="-18"/>
                <a:cs typeface="Times New Roman" pitchFamily="18" charset="0"/>
              </a:rPr>
              <a:t>užitku, teorie </a:t>
            </a:r>
            <a:r>
              <a:rPr lang="cs-CZ" altLang="cs-CZ" sz="2400" smtClean="0">
                <a:solidFill>
                  <a:schemeClr val="accent3">
                    <a:lumMod val="50000"/>
                  </a:schemeClr>
                </a:solidFill>
                <a:latin typeface="Source Sans Pro Semibold" panose="020b0604020202020204" charset="-18"/>
                <a:cs typeface="Times New Roman" pitchFamily="18" charset="0"/>
              </a:rPr>
              <a:t>rozhodování,</a:t>
            </a:r>
          </a:p>
          <a:p>
            <a:pPr lvl="1">
              <a:buClr>
                <a:schemeClr val="accent3">
                  <a:lumMod val="75000"/>
                </a:schemeClr>
              </a:buClr>
              <a:buFont typeface="Wingdings" panose="05000000000000000000" pitchFamily="2" charset="2"/>
              <a:buChar char="ü"/>
              <a:defRPr/>
            </a:pPr>
            <a:r>
              <a:rPr lang="cs-CZ" altLang="cs-CZ" sz="2400" smtClean="0">
                <a:solidFill>
                  <a:schemeClr val="accent3">
                    <a:lumMod val="50000"/>
                  </a:schemeClr>
                </a:solidFill>
                <a:latin typeface="Source Sans Pro Semibold" panose="020b0604020202020204" charset="-18"/>
                <a:cs typeface="Times New Roman" pitchFamily="18" charset="0"/>
              </a:rPr>
              <a:t>maticové hry,</a:t>
            </a:r>
          </a:p>
          <a:p>
            <a:pPr lvl="1">
              <a:buClr>
                <a:schemeClr val="accent3">
                  <a:lumMod val="75000"/>
                </a:schemeClr>
              </a:buClr>
              <a:buFont typeface="Wingdings" panose="05000000000000000000" pitchFamily="2" charset="2"/>
              <a:buChar char="ü"/>
              <a:defRPr/>
            </a:pPr>
            <a:r>
              <a:rPr lang="cs-CZ" altLang="cs-CZ" sz="2400" smtClean="0">
                <a:solidFill>
                  <a:schemeClr val="accent3">
                    <a:lumMod val="50000"/>
                  </a:schemeClr>
                </a:solidFill>
                <a:latin typeface="Source Sans Pro Semibold" panose="020b0604020202020204" charset="-18"/>
                <a:cs typeface="Times New Roman" pitchFamily="18" charset="0"/>
              </a:rPr>
              <a:t>diferenciální hry</a:t>
            </a:r>
            <a:r>
              <a:rPr lang="cs-CZ" altLang="cs-CZ" sz="2400">
                <a:solidFill>
                  <a:schemeClr val="accent3">
                    <a:lumMod val="50000"/>
                  </a:schemeClr>
                </a:solidFill>
                <a:latin typeface="Source Sans Pro Semibold" panose="020b0604020202020204" charset="-18"/>
                <a:cs typeface="Times New Roman" pitchFamily="18" charset="0"/>
              </a:rPr>
              <a:t>.</a:t>
            </a:r>
          </a:p>
        </p:txBody>
      </p:sp>
      <p:sp>
        <p:nvSpPr>
          <p:cNvPr id="2" name="Nadpis 1"/>
          <p:cNvSpPr>
            <a:spLocks noGrp="1"/>
          </p:cNvSpPr>
          <p:nvPr>
            <p:ph type="title"/>
          </p:nvPr>
        </p:nvSpPr>
        <p:spPr/>
        <p:txBody>
          <a:bodyPr/>
          <a:lstStyle/>
          <a:p>
            <a:r>
              <a:rPr lang="cs-CZ" altLang="cs-CZ">
                <a:latin typeface="Source Sans Pro Semibold" panose="020b0604020202020204" charset="-18"/>
              </a:rPr>
              <a:t>Klasifikace metod optimalizace</a:t>
            </a:r>
            <a:endParaRPr lang="cs-CZ"/>
          </a:p>
        </p:txBody>
      </p:sp>
    </p:spTree>
    <p:extLst>
      <p:ext uri="{BB962C8B-B14F-4D97-AF65-F5344CB8AC3E}">
        <p14:creationId xmlns:p14="http://schemas.microsoft.com/office/powerpoint/2010/main" val="254591288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 presetClass="entr" presetSubtype="4" dur="500" fill="hold" grpId="0" nodeType="clickEffect">
                                  <p:stCondLst>
                                    <p:cond delay="0"/>
                                  </p:stCondLst>
                                  <p:childTnLst>
                                    <p:set>
                                      <p:cBhvr>
                                        <p:cTn id="6" dur="1" fill="hold">
                                          <p:stCondLst>
                                            <p:cond delay="0"/>
                                          </p:stCondLst>
                                        </p:cTn>
                                        <p:tgtEl>
                                          <p:spTgt spid="26627">
                                            <p:txEl>
                                              <p:pRg st="1" end="1"/>
                                            </p:txEl>
                                          </p:spTgt>
                                        </p:tgtEl>
                                        <p:attrNameLst>
                                          <p:attrName>style.visibility</p:attrName>
                                        </p:attrNameLst>
                                      </p:cBhvr>
                                      <p:to>
                                        <p:strVal val="visible"/>
                                      </p:to>
                                    </p:set>
                                    <p:anim calcmode="lin" valueType="num">
                                      <p:cBhvr additive="base">
                                        <p:cTn id="7" dur="500" fill="hold"/>
                                        <p:tgtEl>
                                          <p:spTgt spid="26627">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6627">
                                            <p:txEl>
                                              <p:pRg st="1" end="1"/>
                                            </p:txEl>
                                          </p:spTgt>
                                        </p:tgtEl>
                                        <p:attrNameLst>
                                          <p:attrName>ppt_y</p:attrName>
                                        </p:attrNameLst>
                                      </p:cBhvr>
                                      <p:tavLst>
                                        <p:tav tm="0">
                                          <p:val>
                                            <p:strVal val="1+#ppt_h/2"/>
                                          </p:val>
                                        </p:tav>
                                        <p:tav tm="100000">
                                          <p:val>
                                            <p:strVal val="#ppt_y"/>
                                          </p:val>
                                        </p:tav>
                                      </p:tavLst>
                                    </p:anim>
                                  </p:childTnLst>
                                </p:cTn>
                              </p:par>
                              <p:par>
                                <p:cTn id="9" presetID="2" presetClass="entr" presetSubtype="4" dur="500" fill="hold" grpId="0" nodeType="withEffect">
                                  <p:stCondLst>
                                    <p:cond delay="0"/>
                                  </p:stCondLst>
                                  <p:childTnLst>
                                    <p:set>
                                      <p:cBhvr>
                                        <p:cTn id="10" dur="1" fill="hold">
                                          <p:stCondLst>
                                            <p:cond delay="0"/>
                                          </p:stCondLst>
                                        </p:cTn>
                                        <p:tgtEl>
                                          <p:spTgt spid="26627">
                                            <p:txEl>
                                              <p:pRg st="2" end="2"/>
                                            </p:txEl>
                                          </p:spTgt>
                                        </p:tgtEl>
                                        <p:attrNameLst>
                                          <p:attrName>style.visibility</p:attrName>
                                        </p:attrNameLst>
                                      </p:cBhvr>
                                      <p:to>
                                        <p:strVal val="visible"/>
                                      </p:to>
                                    </p:set>
                                    <p:anim calcmode="lin" valueType="num">
                                      <p:cBhvr additive="base">
                                        <p:cTn id="11" dur="500" fill="hold"/>
                                        <p:tgtEl>
                                          <p:spTgt spid="26627">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26627">
                                            <p:txEl>
                                              <p:pRg st="2" end="2"/>
                                            </p:txEl>
                                          </p:spTgt>
                                        </p:tgtEl>
                                        <p:attrNameLst>
                                          <p:attrName>ppt_y</p:attrName>
                                        </p:attrNameLst>
                                      </p:cBhvr>
                                      <p:tavLst>
                                        <p:tav tm="0">
                                          <p:val>
                                            <p:strVal val="1+#ppt_h/2"/>
                                          </p:val>
                                        </p:tav>
                                        <p:tav tm="100000">
                                          <p:val>
                                            <p:strVal val="#ppt_y"/>
                                          </p:val>
                                        </p:tav>
                                      </p:tavLst>
                                    </p:anim>
                                  </p:childTnLst>
                                </p:cTn>
                              </p:par>
                              <p:par>
                                <p:cTn id="13" presetID="2" presetClass="entr" presetSubtype="4" dur="500" fill="hold" grpId="0" nodeType="withEffect">
                                  <p:stCondLst>
                                    <p:cond delay="0"/>
                                  </p:stCondLst>
                                  <p:childTnLst>
                                    <p:set>
                                      <p:cBhvr>
                                        <p:cTn id="14" dur="1" fill="hold">
                                          <p:stCondLst>
                                            <p:cond delay="0"/>
                                          </p:stCondLst>
                                        </p:cTn>
                                        <p:tgtEl>
                                          <p:spTgt spid="26627">
                                            <p:txEl>
                                              <p:pRg st="3" end="3"/>
                                            </p:txEl>
                                          </p:spTgt>
                                        </p:tgtEl>
                                        <p:attrNameLst>
                                          <p:attrName>style.visibility</p:attrName>
                                        </p:attrNameLst>
                                      </p:cBhvr>
                                      <p:to>
                                        <p:strVal val="visible"/>
                                      </p:to>
                                    </p:set>
                                    <p:anim calcmode="lin" valueType="num">
                                      <p:cBhvr additive="base">
                                        <p:cTn id="15" dur="500" fill="hold"/>
                                        <p:tgtEl>
                                          <p:spTgt spid="26627">
                                            <p:txEl>
                                              <p:pRg st="3" end="3"/>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26627">
                                            <p:txEl>
                                              <p:pRg st="3" end="3"/>
                                            </p:txEl>
                                          </p:spTgt>
                                        </p:tgtEl>
                                        <p:attrNameLst>
                                          <p:attrName>ppt_y</p:attrName>
                                        </p:attrNameLst>
                                      </p:cBhvr>
                                      <p:tavLst>
                                        <p:tav tm="0">
                                          <p:val>
                                            <p:strVal val="1+#ppt_h/2"/>
                                          </p:val>
                                        </p:tav>
                                        <p:tav tm="100000">
                                          <p:val>
                                            <p:strVal val="#ppt_y"/>
                                          </p:val>
                                        </p:tav>
                                      </p:tavLst>
                                    </p:anim>
                                  </p:childTnLst>
                                </p:cTn>
                              </p:par>
                              <p:par>
                                <p:cTn id="17" presetID="2" presetClass="entr" presetSubtype="4" dur="500" fill="hold" grpId="0" nodeType="withEffect">
                                  <p:stCondLst>
                                    <p:cond delay="0"/>
                                  </p:stCondLst>
                                  <p:childTnLst>
                                    <p:set>
                                      <p:cBhvr>
                                        <p:cTn id="18" dur="1" fill="hold">
                                          <p:stCondLst>
                                            <p:cond delay="0"/>
                                          </p:stCondLst>
                                        </p:cTn>
                                        <p:tgtEl>
                                          <p:spTgt spid="26627">
                                            <p:txEl>
                                              <p:pRg st="4" end="4"/>
                                            </p:txEl>
                                          </p:spTgt>
                                        </p:tgtEl>
                                        <p:attrNameLst>
                                          <p:attrName>style.visibility</p:attrName>
                                        </p:attrNameLst>
                                      </p:cBhvr>
                                      <p:to>
                                        <p:strVal val="visible"/>
                                      </p:to>
                                    </p:set>
                                    <p:anim calcmode="lin" valueType="num">
                                      <p:cBhvr additive="base">
                                        <p:cTn id="19" dur="500" fill="hold"/>
                                        <p:tgtEl>
                                          <p:spTgt spid="26627">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6627">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7" grpId="0" uiExpand="1" build="p"/>
    </p:bldLst>
  </p:timing>
</p:sld>
</file>

<file path=ppt/slides/slide3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Title 1"/>
          <p:cNvSpPr>
            <a:spLocks noGrp="1"/>
          </p:cNvSpPr>
          <p:nvPr>
            <p:ph type="ctrTitle"/>
          </p:nvPr>
        </p:nvSpPr>
        <p:spPr>
          <a:xfrm>
            <a:off x="1944725" y="961575"/>
            <a:ext cx="8182507" cy="1008112"/>
          </a:xfrm>
        </p:spPr>
        <p:txBody>
          <a:bodyPr>
            <a:normAutofit fontScale="90000"/>
          </a:bodyPr>
          <a:lstStyle/>
          <a:p>
            <a:pPr algn="l"/>
            <a:r>
              <a:rPr lang="en-US" sz="3200" smtClean="0"/>
              <a:t>1.</a:t>
            </a:r>
            <a:r>
              <a:rPr lang="cs-CZ" sz="3200" smtClean="0"/>
              <a:t>3</a:t>
            </a:r>
            <a:r>
              <a:rPr lang="en-US" sz="3200" smtClean="0"/>
              <a:t> </a:t>
            </a:r>
            <a:r>
              <a:rPr lang="cs-CZ" sz="3200" smtClean="0"/>
              <a:t>Reference, doporučená literatura, odkazy</a:t>
            </a:r>
            <a:endParaRPr lang="en-US" sz="3200"/>
          </a:p>
        </p:txBody>
      </p:sp>
      <p:sp>
        <p:nvSpPr>
          <p:cNvPr id="3" name="Subtitle 2"/>
          <p:cNvSpPr>
            <a:spLocks noGrp="1"/>
          </p:cNvSpPr>
          <p:nvPr>
            <p:ph type="subTitle" idx="1"/>
          </p:nvPr>
        </p:nvSpPr>
        <p:spPr>
          <a:xfrm>
            <a:off x="1478279" y="1650651"/>
            <a:ext cx="9204961" cy="4220596"/>
          </a:xfrm>
        </p:spPr>
        <p:txBody>
          <a:bodyPr>
            <a:noAutofit/>
          </a:bodyPr>
          <a:lstStyle/>
          <a:p>
            <a:pPr algn="l"/>
            <a:r>
              <a:rPr lang="cs-CZ" sz="2000" smtClean="0">
                <a:solidFill>
                  <a:schemeClr val="tx1"/>
                </a:solidFill>
                <a:latin typeface="Source Sans Pro Semibold" pitchFamily="34" charset="-18"/>
              </a:rPr>
              <a:t>V úvodu do předmětu Optimalizace byl vymezen obsah předmětu. Jedná se o oblast aplikované matematiky, která se zabývá vyhledáváním extrémů funkcí v různých podmínkách kladených na definiční obor a další podmínky. V klasické matematice lze tedy hledat kořeny a základ metod optimalizace. Byly uvedeny některé významné osobnosti historie vědy, kterých jména se v optimalizačních metodách objevují </a:t>
            </a:r>
            <a:r>
              <a:rPr lang="en-US" sz="2000" smtClean="0">
                <a:solidFill>
                  <a:schemeClr val="tx1"/>
                </a:solidFill>
                <a:latin typeface="Source Sans Pro Semibold" pitchFamily="34" charset="-18"/>
              </a:rPr>
              <a:t>[1],[</a:t>
            </a:r>
            <a:r>
              <a:rPr lang="cs-CZ" sz="2000" smtClean="0">
                <a:solidFill>
                  <a:schemeClr val="tx1"/>
                </a:solidFill>
                <a:latin typeface="Source Sans Pro Semibold" pitchFamily="34" charset="-18"/>
              </a:rPr>
              <a:t>3</a:t>
            </a:r>
            <a:r>
              <a:rPr lang="en-US" sz="2000" smtClean="0">
                <a:solidFill>
                  <a:schemeClr val="tx1"/>
                </a:solidFill>
                <a:latin typeface="Source Sans Pro Semibold" pitchFamily="34" charset="-18"/>
              </a:rPr>
              <a:t>], [</a:t>
            </a:r>
            <a:r>
              <a:rPr lang="cs-CZ" sz="2000" smtClean="0">
                <a:solidFill>
                  <a:schemeClr val="tx1"/>
                </a:solidFill>
                <a:latin typeface="Source Sans Pro Semibold" pitchFamily="34" charset="-18"/>
              </a:rPr>
              <a:t>6</a:t>
            </a:r>
            <a:r>
              <a:rPr lang="en-US" sz="2000" smtClean="0">
                <a:solidFill>
                  <a:schemeClr val="tx1"/>
                </a:solidFill>
                <a:latin typeface="Source Sans Pro Semibold" pitchFamily="34" charset="-18"/>
              </a:rPr>
              <a:t>],…</a:t>
            </a:r>
          </a:p>
          <a:p>
            <a:pPr algn="l"/>
            <a:r>
              <a:rPr lang="en-US" sz="2000" smtClean="0">
                <a:solidFill>
                  <a:srgbClr val="642721"/>
                </a:solidFill>
                <a:latin typeface="Source Sans Pro Semibold" pitchFamily="34" charset="-18"/>
              </a:rPr>
              <a:t>B</a:t>
            </a:r>
            <a:r>
              <a:rPr lang="cs-CZ" sz="2000" err="1" smtClean="0">
                <a:solidFill>
                  <a:srgbClr val="642721"/>
                </a:solidFill>
                <a:latin typeface="Source Sans Pro Semibold" pitchFamily="34" charset="-18"/>
              </a:rPr>
              <a:t>yla formulována základní klasifikace úloh a metod optimalizace, v tomto směru jsou důležité:</a:t>
            </a:r>
            <a:endParaRPr lang="en-US" sz="2000">
              <a:solidFill>
                <a:srgbClr val="642721"/>
              </a:solidFill>
              <a:latin typeface="Source Sans Pro Semibold" pitchFamily="34" charset="-18"/>
            </a:endParaRPr>
          </a:p>
          <a:p>
            <a:pPr marL="285750" indent="-285750" algn="l">
              <a:buFont typeface="Courier New" pitchFamily="49" charset="0"/>
              <a:buChar char="o"/>
            </a:pPr>
            <a:r>
              <a:rPr lang="cs-CZ" sz="2000" smtClean="0">
                <a:solidFill>
                  <a:schemeClr val="tx1"/>
                </a:solidFill>
                <a:latin typeface="Source Sans Pro Semibold" pitchFamily="34" charset="-18"/>
              </a:rPr>
              <a:t>Volný extrém funkce hledá extrémy na celém definičním oboru</a:t>
            </a:r>
            <a:endParaRPr lang="en-US" sz="2000">
              <a:solidFill>
                <a:schemeClr val="tx1"/>
              </a:solidFill>
              <a:latin typeface="Source Sans Pro Semibold" pitchFamily="34" charset="-18"/>
            </a:endParaRPr>
          </a:p>
          <a:p>
            <a:pPr marL="285750" indent="-285750" algn="l">
              <a:buFont typeface="Courier New" pitchFamily="49" charset="0"/>
              <a:buChar char="o"/>
            </a:pPr>
            <a:r>
              <a:rPr lang="cs-CZ" sz="2000" smtClean="0">
                <a:solidFill>
                  <a:schemeClr val="tx1"/>
                </a:solidFill>
                <a:latin typeface="Source Sans Pro Semibold" pitchFamily="34" charset="-18"/>
              </a:rPr>
              <a:t>Klasický vázaný extrém hledá extrém na omezení typu rovnost </a:t>
            </a:r>
            <a:endParaRPr lang="en-US" sz="2000">
              <a:solidFill>
                <a:schemeClr val="tx1"/>
              </a:solidFill>
              <a:latin typeface="Source Sans Pro Semibold" pitchFamily="34" charset="-18"/>
            </a:endParaRPr>
          </a:p>
          <a:p>
            <a:pPr marL="285750" indent="-285750" algn="l">
              <a:buFont typeface="Courier New" pitchFamily="49" charset="0"/>
              <a:buChar char="o"/>
            </a:pPr>
            <a:r>
              <a:rPr lang="cs-CZ" sz="2000" smtClean="0">
                <a:solidFill>
                  <a:schemeClr val="tx1"/>
                </a:solidFill>
                <a:latin typeface="Source Sans Pro Semibold" pitchFamily="34" charset="-18"/>
              </a:rPr>
              <a:t>Neklasický </a:t>
            </a:r>
            <a:r>
              <a:rPr lang="cs-CZ" sz="2000">
                <a:solidFill>
                  <a:schemeClr val="tx1"/>
                </a:solidFill>
                <a:latin typeface="Source Sans Pro Semibold" pitchFamily="34" charset="-18"/>
              </a:rPr>
              <a:t>vázaný extrém hledá extrém na omezení typu </a:t>
            </a:r>
            <a:r>
              <a:rPr lang="cs-CZ" sz="2000" smtClean="0">
                <a:solidFill>
                  <a:schemeClr val="tx1"/>
                </a:solidFill>
                <a:latin typeface="Source Sans Pro Semibold" pitchFamily="34" charset="-18"/>
              </a:rPr>
              <a:t>nerovnost a podmínkách nezápornosti</a:t>
            </a:r>
            <a:endParaRPr lang="en-US" sz="2000">
              <a:solidFill>
                <a:schemeClr val="tx1"/>
              </a:solidFill>
              <a:latin typeface="Source Sans Pro Semibold" pitchFamily="34" charset="-18"/>
            </a:endParaRPr>
          </a:p>
          <a:p>
            <a:pPr marL="285750" indent="-285750" algn="l">
              <a:buFont typeface="Courier New" pitchFamily="49" charset="0"/>
              <a:buChar char="o"/>
            </a:pPr>
            <a:r>
              <a:rPr lang="cs-CZ" sz="2000" smtClean="0">
                <a:solidFill>
                  <a:schemeClr val="tx1"/>
                </a:solidFill>
                <a:latin typeface="Source Sans Pro Semibold" pitchFamily="34" charset="-18"/>
              </a:rPr>
              <a:t>Vícekriteriální optimalizace hledá jistý kompromis extrémů funkcí s „různými zájmy“ (teorie her, např. </a:t>
            </a:r>
            <a:r>
              <a:rPr lang="en-US" sz="2000">
                <a:solidFill>
                  <a:schemeClr val="tx1"/>
                </a:solidFill>
                <a:latin typeface="Source Sans Pro Semibold" pitchFamily="34" charset="-18"/>
              </a:rPr>
              <a:t>[</a:t>
            </a:r>
            <a:r>
              <a:rPr lang="en-US" sz="2000" smtClean="0">
                <a:solidFill>
                  <a:schemeClr val="tx1"/>
                </a:solidFill>
                <a:latin typeface="Source Sans Pro Semibold" pitchFamily="34" charset="-18"/>
              </a:rPr>
              <a:t>1</a:t>
            </a:r>
            <a:r>
              <a:rPr lang="cs-CZ" sz="2000" smtClean="0">
                <a:solidFill>
                  <a:schemeClr val="tx1"/>
                </a:solidFill>
                <a:latin typeface="Source Sans Pro Semibold" pitchFamily="34" charset="-18"/>
              </a:rPr>
              <a:t>7</a:t>
            </a:r>
            <a:r>
              <a:rPr lang="en-US" sz="2000" smtClean="0">
                <a:solidFill>
                  <a:schemeClr val="tx1"/>
                </a:solidFill>
                <a:latin typeface="Source Sans Pro Semibold" pitchFamily="34" charset="-18"/>
              </a:rPr>
              <a:t>]</a:t>
            </a:r>
            <a:r>
              <a:rPr lang="cs-CZ" sz="2000" smtClean="0">
                <a:solidFill>
                  <a:schemeClr val="tx1"/>
                </a:solidFill>
                <a:latin typeface="Source Sans Pro Semibold" pitchFamily="34" charset="-18"/>
              </a:rPr>
              <a:t>).</a:t>
            </a:r>
          </a:p>
          <a:p>
            <a:pPr algn="l"/>
            <a:endParaRPr lang="cs-CZ" sz="2000">
              <a:solidFill>
                <a:schemeClr val="tx1"/>
              </a:solidFill>
              <a:latin typeface="Source Sans Pro Semibold" pitchFamily="34" charset="-18"/>
            </a:endParaRPr>
          </a:p>
        </p:txBody>
      </p:sp>
      <p:sp>
        <p:nvSpPr>
          <p:cNvPr id="6" name="Zástupný symbol pro číslo snímku 5"/>
          <p:cNvSpPr>
            <a:spLocks noGrp="1"/>
          </p:cNvSpPr>
          <p:nvPr>
            <p:ph type="sldNum" sz="quarter" idx="12"/>
          </p:nvPr>
        </p:nvSpPr>
        <p:spPr/>
        <p:txBody>
          <a:bodyPr/>
          <a:lstStyle/>
          <a:p>
            <a:fld id="{58ACF089-6BD9-4FF9-8F05-3BF27D933551}" type="slidenum">
              <a:rPr lang="en-US" smtClean="0"/>
              <a:t>36</a:t>
            </a:fld>
            <a:endParaRPr lang="en-US"/>
          </a:p>
        </p:txBody>
      </p:sp>
      <p:pic>
        <p:nvPicPr>
          <p:cNvPr id="14" name="Obrázek 13"/>
          <p:cNvPicPr/>
          <p:nvPr/>
        </p:nvPicPr>
        <p:blipFill>
          <a:blip r:embed="rId3">
            <a:extLst>
              <a:ext uri="{28A0092B-C50C-407E-A947-70E740481C1C}">
                <a14:useLocalDpi xmlns:a14="http://schemas.microsoft.com/office/drawing/2010/main" val="0"/>
              </a:ext>
            </a:extLst>
          </a:blip>
          <a:stretch>
            <a:fillRect/>
          </a:stretch>
        </p:blipFill>
        <p:spPr bwMode="auto">
          <a:xfrm>
            <a:off x="3161672" y="0"/>
            <a:ext cx="5748614" cy="1277620"/>
          </a:xfrm>
          <a:prstGeom prst="rect">
            <a:avLst/>
          </a:prstGeom>
          <a:ln>
            <a:noFill/>
          </a:ln>
          <a:effectLst>
            <a:softEdge rad="112500"/>
          </a:effectLst>
        </p:spPr>
      </p:pic>
    </p:spTree>
    <p:extLst>
      <p:ext uri="{BB962C8B-B14F-4D97-AF65-F5344CB8AC3E}">
        <p14:creationId xmlns:p14="http://schemas.microsoft.com/office/powerpoint/2010/main" val="1439183857"/>
      </p:ext>
    </p:extLst>
  </p:cSld>
  <p:clrMapOvr>
    <a:masterClrMapping/>
  </p:clrMapOvr>
  <p:transition/>
  <p:timing/>
</p:sld>
</file>

<file path=ppt/slides/slide3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3" name="Zástupný symbol pro zápatí 2"/>
          <p:cNvSpPr>
            <a:spLocks noGrp="1"/>
          </p:cNvSpPr>
          <p:nvPr>
            <p:ph type="ftr" sz="quarter" idx="11"/>
          </p:nvPr>
        </p:nvSpPr>
        <p:spPr/>
        <p:txBody>
          <a:bodyPr/>
          <a:lstStyle/>
          <a:p>
            <a:r>
              <a:rPr lang="cs-CZ" smtClean="0"/>
              <a:t>Jméno Afiliace</a:t>
            </a:r>
            <a:endParaRPr lang="cs-CZ"/>
          </a:p>
        </p:txBody>
      </p:sp>
      <p:sp>
        <p:nvSpPr>
          <p:cNvPr id="4" name="Zástupný symbol pro číslo snímku 3"/>
          <p:cNvSpPr>
            <a:spLocks noGrp="1"/>
          </p:cNvSpPr>
          <p:nvPr>
            <p:ph type="sldNum" sz="quarter" idx="12"/>
          </p:nvPr>
        </p:nvSpPr>
        <p:spPr/>
        <p:txBody>
          <a:bodyPr/>
          <a:lstStyle/>
          <a:p>
            <a:fld id="{58ACF089-6BD9-4FF9-8F05-3BF27D933551}" type="slidenum">
              <a:rPr lang="cs-CZ" smtClean="0"/>
              <a:t>37</a:t>
            </a:fld>
            <a:endParaRPr lang="cs-CZ"/>
          </a:p>
        </p:txBody>
      </p:sp>
      <p:sp>
        <p:nvSpPr>
          <p:cNvPr id="5" name="Obdélník 4"/>
          <p:cNvSpPr/>
          <p:nvPr/>
        </p:nvSpPr>
        <p:spPr>
          <a:xfrm>
            <a:off x="838200" y="1443842"/>
            <a:ext cx="10393680" cy="2492990"/>
          </a:xfrm>
          <a:prstGeom prst="rect">
            <a:avLst/>
          </a:prstGeom>
        </p:spPr>
        <p:txBody>
          <a:bodyPr wrap="square">
            <a:spAutoFit/>
          </a:bodyPr>
          <a:lstStyle>
            <a:defPPr>
              <a:defRPr lang="cs-CZ"/>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cs-CZ" sz="2400">
                <a:latin typeface="Source Sans Pro Semibold" pitchFamily="34" charset="-18"/>
              </a:rPr>
              <a:t>Podobně lze charakterizovat metody </a:t>
            </a:r>
            <a:r>
              <a:rPr lang="cs-CZ" sz="2400" smtClean="0">
                <a:latin typeface="Source Sans Pro Semibold" pitchFamily="34" charset="-18"/>
              </a:rPr>
              <a:t>optimalizace podle způsobu výpočtu:</a:t>
            </a:r>
          </a:p>
          <a:p>
            <a:endParaRPr lang="cs-CZ" sz="2400">
              <a:latin typeface="Source Sans Pro Semibold" pitchFamily="34" charset="-18"/>
            </a:endParaRPr>
          </a:p>
          <a:p>
            <a:pPr marL="285750" indent="-288000">
              <a:lnSpc>
                <a:spcPct val="150000"/>
              </a:lnSpc>
              <a:buFont typeface="Courier New" pitchFamily="49" charset="0"/>
              <a:buChar char="o"/>
            </a:pPr>
            <a:r>
              <a:rPr lang="cs-CZ" sz="2400">
                <a:latin typeface="Source Sans Pro Semibold" pitchFamily="34" charset="-18"/>
              </a:rPr>
              <a:t>Analytické metody (používají derivace a prostředky matematické analýzy)</a:t>
            </a:r>
          </a:p>
          <a:p>
            <a:pPr marL="285750" indent="-288000">
              <a:lnSpc>
                <a:spcPct val="150000"/>
              </a:lnSpc>
              <a:buFont typeface="Courier New" pitchFamily="49" charset="0"/>
              <a:buChar char="o"/>
            </a:pPr>
            <a:r>
              <a:rPr lang="cs-CZ" sz="2400">
                <a:latin typeface="Source Sans Pro Semibold" pitchFamily="34" charset="-18"/>
              </a:rPr>
              <a:t>Iterační metody (konstruují posloupnosti v definičním oboru)</a:t>
            </a:r>
          </a:p>
          <a:p>
            <a:pPr marL="285750" indent="-288000">
              <a:lnSpc>
                <a:spcPct val="150000"/>
              </a:lnSpc>
              <a:buFont typeface="Courier New" pitchFamily="49" charset="0"/>
              <a:buChar char="o"/>
            </a:pPr>
            <a:r>
              <a:rPr lang="cs-CZ" sz="2400">
                <a:latin typeface="Source Sans Pro Semibold" pitchFamily="34" charset="-18"/>
              </a:rPr>
              <a:t>Speciální metody (lineární, dynamické, konvexní,… programování)</a:t>
            </a:r>
            <a:endParaRPr lang="en-US" sz="2400">
              <a:latin typeface="Source Sans Pro Semibold" pitchFamily="34" charset="-18"/>
            </a:endParaRPr>
          </a:p>
        </p:txBody>
      </p:sp>
      <p:sp>
        <p:nvSpPr>
          <p:cNvPr id="6" name="Title 1"/>
          <p:cNvSpPr>
            <a:spLocks noGrp="1"/>
          </p:cNvSpPr>
          <p:nvPr>
            <p:ph type="title"/>
          </p:nvPr>
        </p:nvSpPr>
        <p:spPr/>
        <p:txBody>
          <a:bodyPr>
            <a:normAutofit/>
          </a:bodyPr>
          <a:lstStyle/>
          <a:p>
            <a:r>
              <a:rPr lang="en-US" sz="3200" smtClean="0"/>
              <a:t>1.</a:t>
            </a:r>
            <a:r>
              <a:rPr lang="cs-CZ" sz="3200" smtClean="0"/>
              <a:t>3</a:t>
            </a:r>
            <a:r>
              <a:rPr lang="en-US" sz="3200" smtClean="0"/>
              <a:t> </a:t>
            </a:r>
            <a:r>
              <a:rPr lang="cs-CZ" sz="3200" smtClean="0"/>
              <a:t>Reference, doporučená literatura, odkazy</a:t>
            </a:r>
            <a:endParaRPr lang="en-US" sz="3200"/>
          </a:p>
        </p:txBody>
      </p:sp>
    </p:spTree>
    <p:extLst>
      <p:ext uri="{BB962C8B-B14F-4D97-AF65-F5344CB8AC3E}">
        <p14:creationId xmlns:p14="http://schemas.microsoft.com/office/powerpoint/2010/main" val="3990506381"/>
      </p:ext>
    </p:extLst>
  </p:cSld>
  <p:clrMapOvr>
    <a:masterClrMapping/>
  </p:clrMapOvr>
  <p:transition/>
  <p:timing/>
</p:sld>
</file>

<file path=ppt/slides/slide3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6627" name="Rectangle 3"/>
          <p:cNvSpPr>
            <a:spLocks noGrp="1" noChangeArrowheads="1"/>
          </p:cNvSpPr>
          <p:nvPr>
            <p:ph idx="1"/>
          </p:nvPr>
        </p:nvSpPr>
        <p:spPr>
          <a:xfrm>
            <a:off x="876300" y="1403351"/>
            <a:ext cx="10439400" cy="4505743"/>
          </a:xfrm>
        </p:spPr>
        <p:txBody>
          <a:bodyPr>
            <a:noAutofit/>
          </a:bodyPr>
          <a:lstStyle/>
          <a:p>
            <a:pPr marL="0" indent="0">
              <a:buNone/>
            </a:pPr>
            <a:r>
              <a:rPr lang="cs-CZ" sz="2000" smtClean="0"/>
              <a:t>[</a:t>
            </a:r>
            <a:r>
              <a:rPr lang="cs-CZ" sz="2000"/>
              <a:t>1] </a:t>
            </a:r>
            <a:r>
              <a:rPr lang="cs-CZ" sz="2000" smtClean="0"/>
              <a:t>ANTONIOU,  Andreas, LU, Wu-Sheng. </a:t>
            </a:r>
            <a:r>
              <a:rPr lang="cs-CZ" sz="2000" i="1" err="1" smtClean="0"/>
              <a:t>Practical optimization- Algotithms and Engineering 	Applications. </a:t>
            </a:r>
            <a:r>
              <a:rPr lang="cs-CZ" sz="2000" err="1" smtClean="0"/>
              <a:t>Springer 2007. 669 s. ISBN 978-0-387-71106-5.</a:t>
            </a:r>
            <a:endParaRPr lang="cs-CZ" sz="2000"/>
          </a:p>
          <a:p>
            <a:pPr marL="0" indent="0">
              <a:buNone/>
            </a:pPr>
            <a:r>
              <a:rPr lang="cs-CZ" sz="2000"/>
              <a:t>[2] DEMEL, Jiří. </a:t>
            </a:r>
            <a:r>
              <a:rPr lang="cs-CZ" sz="2000" i="1"/>
              <a:t>Operační výzkum</a:t>
            </a:r>
            <a:r>
              <a:rPr lang="cs-CZ" sz="2000"/>
              <a:t> [online]. 2017 [cit. 2018-03-08], učební text ČVUT. Dostupné na: </a:t>
            </a:r>
            <a:r>
              <a:rPr lang="cs-CZ" sz="2000" smtClean="0"/>
              <a:t>	https</a:t>
            </a:r>
            <a:r>
              <a:rPr lang="cs-CZ" sz="2000"/>
              <a:t>:// kix.fsv.cvut.cz/~demel/ped/ov/ov.pdf</a:t>
            </a:r>
          </a:p>
          <a:p>
            <a:pPr marL="0" indent="0">
              <a:buNone/>
            </a:pPr>
            <a:r>
              <a:rPr lang="cs-CZ" sz="2000" smtClean="0"/>
              <a:t> [</a:t>
            </a:r>
            <a:r>
              <a:rPr lang="cs-CZ" sz="2000"/>
              <a:t>3] DUPAČOVÁ, Jitka, LACHOUT, Petr. </a:t>
            </a:r>
            <a:r>
              <a:rPr lang="cs-CZ" sz="2000" i="1"/>
              <a:t>Úvod do optimalizace.</a:t>
            </a:r>
            <a:r>
              <a:rPr lang="cs-CZ" sz="2000"/>
              <a:t> 1.vyd. Praha: Matfyzpress, 2011. 81 s. </a:t>
            </a:r>
            <a:r>
              <a:rPr lang="cs-CZ" sz="2000" smtClean="0"/>
              <a:t>	ISBN 978-80-7378-176-7.</a:t>
            </a:r>
            <a:endParaRPr lang="cs-CZ" sz="2000"/>
          </a:p>
          <a:p>
            <a:pPr marL="0" indent="0">
              <a:buNone/>
            </a:pPr>
            <a:r>
              <a:rPr lang="cs-CZ" sz="2000" smtClean="0"/>
              <a:t> [</a:t>
            </a:r>
            <a:r>
              <a:rPr lang="cs-CZ" sz="2000"/>
              <a:t>4] GRYGAROVÁ, Libuše. </a:t>
            </a:r>
            <a:r>
              <a:rPr lang="cs-CZ" sz="2000" i="1"/>
              <a:t>Úvod do lineárního programování</a:t>
            </a:r>
            <a:r>
              <a:rPr lang="cs-CZ" sz="2000"/>
              <a:t>, skripta. 1. vyd. Praha: Státní </a:t>
            </a:r>
            <a:r>
              <a:rPr lang="cs-CZ" sz="2000" err="1" smtClean="0"/>
              <a:t>pedag.</a:t>
            </a:r>
          </a:p>
          <a:p>
            <a:pPr marL="0" indent="0">
              <a:buNone/>
            </a:pPr>
            <a:r>
              <a:rPr lang="cs-CZ" sz="2000"/>
              <a:t> </a:t>
            </a:r>
            <a:r>
              <a:rPr lang="cs-CZ" sz="2000" smtClean="0"/>
              <a:t>      nakladatelství</a:t>
            </a:r>
            <a:r>
              <a:rPr lang="cs-CZ" sz="2000"/>
              <a:t>, 1975.</a:t>
            </a:r>
          </a:p>
          <a:p>
            <a:pPr marL="0" indent="0">
              <a:buNone/>
            </a:pPr>
            <a:r>
              <a:rPr lang="cs-CZ" sz="2000" smtClean="0"/>
              <a:t>[</a:t>
            </a:r>
            <a:r>
              <a:rPr lang="cs-CZ" sz="2000"/>
              <a:t>5] </a:t>
            </a:r>
            <a:r>
              <a:rPr lang="cs-CZ" sz="2000" smtClean="0"/>
              <a:t>BOURBAKI, Nicolas. </a:t>
            </a:r>
            <a:r>
              <a:rPr lang="cs-CZ" sz="2000" i="1" err="1"/>
              <a:t>Elements of the History of Mathematics</a:t>
            </a:r>
            <a:r>
              <a:rPr lang="cs-CZ" sz="2000"/>
              <a:t>. </a:t>
            </a:r>
            <a:r>
              <a:rPr lang="cs-CZ" sz="2000" err="1" smtClean="0"/>
              <a:t>Springer-Verlag</a:t>
            </a:r>
            <a:r>
              <a:rPr lang="cs-CZ" sz="2000"/>
              <a:t>, 1998. </a:t>
            </a:r>
            <a:r>
              <a:rPr lang="cs-CZ" sz="2000" smtClean="0"/>
              <a:t>ISBN    	3-540-64767-8. </a:t>
            </a:r>
            <a:r>
              <a:rPr lang="cs-CZ" sz="2000"/>
              <a:t>	 </a:t>
            </a:r>
          </a:p>
          <a:p>
            <a:pPr marL="0" indent="0">
              <a:buNone/>
            </a:pPr>
            <a:r>
              <a:rPr lang="cs-CZ" sz="2000"/>
              <a:t>[6] HUDZOVIČ, P.: </a:t>
            </a:r>
            <a:r>
              <a:rPr lang="cs-CZ" sz="2000" i="1" err="1"/>
              <a:t>Optimalizácia</a:t>
            </a:r>
            <a:r>
              <a:rPr lang="cs-CZ" sz="2000"/>
              <a:t>. FEI, STU Bratislava, </a:t>
            </a:r>
            <a:r>
              <a:rPr lang="cs-CZ" sz="2000" smtClean="0"/>
              <a:t>2004. 320 s. ISBN 80-227-2072-0.</a:t>
            </a:r>
          </a:p>
          <a:p>
            <a:pPr marL="0" indent="0">
              <a:buNone/>
            </a:pPr>
            <a:r>
              <a:rPr lang="cs-CZ" sz="2000"/>
              <a:t>[7] JABLONSKÝ, Josef. </a:t>
            </a:r>
            <a:r>
              <a:rPr lang="cs-CZ" sz="2000" i="1"/>
              <a:t>Operační výzkum: kvantitativní modely pro ekonomické rozhodování</a:t>
            </a:r>
            <a:r>
              <a:rPr lang="cs-CZ" sz="2000"/>
              <a:t>. 1. vyd. </a:t>
            </a:r>
            <a:r>
              <a:rPr lang="cs-CZ" sz="2000" smtClean="0"/>
              <a:t>  </a:t>
            </a:r>
          </a:p>
          <a:p>
            <a:pPr marL="0" indent="0">
              <a:buNone/>
            </a:pPr>
            <a:r>
              <a:rPr lang="cs-CZ" sz="2000"/>
              <a:t> </a:t>
            </a:r>
            <a:r>
              <a:rPr lang="cs-CZ" sz="2000" smtClean="0"/>
              <a:t>      Praha: Professional </a:t>
            </a:r>
            <a:r>
              <a:rPr lang="cs-CZ" sz="2000" err="1"/>
              <a:t>publishing, 2002. 323 s. ISBN </a:t>
            </a:r>
            <a:r>
              <a:rPr lang="cs-CZ" sz="2000" smtClean="0"/>
              <a:t>80-86419-23-1.</a:t>
            </a:r>
          </a:p>
          <a:p>
            <a:pPr marL="0" indent="0">
              <a:buNone/>
            </a:pPr>
            <a:r>
              <a:rPr lang="cs-CZ" sz="2000"/>
              <a:t>[ </a:t>
            </a:r>
            <a:r>
              <a:rPr lang="cs-CZ" sz="2000" smtClean="0"/>
              <a:t>8</a:t>
            </a:r>
            <a:r>
              <a:rPr lang="cs-CZ" sz="2000"/>
              <a:t>] KUBIŠOVÁ, Andrea. </a:t>
            </a:r>
            <a:r>
              <a:rPr lang="cs-CZ" sz="2000" i="1"/>
              <a:t>Operační výzkum</a:t>
            </a:r>
            <a:r>
              <a:rPr lang="cs-CZ" sz="2000"/>
              <a:t>. 2014 [cit. 2018-03-10], učební text VŠPJ. </a:t>
            </a:r>
          </a:p>
          <a:p>
            <a:pPr marL="0" indent="0">
              <a:buNone/>
            </a:pPr>
            <a:r>
              <a:rPr lang="cs-CZ" sz="2000"/>
              <a:t>[9] LACHOUT, Petr. </a:t>
            </a:r>
            <a:r>
              <a:rPr lang="cs-CZ" sz="2000" i="1"/>
              <a:t>Matematické programování</a:t>
            </a:r>
            <a:r>
              <a:rPr lang="cs-CZ" sz="2000"/>
              <a:t>. 2011 [cit. 2018-03-11], pracovní text k přednášce  </a:t>
            </a:r>
          </a:p>
          <a:p>
            <a:pPr marL="0" indent="0">
              <a:buNone/>
            </a:pPr>
            <a:endParaRPr lang="cs-CZ" sz="2000" smtClean="0"/>
          </a:p>
          <a:p>
            <a:pPr marL="0" indent="0">
              <a:buNone/>
            </a:pPr>
            <a:endParaRPr lang="cs-CZ" sz="2400"/>
          </a:p>
        </p:txBody>
      </p:sp>
      <p:sp>
        <p:nvSpPr>
          <p:cNvPr id="2" name="Nadpis 1"/>
          <p:cNvSpPr>
            <a:spLocks noGrp="1"/>
          </p:cNvSpPr>
          <p:nvPr>
            <p:ph type="title"/>
          </p:nvPr>
        </p:nvSpPr>
        <p:spPr/>
        <p:txBody>
          <a:bodyPr/>
          <a:lstStyle/>
          <a:p>
            <a:r>
              <a:rPr lang="cs-CZ" altLang="cs-CZ" smtClean="0">
                <a:latin typeface="Source Sans Pro Semibold" panose="020b0604020202020204" charset="-18"/>
              </a:rPr>
              <a:t>Reference, doporučená literatura, odkazy</a:t>
            </a:r>
            <a:endParaRPr lang="cs-CZ"/>
          </a:p>
        </p:txBody>
      </p:sp>
    </p:spTree>
    <p:extLst>
      <p:ext uri="{BB962C8B-B14F-4D97-AF65-F5344CB8AC3E}">
        <p14:creationId xmlns:p14="http://schemas.microsoft.com/office/powerpoint/2010/main" val="3805334233"/>
      </p:ext>
    </p:extLst>
  </p:cSld>
  <p:clrMapOvr>
    <a:masterClrMapping/>
  </p:clrMapOvr>
  <p:transition/>
  <p:timing/>
</p:sld>
</file>

<file path=ppt/slides/slide3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6627" name="Rectangle 3"/>
          <p:cNvSpPr>
            <a:spLocks noGrp="1" noChangeArrowheads="1"/>
          </p:cNvSpPr>
          <p:nvPr>
            <p:ph idx="1"/>
          </p:nvPr>
        </p:nvSpPr>
        <p:spPr>
          <a:xfrm>
            <a:off x="876300" y="1403351"/>
            <a:ext cx="10439400" cy="5256529"/>
          </a:xfrm>
        </p:spPr>
        <p:txBody>
          <a:bodyPr>
            <a:noAutofit/>
          </a:bodyPr>
          <a:lstStyle/>
          <a:p>
            <a:pPr marL="0" indent="0">
              <a:buNone/>
            </a:pPr>
            <a:r>
              <a:rPr lang="cs-CZ" sz="2000" smtClean="0"/>
              <a:t>[</a:t>
            </a:r>
            <a:r>
              <a:rPr lang="cs-CZ" sz="2000"/>
              <a:t>10] LINDA, Bohdan, VOLEK, Josef. </a:t>
            </a:r>
            <a:r>
              <a:rPr lang="cs-CZ" sz="2000" i="1"/>
              <a:t>Lineární programování</a:t>
            </a:r>
            <a:r>
              <a:rPr lang="cs-CZ" sz="2000"/>
              <a:t>. 3. vyd. Pardubice: </a:t>
            </a:r>
            <a:r>
              <a:rPr lang="cs-CZ" sz="2000" smtClean="0"/>
              <a:t>Univerzita </a:t>
            </a:r>
          </a:p>
          <a:p>
            <a:pPr marL="0" indent="0">
              <a:buNone/>
            </a:pPr>
            <a:r>
              <a:rPr lang="cs-CZ" sz="2000"/>
              <a:t> </a:t>
            </a:r>
            <a:r>
              <a:rPr lang="cs-CZ" sz="2000" smtClean="0"/>
              <a:t>        Pardubice</a:t>
            </a:r>
            <a:r>
              <a:rPr lang="cs-CZ" sz="2000"/>
              <a:t>, 2009, </a:t>
            </a:r>
            <a:r>
              <a:rPr lang="cs-CZ" sz="2000" smtClean="0"/>
              <a:t>139 </a:t>
            </a:r>
            <a:r>
              <a:rPr lang="cs-CZ" sz="2000"/>
              <a:t>s. ISBN </a:t>
            </a:r>
            <a:r>
              <a:rPr lang="cs-CZ" sz="2000" smtClean="0"/>
              <a:t>978-80-7395-207-5.</a:t>
            </a:r>
          </a:p>
          <a:p>
            <a:pPr marL="0" indent="0">
              <a:buNone/>
            </a:pPr>
            <a:r>
              <a:rPr lang="cs-CZ" sz="2000"/>
              <a:t>[11] LUENBERGER, David G., YE, Yinyu. </a:t>
            </a:r>
            <a:r>
              <a:rPr lang="cs-CZ" sz="2000" i="1" err="1"/>
              <a:t>Linear and nonlinear programming</a:t>
            </a:r>
            <a:r>
              <a:rPr lang="cs-CZ" sz="2000"/>
              <a:t>. 3rd ed. New York: </a:t>
            </a:r>
            <a:endParaRPr lang="cs-CZ" sz="2000" smtClean="0"/>
          </a:p>
          <a:p>
            <a:pPr marL="0" indent="0">
              <a:buNone/>
            </a:pPr>
            <a:r>
              <a:rPr lang="cs-CZ" sz="2000"/>
              <a:t> </a:t>
            </a:r>
            <a:r>
              <a:rPr lang="cs-CZ" sz="2000" smtClean="0"/>
              <a:t>        Springer</a:t>
            </a:r>
            <a:r>
              <a:rPr lang="cs-CZ" sz="2000"/>
              <a:t>, </a:t>
            </a:r>
            <a:r>
              <a:rPr lang="cs-CZ" sz="2000" smtClean="0"/>
              <a:t>2008. 546 </a:t>
            </a:r>
            <a:r>
              <a:rPr lang="cs-CZ" sz="2000"/>
              <a:t>s. ISBN 978-0387-74502-2</a:t>
            </a:r>
          </a:p>
          <a:p>
            <a:pPr marL="0" indent="0">
              <a:buNone/>
            </a:pPr>
            <a:r>
              <a:rPr lang="cs-CZ" sz="2000"/>
              <a:t>[12] MAŇAS, </a:t>
            </a:r>
            <a:r>
              <a:rPr lang="cs-CZ" sz="2000" smtClean="0"/>
              <a:t>Miroslav. </a:t>
            </a:r>
            <a:r>
              <a:rPr lang="cs-CZ" sz="2000" i="1" smtClean="0"/>
              <a:t>Optimalizační </a:t>
            </a:r>
            <a:r>
              <a:rPr lang="cs-CZ" sz="2000" i="1"/>
              <a:t>metody</a:t>
            </a:r>
            <a:r>
              <a:rPr lang="cs-CZ" sz="2000"/>
              <a:t>. 1. vyd. Praha: TKI SNTL, 1979. 260 s.</a:t>
            </a:r>
          </a:p>
          <a:p>
            <a:pPr marL="0" indent="0">
              <a:buNone/>
            </a:pPr>
            <a:r>
              <a:rPr lang="cs-CZ" sz="2000"/>
              <a:t>[13] PLESNÍK, Ján, DUPAČOVÁ, Jitka, VLACH, Milan: </a:t>
            </a:r>
            <a:r>
              <a:rPr lang="cs-CZ" sz="2000" i="1" err="1" smtClean="0"/>
              <a:t>Lineárne  </a:t>
            </a:r>
            <a:r>
              <a:rPr lang="cs-CZ" sz="2000" i="1" err="1"/>
              <a:t>programovanie</a:t>
            </a:r>
            <a:r>
              <a:rPr lang="cs-CZ" sz="2000"/>
              <a:t>. 1. vyd. Bratislava: </a:t>
            </a:r>
            <a:r>
              <a:rPr lang="cs-CZ" sz="2000" smtClean="0"/>
              <a:t>          </a:t>
            </a:r>
          </a:p>
          <a:p>
            <a:pPr marL="0" indent="0">
              <a:buNone/>
            </a:pPr>
            <a:r>
              <a:rPr lang="cs-CZ" sz="2000"/>
              <a:t> </a:t>
            </a:r>
            <a:r>
              <a:rPr lang="cs-CZ" sz="2000" smtClean="0"/>
              <a:t>        Alfa</a:t>
            </a:r>
            <a:r>
              <a:rPr lang="cs-CZ" sz="2000"/>
              <a:t>, 1990. </a:t>
            </a:r>
            <a:r>
              <a:rPr lang="cs-CZ" sz="2000" smtClean="0"/>
              <a:t>320 </a:t>
            </a:r>
            <a:r>
              <a:rPr lang="cs-CZ" sz="2000"/>
              <a:t>s. ISBN </a:t>
            </a:r>
            <a:r>
              <a:rPr lang="cs-CZ" sz="2000" smtClean="0"/>
              <a:t>80-05-00679-9</a:t>
            </a:r>
          </a:p>
          <a:p>
            <a:pPr marL="0" indent="0">
              <a:buNone/>
              <a:tabLst>
                <a:tab pos="365125" algn="ctr"/>
              </a:tabLst>
            </a:pPr>
            <a:r>
              <a:rPr lang="cs-CZ" sz="2000" smtClean="0"/>
              <a:t>[14] </a:t>
            </a:r>
            <a:r>
              <a:rPr lang="sv-SE" sz="2000" smtClean="0"/>
              <a:t>A</a:t>
            </a:r>
            <a:r>
              <a:rPr lang="cs-CZ" sz="2000" smtClean="0"/>
              <a:t>SSAD,</a:t>
            </a:r>
            <a:r>
              <a:rPr lang="sv-SE" sz="2000" smtClean="0"/>
              <a:t> A</a:t>
            </a:r>
            <a:r>
              <a:rPr lang="cs-CZ" sz="2000" err="1" smtClean="0"/>
              <a:t>rjang, GASS, </a:t>
            </a:r>
            <a:r>
              <a:rPr lang="sv-SE" sz="2000" smtClean="0"/>
              <a:t>S</a:t>
            </a:r>
            <a:r>
              <a:rPr lang="cs-CZ" sz="2000" smtClean="0"/>
              <a:t>aul. Profiles </a:t>
            </a:r>
            <a:r>
              <a:rPr lang="cs-CZ" sz="2000"/>
              <a:t>in Operations </a:t>
            </a:r>
            <a:r>
              <a:rPr lang="cs-CZ" sz="2000" err="1" smtClean="0"/>
              <a:t>Research.  Springer, 2011. 867s. </a:t>
            </a:r>
            <a:r>
              <a:rPr lang="cs-CZ" sz="2000"/>
              <a:t>ISBN </a:t>
            </a:r>
            <a:r>
              <a:rPr lang="cs-CZ" sz="2000" smtClean="0"/>
              <a:t>978-1-       		4419-6281-2.</a:t>
            </a:r>
            <a:endParaRPr lang="cs-CZ" sz="2000"/>
          </a:p>
          <a:p>
            <a:pPr marL="0" indent="0">
              <a:buNone/>
            </a:pPr>
            <a:r>
              <a:rPr lang="cs-CZ" sz="2000"/>
              <a:t>[</a:t>
            </a:r>
            <a:r>
              <a:rPr lang="cs-CZ" sz="2000" smtClean="0"/>
              <a:t>15]</a:t>
            </a:r>
            <a:r>
              <a:rPr lang="cs-CZ" sz="2000"/>
              <a:t> ŠOLCOVÁ, A.: Kapitoly z historie matematiky a informatiky, Česká technika – nakladatelství </a:t>
            </a:r>
            <a:r>
              <a:rPr lang="cs-CZ" sz="2000" smtClean="0"/>
              <a:t>	ČVUT </a:t>
            </a:r>
            <a:r>
              <a:rPr lang="cs-CZ" sz="2000"/>
              <a:t>v Praze, </a:t>
            </a:r>
            <a:r>
              <a:rPr lang="cs-CZ" sz="2000" smtClean="0"/>
              <a:t>2017, ISBN-978-80-01-06092-6.</a:t>
            </a:r>
          </a:p>
          <a:p>
            <a:pPr marL="0" indent="0">
              <a:buNone/>
            </a:pPr>
            <a:r>
              <a:rPr lang="cs-CZ" sz="2000"/>
              <a:t>[</a:t>
            </a:r>
            <a:r>
              <a:rPr lang="cs-CZ" sz="2000" smtClean="0"/>
              <a:t>16] </a:t>
            </a:r>
            <a:r>
              <a:rPr lang="cs-CZ" sz="2000"/>
              <a:t>PEKAŘ, Libor. </a:t>
            </a:r>
            <a:r>
              <a:rPr lang="cs-CZ" sz="2000" i="1"/>
              <a:t>Optimalizace</a:t>
            </a:r>
            <a:r>
              <a:rPr lang="cs-CZ" sz="2000"/>
              <a:t>, skripta. FAI, UTB, Zlín 2013. 80 s</a:t>
            </a:r>
            <a:r>
              <a:rPr lang="cs-CZ" sz="2000" smtClean="0"/>
              <a:t>.</a:t>
            </a:r>
          </a:p>
          <a:p>
            <a:pPr marL="0" indent="0">
              <a:buNone/>
            </a:pPr>
            <a:r>
              <a:rPr lang="cs-CZ" sz="2000"/>
              <a:t>[</a:t>
            </a:r>
            <a:r>
              <a:rPr lang="cs-CZ" sz="2000" smtClean="0"/>
              <a:t>17] FERGUSSON, Thomas. </a:t>
            </a:r>
            <a:r>
              <a:rPr lang="cs-CZ" sz="2000" i="1" smtClean="0"/>
              <a:t>Game theory</a:t>
            </a:r>
            <a:r>
              <a:rPr lang="cs-CZ" sz="2000" smtClean="0"/>
              <a:t>. Texty Math. Dep. UCLA. 2014. Dostupné</a:t>
            </a:r>
            <a:r>
              <a:rPr lang="cs-CZ" sz="2000"/>
              <a:t>: </a:t>
            </a:r>
            <a:r>
              <a:rPr lang="cs-CZ" sz="2000" smtClean="0"/>
              <a:t>	</a:t>
            </a:r>
            <a:r>
              <a:rPr lang="cs-CZ" sz="2000" smtClean="0">
                <a:hlinkClick r:id="rId2"/>
              </a:rPr>
              <a:t>http</a:t>
            </a:r>
            <a:r>
              <a:rPr lang="cs-CZ" sz="2000">
                <a:hlinkClick r:id="rId2"/>
              </a:rPr>
              <a:t>://www.math.ucla.edu/~</a:t>
            </a:r>
            <a:r>
              <a:rPr lang="cs-CZ" sz="2000" smtClean="0">
                <a:hlinkClick r:id="rId2"/>
              </a:rPr>
              <a:t>tom/Game_Theory/Contents.html</a:t>
            </a:r>
            <a:endParaRPr lang="cs-CZ" sz="2000" smtClean="0"/>
          </a:p>
          <a:p>
            <a:pPr marL="0" indent="0">
              <a:buNone/>
            </a:pPr>
            <a:endParaRPr lang="cs-CZ" sz="2000"/>
          </a:p>
          <a:p>
            <a:pPr marL="0" indent="0">
              <a:buNone/>
            </a:pPr>
            <a:endParaRPr lang="cs-CZ" sz="2000"/>
          </a:p>
        </p:txBody>
      </p:sp>
      <p:sp>
        <p:nvSpPr>
          <p:cNvPr id="2" name="Nadpis 1"/>
          <p:cNvSpPr>
            <a:spLocks noGrp="1"/>
          </p:cNvSpPr>
          <p:nvPr>
            <p:ph type="title"/>
          </p:nvPr>
        </p:nvSpPr>
        <p:spPr/>
        <p:txBody>
          <a:bodyPr/>
          <a:lstStyle/>
          <a:p>
            <a:r>
              <a:rPr lang="cs-CZ" altLang="cs-CZ" smtClean="0">
                <a:latin typeface="Source Sans Pro Semibold" panose="020b0604020202020204" charset="-18"/>
              </a:rPr>
              <a:t>Reference, doporučená literatura, odkazy</a:t>
            </a:r>
            <a:endParaRPr lang="cs-CZ"/>
          </a:p>
        </p:txBody>
      </p:sp>
    </p:spTree>
    <p:extLst>
      <p:ext uri="{BB962C8B-B14F-4D97-AF65-F5344CB8AC3E}">
        <p14:creationId xmlns:p14="http://schemas.microsoft.com/office/powerpoint/2010/main" val="1333793391"/>
      </p:ext>
    </p:extLst>
  </p:cSld>
  <p:clrMapOvr>
    <a:masterClrMapping/>
  </p:clrMapOvr>
  <p:transition/>
  <p:timing/>
</p:sld>
</file>

<file path=ppt/slides/slide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Title 1"/>
          <p:cNvSpPr>
            <a:spLocks noGrp="1"/>
          </p:cNvSpPr>
          <p:nvPr>
            <p:ph type="ctrTitle"/>
          </p:nvPr>
        </p:nvSpPr>
        <p:spPr>
          <a:xfrm>
            <a:off x="2036001" y="993535"/>
            <a:ext cx="8182507" cy="1008112"/>
          </a:xfrm>
        </p:spPr>
        <p:txBody>
          <a:bodyPr>
            <a:normAutofit/>
          </a:bodyPr>
          <a:lstStyle/>
          <a:p>
            <a:r>
              <a:rPr lang="cs-CZ" sz="3200" smtClean="0"/>
              <a:t>Úvodní slovo</a:t>
            </a:r>
            <a:endParaRPr lang="en-US" sz="3200"/>
          </a:p>
        </p:txBody>
      </p:sp>
      <p:sp>
        <p:nvSpPr>
          <p:cNvPr id="3" name="Subtitle 2"/>
          <p:cNvSpPr>
            <a:spLocks noGrp="1"/>
          </p:cNvSpPr>
          <p:nvPr>
            <p:ph type="subTitle" idx="1"/>
          </p:nvPr>
        </p:nvSpPr>
        <p:spPr>
          <a:xfrm>
            <a:off x="1633491" y="1736172"/>
            <a:ext cx="9241655" cy="4862747"/>
          </a:xfrm>
        </p:spPr>
        <p:txBody>
          <a:bodyPr>
            <a:noAutofit/>
          </a:bodyPr>
          <a:lstStyle/>
          <a:p>
            <a:pPr algn="just"/>
            <a:r>
              <a:rPr lang="cs-CZ" sz="2000" smtClean="0">
                <a:solidFill>
                  <a:schemeClr val="tx1"/>
                </a:solidFill>
                <a:latin typeface="Source Sans Pro Semibold" pitchFamily="34" charset="-18"/>
              </a:rPr>
              <a:t>V průběhu 20. století došlo k obrovské exploataci metod v oblasti teoretické i aplikační. Mnohé úlohy by nebylo možno vyřešit bez použití výkonné a rychlé výpočetní techniky. Vývoj metod a algoritmů se nezastavil ani v tomto století a dnes optimalizace představuje širokou oblast aplikované matematiky. Tyto přednášky si nekladou za cíl zahrnout úplnou šíři problematiky, ale jenom některé, inženýrsky zajímavé oblasti. Jedná se o (</a:t>
            </a:r>
            <a:r>
              <a:rPr lang="cs-CZ" sz="2000" b="1">
                <a:solidFill>
                  <a:schemeClr val="tx1"/>
                </a:solidFill>
                <a:latin typeface="Source Sans Pro Semibold" panose="020b0604020202020204" charset="-18"/>
              </a:rPr>
              <a:t>[1</a:t>
            </a:r>
            <a:r>
              <a:rPr lang="cs-CZ" sz="2000" b="1" smtClean="0">
                <a:solidFill>
                  <a:schemeClr val="tx1"/>
                </a:solidFill>
                <a:latin typeface="Source Sans Pro Semibold" panose="020b0604020202020204" charset="-18"/>
              </a:rPr>
              <a:t>], [3], </a:t>
            </a:r>
            <a:r>
              <a:rPr lang="cs-CZ" sz="2000" b="1">
                <a:solidFill>
                  <a:schemeClr val="tx1"/>
                </a:solidFill>
                <a:latin typeface="Source Sans Pro Semibold" panose="020b0604020202020204" charset="-18"/>
              </a:rPr>
              <a:t>[</a:t>
            </a:r>
            <a:r>
              <a:rPr lang="cs-CZ" sz="2000" b="1" smtClean="0">
                <a:solidFill>
                  <a:schemeClr val="tx1"/>
                </a:solidFill>
                <a:latin typeface="Source Sans Pro Semibold" panose="020b0604020202020204" charset="-18"/>
              </a:rPr>
              <a:t>16], ..):</a:t>
            </a:r>
            <a:endParaRPr lang="cs-CZ" sz="2000">
              <a:solidFill>
                <a:schemeClr val="tx1"/>
              </a:solidFill>
              <a:latin typeface="Source Sans Pro Semibold" pitchFamily="34" charset="-18"/>
            </a:endParaRPr>
          </a:p>
          <a:p>
            <a:pPr marL="285750" indent="-285750" algn="just">
              <a:buFont typeface="Courier New" pitchFamily="49" charset="0"/>
              <a:buChar char="o"/>
            </a:pPr>
            <a:r>
              <a:rPr lang="cs-CZ" sz="2000" smtClean="0">
                <a:solidFill>
                  <a:schemeClr val="tx1"/>
                </a:solidFill>
                <a:latin typeface="Source Sans Pro Semibold" pitchFamily="34" charset="-18"/>
              </a:rPr>
              <a:t>Analytické </a:t>
            </a:r>
            <a:r>
              <a:rPr lang="cs-CZ" sz="2000">
                <a:solidFill>
                  <a:schemeClr val="tx1"/>
                </a:solidFill>
                <a:latin typeface="Source Sans Pro Semibold" pitchFamily="34" charset="-18"/>
              </a:rPr>
              <a:t>metody optimalizace</a:t>
            </a:r>
            <a:endParaRPr lang="en-US" sz="2000">
              <a:solidFill>
                <a:schemeClr val="tx1"/>
              </a:solidFill>
              <a:latin typeface="Source Sans Pro Semibold" pitchFamily="34" charset="-18"/>
            </a:endParaRPr>
          </a:p>
          <a:p>
            <a:pPr marL="285750" indent="-285750" algn="just">
              <a:buFont typeface="Courier New" pitchFamily="49" charset="0"/>
              <a:buChar char="o"/>
            </a:pPr>
            <a:r>
              <a:rPr lang="cs-CZ" sz="2000">
                <a:solidFill>
                  <a:schemeClr val="tx1"/>
                </a:solidFill>
                <a:latin typeface="Source Sans Pro Semibold" pitchFamily="34" charset="-18"/>
              </a:rPr>
              <a:t>Iterační metody optimalizace</a:t>
            </a:r>
            <a:endParaRPr lang="en-US" sz="2000">
              <a:solidFill>
                <a:schemeClr val="tx1"/>
              </a:solidFill>
              <a:latin typeface="Source Sans Pro Semibold" pitchFamily="34" charset="-18"/>
            </a:endParaRPr>
          </a:p>
          <a:p>
            <a:pPr marL="285750" indent="-285750" algn="just">
              <a:buFont typeface="Courier New" pitchFamily="49" charset="0"/>
              <a:buChar char="o"/>
            </a:pPr>
            <a:r>
              <a:rPr lang="cs-CZ" sz="2000">
                <a:solidFill>
                  <a:schemeClr val="tx1"/>
                </a:solidFill>
                <a:latin typeface="Source Sans Pro Semibold" pitchFamily="34" charset="-18"/>
              </a:rPr>
              <a:t>Lineární a dynamické programování</a:t>
            </a:r>
            <a:endParaRPr lang="en-US" sz="2000">
              <a:solidFill>
                <a:schemeClr val="tx1"/>
              </a:solidFill>
              <a:latin typeface="Source Sans Pro Semibold" pitchFamily="34" charset="-18"/>
            </a:endParaRPr>
          </a:p>
          <a:p>
            <a:pPr marL="285750" indent="-285750" algn="just">
              <a:buFont typeface="Courier New" pitchFamily="49" charset="0"/>
              <a:buChar char="o"/>
            </a:pPr>
            <a:r>
              <a:rPr lang="cs-CZ" sz="2000">
                <a:solidFill>
                  <a:schemeClr val="tx1"/>
                </a:solidFill>
                <a:latin typeface="Source Sans Pro Semibold" pitchFamily="34" charset="-18"/>
              </a:rPr>
              <a:t>Teorie rozhodování a teorie </a:t>
            </a:r>
            <a:r>
              <a:rPr lang="cs-CZ" sz="2000" smtClean="0">
                <a:solidFill>
                  <a:schemeClr val="tx1"/>
                </a:solidFill>
                <a:latin typeface="Source Sans Pro Semibold" pitchFamily="34" charset="-18"/>
              </a:rPr>
              <a:t>her</a:t>
            </a:r>
          </a:p>
          <a:p>
            <a:pPr algn="just"/>
            <a:endParaRPr lang="cs-CZ" sz="2000" smtClean="0">
              <a:solidFill>
                <a:schemeClr val="tx1"/>
              </a:solidFill>
              <a:latin typeface="Source Sans Pro Semibold" pitchFamily="34" charset="-18"/>
            </a:endParaRPr>
          </a:p>
          <a:p>
            <a:pPr algn="just"/>
            <a:r>
              <a:rPr lang="cs-CZ" sz="2000" smtClean="0">
                <a:solidFill>
                  <a:schemeClr val="tx1"/>
                </a:solidFill>
                <a:latin typeface="Source Sans Pro Semibold" pitchFamily="34" charset="-18"/>
              </a:rPr>
              <a:t>V průběhu historie se v optimalizaci čerpalo  z vědeckého přínosu mnoha osobností, významné jsou dále uvedeny,  zdroje  </a:t>
            </a:r>
            <a:r>
              <a:rPr lang="cs-CZ" sz="2000" b="1" smtClean="0">
                <a:solidFill>
                  <a:schemeClr val="tx1"/>
                </a:solidFill>
                <a:latin typeface="Source Sans Pro Semibold" panose="020b0604020202020204" charset="-18"/>
              </a:rPr>
              <a:t>[5], </a:t>
            </a:r>
            <a:r>
              <a:rPr lang="cs-CZ" sz="2000" b="1">
                <a:solidFill>
                  <a:schemeClr val="tx1"/>
                </a:solidFill>
                <a:latin typeface="Source Sans Pro Semibold" panose="020b0604020202020204" charset="-18"/>
              </a:rPr>
              <a:t>[</a:t>
            </a:r>
            <a:r>
              <a:rPr lang="cs-CZ" sz="2000" b="1" smtClean="0">
                <a:solidFill>
                  <a:schemeClr val="tx1"/>
                </a:solidFill>
                <a:latin typeface="Source Sans Pro Semibold" panose="020b0604020202020204" charset="-18"/>
              </a:rPr>
              <a:t>15],  </a:t>
            </a:r>
            <a:r>
              <a:rPr lang="cs-CZ" sz="2000" b="1">
                <a:solidFill>
                  <a:schemeClr val="tx1"/>
                </a:solidFill>
                <a:latin typeface="Source Sans Pro Semibold" panose="020b0604020202020204" charset="-18"/>
              </a:rPr>
              <a:t>a Wikipedie (</a:t>
            </a:r>
            <a:r>
              <a:rPr lang="cs-CZ" sz="2000" b="1">
                <a:solidFill>
                  <a:schemeClr val="tx1"/>
                </a:solidFill>
                <a:latin typeface="Source Sans Pro Semibold" panose="020b0604020202020204" charset="-18"/>
                <a:hlinkClick r:id="rId3"/>
              </a:rPr>
              <a:t>https://</a:t>
            </a:r>
            <a:r>
              <a:rPr lang="cs-CZ" sz="2000" b="1" smtClean="0">
                <a:solidFill>
                  <a:schemeClr val="tx1"/>
                </a:solidFill>
                <a:latin typeface="Source Sans Pro Semibold" panose="020b0604020202020204" charset="-18"/>
                <a:hlinkClick r:id="rId3"/>
              </a:rPr>
              <a:t>cs.wikipedia.org/wiki/</a:t>
            </a:r>
            <a:r>
              <a:rPr lang="cs-CZ" sz="2000" b="1" smtClean="0">
                <a:solidFill>
                  <a:schemeClr val="tx1"/>
                </a:solidFill>
                <a:latin typeface="Source Sans Pro Semibold" panose="020b0604020202020204" charset="-18"/>
              </a:rPr>
              <a:t>)</a:t>
            </a:r>
          </a:p>
          <a:p>
            <a:pPr algn="just"/>
            <a:endParaRPr lang="en-US" sz="2000">
              <a:solidFill>
                <a:schemeClr val="tx1"/>
              </a:solidFill>
              <a:latin typeface="Source Sans Pro Semibold" pitchFamily="34" charset="-18"/>
            </a:endParaRPr>
          </a:p>
        </p:txBody>
      </p:sp>
      <p:pic>
        <p:nvPicPr>
          <p:cNvPr id="14" name="Obrázek 13"/>
          <p:cNvPicPr/>
          <p:nvPr/>
        </p:nvPicPr>
        <p:blipFill>
          <a:blip r:embed="rId4">
            <a:extLst>
              <a:ext uri="{28A0092B-C50C-407E-A947-70E740481C1C}">
                <a14:useLocalDpi xmlns:a14="http://schemas.microsoft.com/office/drawing/2010/main" val="0"/>
              </a:ext>
            </a:extLst>
          </a:blip>
          <a:stretch>
            <a:fillRect/>
          </a:stretch>
        </p:blipFill>
        <p:spPr bwMode="auto">
          <a:xfrm>
            <a:off x="3161672" y="0"/>
            <a:ext cx="5748614" cy="1277620"/>
          </a:xfrm>
          <a:prstGeom prst="rect">
            <a:avLst/>
          </a:prstGeom>
          <a:ln>
            <a:noFill/>
          </a:ln>
          <a:effectLst>
            <a:softEdge rad="112500"/>
          </a:effectLst>
        </p:spPr>
      </p:pic>
    </p:spTree>
    <p:extLst>
      <p:ext uri="{BB962C8B-B14F-4D97-AF65-F5344CB8AC3E}">
        <p14:creationId xmlns:p14="http://schemas.microsoft.com/office/powerpoint/2010/main" val="382404510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53" presetClass="entr" presetSubtype="16" dur="50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3">
                                            <p:txEl>
                                              <p:pRg st="0" end="0"/>
                                            </p:txEl>
                                          </p:spTgt>
                                        </p:tgtEl>
                                      </p:cBhvr>
                                    </p:animEffect>
                                  </p:childTnLst>
                                </p:cTn>
                              </p:par>
                            </p:childTnLst>
                          </p:cTn>
                        </p:par>
                      </p:childTnLst>
                    </p:cTn>
                  </p:par>
                  <p:par>
                    <p:cTn id="10" fill="hold" nodeType="clickPar">
                      <p:stCondLst>
                        <p:cond delay="indefinite"/>
                      </p:stCondLst>
                      <p:childTnLst>
                        <p:par>
                          <p:cTn id="11" fill="hold">
                            <p:stCondLst>
                              <p:cond delay="0"/>
                            </p:stCondLst>
                            <p:childTnLst>
                              <p:par>
                                <p:cTn id="12" presetID="53" presetClass="entr" presetSubtype="16" dur="500"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 calcmode="lin" valueType="num">
                                      <p:cBhvr>
                                        <p:cTn id="14"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15" dur="500" fill="hold"/>
                                        <p:tgtEl>
                                          <p:spTgt spid="3">
                                            <p:txEl>
                                              <p:pRg st="1" end="1"/>
                                            </p:txEl>
                                          </p:spTgt>
                                        </p:tgtEl>
                                        <p:attrNameLst>
                                          <p:attrName>ppt_h</p:attrName>
                                        </p:attrNameLst>
                                      </p:cBhvr>
                                      <p:tavLst>
                                        <p:tav tm="0">
                                          <p:val>
                                            <p:fltVal val="0"/>
                                          </p:val>
                                        </p:tav>
                                        <p:tav tm="100000">
                                          <p:val>
                                            <p:strVal val="#ppt_h"/>
                                          </p:val>
                                        </p:tav>
                                      </p:tavLst>
                                    </p:anim>
                                    <p:animEffect transition="in" filter="fade">
                                      <p:cBhvr>
                                        <p:cTn id="16" dur="500"/>
                                        <p:tgtEl>
                                          <p:spTgt spid="3">
                                            <p:txEl>
                                              <p:pRg st="1" end="1"/>
                                            </p:txEl>
                                          </p:spTgt>
                                        </p:tgtEl>
                                      </p:cBhvr>
                                    </p:animEffect>
                                  </p:childTnLst>
                                </p:cTn>
                              </p:par>
                            </p:childTnLst>
                          </p:cTn>
                        </p:par>
                      </p:childTnLst>
                    </p:cTn>
                  </p:par>
                  <p:par>
                    <p:cTn id="17" fill="hold" nodeType="clickPar">
                      <p:stCondLst>
                        <p:cond delay="indefinite"/>
                      </p:stCondLst>
                      <p:childTnLst>
                        <p:par>
                          <p:cTn id="18" fill="hold">
                            <p:stCondLst>
                              <p:cond delay="0"/>
                            </p:stCondLst>
                            <p:childTnLst>
                              <p:par>
                                <p:cTn id="19" presetID="53" presetClass="entr" presetSubtype="16" dur="50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 calcmode="lin" valueType="num">
                                      <p:cBhvr>
                                        <p:cTn id="21"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22" dur="500" fill="hold"/>
                                        <p:tgtEl>
                                          <p:spTgt spid="3">
                                            <p:txEl>
                                              <p:pRg st="2" end="2"/>
                                            </p:txEl>
                                          </p:spTgt>
                                        </p:tgtEl>
                                        <p:attrNameLst>
                                          <p:attrName>ppt_h</p:attrName>
                                        </p:attrNameLst>
                                      </p:cBhvr>
                                      <p:tavLst>
                                        <p:tav tm="0">
                                          <p:val>
                                            <p:fltVal val="0"/>
                                          </p:val>
                                        </p:tav>
                                        <p:tav tm="100000">
                                          <p:val>
                                            <p:strVal val="#ppt_h"/>
                                          </p:val>
                                        </p:tav>
                                      </p:tavLst>
                                    </p:anim>
                                    <p:animEffect transition="in" filter="fade">
                                      <p:cBhvr>
                                        <p:cTn id="23" dur="500"/>
                                        <p:tgtEl>
                                          <p:spTgt spid="3">
                                            <p:txEl>
                                              <p:pRg st="2" end="2"/>
                                            </p:txEl>
                                          </p:spTgt>
                                        </p:tgtEl>
                                      </p:cBhvr>
                                    </p:animEffect>
                                  </p:childTnLst>
                                </p:cTn>
                              </p:par>
                            </p:childTnLst>
                          </p:cTn>
                        </p:par>
                      </p:childTnLst>
                    </p:cTn>
                  </p:par>
                  <p:par>
                    <p:cTn id="24" fill="hold" nodeType="clickPar">
                      <p:stCondLst>
                        <p:cond delay="indefinite"/>
                      </p:stCondLst>
                      <p:childTnLst>
                        <p:par>
                          <p:cTn id="25" fill="hold">
                            <p:stCondLst>
                              <p:cond delay="0"/>
                            </p:stCondLst>
                            <p:childTnLst>
                              <p:par>
                                <p:cTn id="26" presetID="53" presetClass="entr" presetSubtype="16" dur="500" fill="hold"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 calcmode="lin" valueType="num">
                                      <p:cBhvr>
                                        <p:cTn id="28" dur="500" fill="hold"/>
                                        <p:tgtEl>
                                          <p:spTgt spid="3">
                                            <p:txEl>
                                              <p:pRg st="3" end="3"/>
                                            </p:txEl>
                                          </p:spTgt>
                                        </p:tgtEl>
                                        <p:attrNameLst>
                                          <p:attrName>ppt_w</p:attrName>
                                        </p:attrNameLst>
                                      </p:cBhvr>
                                      <p:tavLst>
                                        <p:tav tm="0">
                                          <p:val>
                                            <p:fltVal val="0"/>
                                          </p:val>
                                        </p:tav>
                                        <p:tav tm="100000">
                                          <p:val>
                                            <p:strVal val="#ppt_w"/>
                                          </p:val>
                                        </p:tav>
                                      </p:tavLst>
                                    </p:anim>
                                    <p:anim calcmode="lin" valueType="num">
                                      <p:cBhvr>
                                        <p:cTn id="29" dur="500" fill="hold"/>
                                        <p:tgtEl>
                                          <p:spTgt spid="3">
                                            <p:txEl>
                                              <p:pRg st="3" end="3"/>
                                            </p:txEl>
                                          </p:spTgt>
                                        </p:tgtEl>
                                        <p:attrNameLst>
                                          <p:attrName>ppt_h</p:attrName>
                                        </p:attrNameLst>
                                      </p:cBhvr>
                                      <p:tavLst>
                                        <p:tav tm="0">
                                          <p:val>
                                            <p:fltVal val="0"/>
                                          </p:val>
                                        </p:tav>
                                        <p:tav tm="100000">
                                          <p:val>
                                            <p:strVal val="#ppt_h"/>
                                          </p:val>
                                        </p:tav>
                                      </p:tavLst>
                                    </p:anim>
                                    <p:animEffect transition="in" filter="fade">
                                      <p:cBhvr>
                                        <p:cTn id="30"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pic>
        <p:nvPicPr>
          <p:cNvPr id="6" name="Picture 5"/>
          <p:cNvPicPr>
            <a:picLocks noChangeAspect="1"/>
          </p:cNvPicPr>
          <p:nvPr/>
        </p:nvPicPr>
        <p:blipFill>
          <a:blip r:embed="rId3">
            <a:extLst>
              <a:ext uri="{BEBA8EAE-BF5A-486C-A8C5-ECC9F3942E4B}">
                <a14:imgProps xmlns:a14="http://schemas.microsoft.com/office/drawing/2010/main">
                  <a14:imgLayer r:embed="rId4">
                    <a14:imgEffect>
                      <a14:artisticGlowEdges/>
                    </a14:imgEffect>
                  </a14:imgLayer>
                </a14:imgProps>
              </a:ext>
              <a:ext uri="{28A0092B-C50C-407E-A947-70E740481C1C}">
                <a14:useLocalDpi xmlns:a14="http://schemas.microsoft.com/office/drawing/2010/main" val="0"/>
              </a:ext>
            </a:extLst>
          </a:blip>
          <a:stretch>
            <a:fillRect/>
          </a:stretch>
        </p:blipFill>
        <p:spPr>
          <a:xfrm>
            <a:off x="4486608" y="1660203"/>
            <a:ext cx="3110746" cy="3110746"/>
          </a:xfrm>
          <a:prstGeom prst="rect">
            <a:avLst/>
          </a:prstGeom>
        </p:spPr>
      </p:pic>
      <p:sp>
        <p:nvSpPr>
          <p:cNvPr id="2" name="Title 1"/>
          <p:cNvSpPr>
            <a:spLocks noGrp="1"/>
          </p:cNvSpPr>
          <p:nvPr>
            <p:ph type="ctrTitle"/>
          </p:nvPr>
        </p:nvSpPr>
        <p:spPr>
          <a:xfrm>
            <a:off x="2598420" y="2392086"/>
            <a:ext cx="6995161" cy="1323023"/>
          </a:xfrm>
        </p:spPr>
        <p:txBody>
          <a:bodyPr>
            <a:normAutofit fontScale="90000"/>
          </a:bodyPr>
          <a:lstStyle/>
          <a:p>
            <a:r>
              <a:rPr lang="cs-CZ"/>
              <a:t>2. Analytické metody optimalizace</a:t>
            </a:r>
          </a:p>
        </p:txBody>
      </p:sp>
      <p:sp>
        <p:nvSpPr>
          <p:cNvPr id="4" name="Footer Placeholder 3"/>
          <p:cNvSpPr>
            <a:spLocks noGrp="1"/>
          </p:cNvSpPr>
          <p:nvPr>
            <p:ph type="ftr" sz="quarter" idx="11"/>
          </p:nvPr>
        </p:nvSpPr>
        <p:spPr>
          <a:xfrm>
            <a:off x="2217468" y="6063616"/>
            <a:ext cx="2087582" cy="453650"/>
          </a:xfrm>
        </p:spPr>
        <p:txBody>
          <a:bodyPr/>
          <a:lstStyle/>
          <a:p>
            <a:pPr algn="l"/>
            <a:r>
              <a:rPr lang="cs-CZ" sz="990">
                <a:solidFill>
                  <a:schemeClr val="tx1"/>
                </a:solidFill>
                <a:latin typeface="Berlin CE" pitchFamily="2" charset="0"/>
              </a:rPr>
              <a:t>Jméno Roman Prokop</a:t>
            </a:r>
          </a:p>
          <a:p>
            <a:pPr algn="l"/>
            <a:r>
              <a:rPr lang="cs-CZ" sz="990">
                <a:solidFill>
                  <a:schemeClr val="tx1"/>
                </a:solidFill>
                <a:latin typeface="Berlin CE" pitchFamily="2" charset="0"/>
              </a:rPr>
              <a:t>Afiliace FAI UTB</a:t>
            </a:r>
          </a:p>
        </p:txBody>
      </p:sp>
      <p:pic>
        <p:nvPicPr>
          <p:cNvPr id="7" name="Picture 6"/>
          <p:cNvPicPr>
            <a:picLocks noChangeAspect="1"/>
          </p:cNvPicPr>
          <p:nvPr/>
        </p:nvPicPr>
        <p:blipFill>
          <a:blip r:embed="rId5">
            <a:extLst>
              <a:ext uri="{BEBA8EAE-BF5A-486C-A8C5-ECC9F3942E4B}">
                <a14:imgProps xmlns:a14="http://schemas.microsoft.com/office/drawing/2010/main">
                  <a14:imgLayer r:embed="rId6">
                    <a14:imgEffect>
                      <a14:artisticGlowEdges/>
                    </a14:imgEffect>
                  </a14:imgLayer>
                </a14:imgProps>
              </a:ext>
              <a:ext uri="{28A0092B-C50C-407E-A947-70E740481C1C}">
                <a14:useLocalDpi xmlns:a14="http://schemas.microsoft.com/office/drawing/2010/main" val="0"/>
              </a:ext>
            </a:extLst>
          </a:blip>
          <a:stretch>
            <a:fillRect/>
          </a:stretch>
        </p:blipFill>
        <p:spPr>
          <a:xfrm>
            <a:off x="1981175" y="6188142"/>
            <a:ext cx="185239" cy="211700"/>
          </a:xfrm>
          <a:prstGeom prst="rect">
            <a:avLst/>
          </a:prstGeom>
        </p:spPr>
      </p:pic>
      <p:pic>
        <p:nvPicPr>
          <p:cNvPr id="13" name="Obrázek 12" descr="http://www.msmt.cz/uploads/OP_VVV/Pravidla_pro_publicitu/logolinky/Logolink_OP_VVV_hor_barva_cz.jpg"/>
          <p:cNvPicPr/>
          <p:nvPr/>
        </p:nvPicPr>
        <p:blipFill>
          <a:blip r:embed="rId7">
            <a:extLst>
              <a:ext uri="{28A0092B-C50C-407E-A947-70E740481C1C}">
                <a14:useLocalDpi xmlns:a14="http://schemas.microsoft.com/office/drawing/2010/main" val="0"/>
              </a:ext>
            </a:extLst>
          </a:blip>
          <a:stretch>
            <a:fillRect/>
          </a:stretch>
        </p:blipFill>
        <p:spPr bwMode="auto">
          <a:xfrm>
            <a:off x="3450228" y="32492"/>
            <a:ext cx="5183506" cy="1149858"/>
          </a:xfrm>
          <a:prstGeom prst="rect">
            <a:avLst/>
          </a:prstGeom>
          <a:ln>
            <a:noFill/>
          </a:ln>
          <a:effectLst>
            <a:softEdge rad="112500"/>
          </a:effectLst>
        </p:spPr>
      </p:pic>
      <p:sp>
        <p:nvSpPr>
          <p:cNvPr id="5" name="Zástupný symbol pro číslo snímku 4"/>
          <p:cNvSpPr>
            <a:spLocks noGrp="1"/>
          </p:cNvSpPr>
          <p:nvPr>
            <p:ph type="sldNum" sz="quarter" idx="12"/>
          </p:nvPr>
        </p:nvSpPr>
        <p:spPr/>
        <p:txBody>
          <a:bodyPr/>
          <a:lstStyle/>
          <a:p>
            <a:fld id="{58ACF089-6BD9-4FF9-8F05-3BF27D933551}" type="slidenum">
              <a:rPr lang="cs-CZ" smtClean="0"/>
              <a:t>40</a:t>
            </a:fld>
            <a:endParaRPr lang="cs-CZ"/>
          </a:p>
        </p:txBody>
      </p:sp>
      <p:sp>
        <p:nvSpPr>
          <p:cNvPr id="14" name="TextovéPole 13"/>
          <p:cNvSpPr txBox="1"/>
          <p:nvPr/>
        </p:nvSpPr>
        <p:spPr>
          <a:xfrm>
            <a:off x="3450228" y="4854759"/>
            <a:ext cx="5183506" cy="498598"/>
          </a:xfrm>
          <a:prstGeom prst="rect">
            <a:avLst/>
          </a:prstGeom>
          <a:noFill/>
        </p:spPr>
        <p:txBody>
          <a:bodyPr wrap="square" rtlCol="0">
            <a:spAutoFit/>
          </a:bodyPr>
          <a:lstStyle>
            <a:defPPr>
              <a:defRPr lang="cs-CZ"/>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a:lstStyle>
          <a:p>
            <a:pPr algn="ctr"/>
            <a:r>
              <a:rPr lang="cs-CZ" sz="1260"/>
              <a:t>Strategický projekt UTB ve Zlíně, reg. č. CZ.02.2.69/0.0/0.0/16_015/0002204</a:t>
            </a:r>
          </a:p>
        </p:txBody>
      </p:sp>
    </p:spTree>
    <p:extLst>
      <p:ext uri="{BB962C8B-B14F-4D97-AF65-F5344CB8AC3E}">
        <p14:creationId xmlns:p14="http://schemas.microsoft.com/office/powerpoint/2010/main" val="1381620065"/>
      </p:ext>
    </p:extLst>
  </p:cSld>
  <p:clrMapOvr>
    <a:masterClrMapping/>
  </p:clrMapOvr>
  <p:transition/>
  <p:timing/>
</p:sld>
</file>

<file path=ppt/slides/slide4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Title 1"/>
          <p:cNvSpPr>
            <a:spLocks noGrp="1"/>
          </p:cNvSpPr>
          <p:nvPr>
            <p:ph type="ctrTitle"/>
          </p:nvPr>
        </p:nvSpPr>
        <p:spPr>
          <a:xfrm>
            <a:off x="2598420" y="2392086"/>
            <a:ext cx="6995161" cy="1323023"/>
          </a:xfrm>
        </p:spPr>
        <p:txBody>
          <a:bodyPr>
            <a:normAutofit fontScale="90000"/>
          </a:bodyPr>
          <a:lstStyle/>
          <a:p>
            <a:r>
              <a:rPr lang="cs-CZ"/>
              <a:t>2. Analytické metody optimalizace</a:t>
            </a:r>
          </a:p>
        </p:txBody>
      </p:sp>
      <p:sp>
        <p:nvSpPr>
          <p:cNvPr id="4" name="Footer Placeholder 3"/>
          <p:cNvSpPr>
            <a:spLocks noGrp="1"/>
          </p:cNvSpPr>
          <p:nvPr>
            <p:ph type="ftr" sz="quarter" idx="11"/>
          </p:nvPr>
        </p:nvSpPr>
        <p:spPr>
          <a:xfrm>
            <a:off x="2217468" y="6063616"/>
            <a:ext cx="2087582" cy="453650"/>
          </a:xfrm>
        </p:spPr>
        <p:txBody>
          <a:bodyPr/>
          <a:lstStyle/>
          <a:p>
            <a:pPr algn="l"/>
            <a:r>
              <a:rPr lang="cs-CZ" sz="990">
                <a:solidFill>
                  <a:schemeClr val="tx1"/>
                </a:solidFill>
                <a:latin typeface="Berlin CE" pitchFamily="2" charset="0"/>
              </a:rPr>
              <a:t>Jméno Roman Prokop</a:t>
            </a:r>
          </a:p>
          <a:p>
            <a:pPr algn="l"/>
            <a:r>
              <a:rPr lang="cs-CZ" sz="990">
                <a:solidFill>
                  <a:schemeClr val="tx1"/>
                </a:solidFill>
                <a:latin typeface="Berlin CE" pitchFamily="2" charset="0"/>
              </a:rPr>
              <a:t>Afiliace FAI UTB</a:t>
            </a:r>
          </a:p>
        </p:txBody>
      </p:sp>
      <p:pic>
        <p:nvPicPr>
          <p:cNvPr id="7" name="Picture 6"/>
          <p:cNvPicPr>
            <a:picLocks noChangeAspect="1"/>
          </p:cNvPicPr>
          <p:nvPr/>
        </p:nvPicPr>
        <p:blipFill>
          <a:blip r:embed="rId3">
            <a:extLst>
              <a:ext uri="{BEBA8EAE-BF5A-486C-A8C5-ECC9F3942E4B}">
                <a14:imgProps xmlns:a14="http://schemas.microsoft.com/office/drawing/2010/main">
                  <a14:imgLayer r:embed="rId4">
                    <a14:imgEffect>
                      <a14:artisticGlowEdges/>
                    </a14:imgEffect>
                  </a14:imgLayer>
                </a14:imgProps>
              </a:ext>
              <a:ext uri="{28A0092B-C50C-407E-A947-70E740481C1C}">
                <a14:useLocalDpi xmlns:a14="http://schemas.microsoft.com/office/drawing/2010/main" val="0"/>
              </a:ext>
            </a:extLst>
          </a:blip>
          <a:stretch>
            <a:fillRect/>
          </a:stretch>
        </p:blipFill>
        <p:spPr>
          <a:xfrm>
            <a:off x="1981175" y="6188142"/>
            <a:ext cx="185239" cy="211700"/>
          </a:xfrm>
          <a:prstGeom prst="rect">
            <a:avLst/>
          </a:prstGeom>
        </p:spPr>
      </p:pic>
      <p:pic>
        <p:nvPicPr>
          <p:cNvPr id="13" name="Obrázek 12" descr="http://www.msmt.cz/uploads/OP_VVV/Pravidla_pro_publicitu/logolinky/Logolink_OP_VVV_hor_barva_cz.jpg"/>
          <p:cNvPicPr/>
          <p:nvPr/>
        </p:nvPicPr>
        <p:blipFill>
          <a:blip r:embed="rId5">
            <a:extLst>
              <a:ext uri="{28A0092B-C50C-407E-A947-70E740481C1C}">
                <a14:useLocalDpi xmlns:a14="http://schemas.microsoft.com/office/drawing/2010/main" val="0"/>
              </a:ext>
            </a:extLst>
          </a:blip>
          <a:stretch>
            <a:fillRect/>
          </a:stretch>
        </p:blipFill>
        <p:spPr bwMode="auto">
          <a:xfrm>
            <a:off x="3450228" y="32492"/>
            <a:ext cx="5183506" cy="1149858"/>
          </a:xfrm>
          <a:prstGeom prst="rect">
            <a:avLst/>
          </a:prstGeom>
          <a:ln>
            <a:noFill/>
          </a:ln>
          <a:effectLst>
            <a:softEdge rad="112500"/>
          </a:effectLst>
        </p:spPr>
      </p:pic>
      <p:sp>
        <p:nvSpPr>
          <p:cNvPr id="5" name="Zástupný symbol pro číslo snímku 4"/>
          <p:cNvSpPr>
            <a:spLocks noGrp="1"/>
          </p:cNvSpPr>
          <p:nvPr>
            <p:ph type="sldNum" sz="quarter" idx="12"/>
          </p:nvPr>
        </p:nvSpPr>
        <p:spPr/>
        <p:txBody>
          <a:bodyPr/>
          <a:lstStyle/>
          <a:p>
            <a:fld id="{58ACF089-6BD9-4FF9-8F05-3BF27D933551}" type="slidenum">
              <a:rPr lang="cs-CZ" smtClean="0"/>
              <a:t>41</a:t>
            </a:fld>
            <a:endParaRPr lang="cs-CZ"/>
          </a:p>
        </p:txBody>
      </p:sp>
      <p:sp>
        <p:nvSpPr>
          <p:cNvPr id="14" name="TextovéPole 13"/>
          <p:cNvSpPr txBox="1"/>
          <p:nvPr/>
        </p:nvSpPr>
        <p:spPr>
          <a:xfrm>
            <a:off x="3450228" y="4854759"/>
            <a:ext cx="5183506" cy="498598"/>
          </a:xfrm>
          <a:prstGeom prst="rect">
            <a:avLst/>
          </a:prstGeom>
          <a:noFill/>
        </p:spPr>
        <p:txBody>
          <a:bodyPr wrap="square" rtlCol="0">
            <a:spAutoFit/>
          </a:bodyPr>
          <a:lstStyle>
            <a:defPPr>
              <a:defRPr lang="cs-CZ"/>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a:lstStyle>
          <a:p>
            <a:pPr algn="ctr"/>
            <a:r>
              <a:rPr lang="cs-CZ" sz="1260"/>
              <a:t>Strategický projekt UTB ve Zlíně, reg. č. CZ.02.2.69/0.0/0.0/16_015/0002204</a:t>
            </a:r>
          </a:p>
        </p:txBody>
      </p:sp>
    </p:spTree>
    <p:extLst>
      <p:ext uri="{BB962C8B-B14F-4D97-AF65-F5344CB8AC3E}">
        <p14:creationId xmlns:p14="http://schemas.microsoft.com/office/powerpoint/2010/main" val="4168899317"/>
      </p:ext>
    </p:extLst>
  </p:cSld>
  <p:clrMapOvr>
    <a:masterClrMapping/>
  </p:clrMapOvr>
  <p:transition/>
  <p:timing/>
</p:sld>
</file>

<file path=ppt/slides/slide4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Title 1"/>
          <p:cNvSpPr>
            <a:spLocks noGrp="1"/>
          </p:cNvSpPr>
          <p:nvPr>
            <p:ph type="ctrTitle"/>
          </p:nvPr>
        </p:nvSpPr>
        <p:spPr>
          <a:xfrm>
            <a:off x="1602701" y="1095941"/>
            <a:ext cx="8986599" cy="1008112"/>
          </a:xfrm>
        </p:spPr>
        <p:txBody>
          <a:bodyPr>
            <a:normAutofit fontScale="90000"/>
          </a:bodyPr>
          <a:lstStyle/>
          <a:p>
            <a:pPr algn="l"/>
            <a:r>
              <a:rPr lang="cs-CZ" sz="3840"/>
              <a:t>2. Volné extrémy funkcí reálných proměnných</a:t>
            </a:r>
          </a:p>
        </p:txBody>
      </p:sp>
      <p:sp>
        <p:nvSpPr>
          <p:cNvPr id="3" name="Subtitle 2"/>
          <p:cNvSpPr>
            <a:spLocks noGrp="1"/>
          </p:cNvSpPr>
          <p:nvPr>
            <p:ph type="subTitle" idx="1"/>
          </p:nvPr>
        </p:nvSpPr>
        <p:spPr>
          <a:xfrm>
            <a:off x="1375863" y="2046447"/>
            <a:ext cx="9332237" cy="3528392"/>
          </a:xfrm>
        </p:spPr>
        <p:txBody>
          <a:bodyPr>
            <a:noAutofit/>
          </a:bodyPr>
          <a:lstStyle/>
          <a:p>
            <a:pPr algn="l"/>
            <a:r>
              <a:rPr lang="cs-CZ" sz="2400">
                <a:solidFill>
                  <a:schemeClr val="tx1"/>
                </a:solidFill>
                <a:latin typeface="Source Sans Pro Semibold" panose="020b0604020202020204" charset="-18"/>
              </a:rPr>
              <a:t>Pod volným extrémem funkce se rozumí lokální nebo globální (absolutní) minima nebo maxima funkce na celém definičním oboru funkce. Jedná se tedy o využití prostředků matematické analýzy tedy derivace funkce v jednorozměrném případě, gradient a Hessova matice v případě vícerozměrném.</a:t>
            </a:r>
          </a:p>
          <a:p>
            <a:pPr algn="l"/>
            <a:r>
              <a:rPr lang="cs-CZ" sz="2400">
                <a:solidFill>
                  <a:schemeClr val="tx1"/>
                </a:solidFill>
                <a:latin typeface="Source Sans Pro Semibold" panose="020b0604020202020204" charset="-18"/>
              </a:rPr>
              <a:t>Protože se jedná o problematiku matematické analýzy, která je předmětem samostatných předmětů, jsou uvedeny pouze základní inženýrské postupy. Teorii lze podrobněji studovat např. v [1],</a:t>
            </a:r>
            <a:r>
              <a:rPr lang="en-US" sz="2400">
                <a:solidFill>
                  <a:schemeClr val="tx1"/>
                </a:solidFill>
                <a:latin typeface="Source Sans Pro Semibold" panose="020b0604020202020204" charset="-18"/>
              </a:rPr>
              <a:t> </a:t>
            </a:r>
            <a:r>
              <a:rPr lang="cs-CZ" sz="2400">
                <a:solidFill>
                  <a:schemeClr val="tx1"/>
                </a:solidFill>
                <a:latin typeface="Source Sans Pro Semibold" panose="020b0604020202020204" charset="-18"/>
              </a:rPr>
              <a:t>[4],</a:t>
            </a:r>
            <a:r>
              <a:rPr lang="en-US" sz="2400">
                <a:solidFill>
                  <a:schemeClr val="tx1"/>
                </a:solidFill>
                <a:latin typeface="Source Sans Pro Semibold" panose="020b0604020202020204" charset="-18"/>
              </a:rPr>
              <a:t> </a:t>
            </a:r>
            <a:r>
              <a:rPr lang="cs-CZ" sz="2400">
                <a:solidFill>
                  <a:schemeClr val="tx1"/>
                </a:solidFill>
                <a:latin typeface="Source Sans Pro Semibold" panose="020b0604020202020204" charset="-18"/>
              </a:rPr>
              <a:t>[6],</a:t>
            </a:r>
            <a:r>
              <a:rPr lang="en-US" sz="2400">
                <a:solidFill>
                  <a:schemeClr val="tx1"/>
                </a:solidFill>
                <a:latin typeface="Source Sans Pro Semibold" panose="020b0604020202020204" charset="-18"/>
              </a:rPr>
              <a:t> </a:t>
            </a:r>
            <a:r>
              <a:rPr lang="cs-CZ" sz="2400">
                <a:solidFill>
                  <a:schemeClr val="tx1"/>
                </a:solidFill>
                <a:latin typeface="Source Sans Pro Semibold" panose="020b0604020202020204" charset="-18"/>
              </a:rPr>
              <a:t>[9]. Monografie ryze matematické nejsou dále uváděny. Kapitola je rozdělena na jednorozměrný a vícerozměrný případ.</a:t>
            </a:r>
          </a:p>
          <a:p>
            <a:pPr algn="l"/>
            <a:endParaRPr lang="cs-CZ" sz="2400">
              <a:solidFill>
                <a:srgbClr val="642721"/>
              </a:solidFill>
            </a:endParaRPr>
          </a:p>
        </p:txBody>
      </p:sp>
      <p:sp>
        <p:nvSpPr>
          <p:cNvPr id="6" name="Zástupný symbol pro číslo snímku 5"/>
          <p:cNvSpPr>
            <a:spLocks noGrp="1"/>
          </p:cNvSpPr>
          <p:nvPr>
            <p:ph type="sldNum" sz="quarter" idx="12"/>
          </p:nvPr>
        </p:nvSpPr>
        <p:spPr/>
        <p:txBody>
          <a:bodyPr/>
          <a:lstStyle/>
          <a:p>
            <a:fld id="{58ACF089-6BD9-4FF9-8F05-3BF27D933551}" type="slidenum">
              <a:rPr lang="cs-CZ" smtClean="0"/>
              <a:t>42</a:t>
            </a:fld>
            <a:endParaRPr lang="cs-CZ"/>
          </a:p>
        </p:txBody>
      </p:sp>
      <p:pic>
        <p:nvPicPr>
          <p:cNvPr id="14" name="Obrázek 13" descr="http://www.msmt.cz/uploads/OP_VVV/Pravidla_pro_publicitu/logolinky/Logolink_OP_VVV_hor_barva_cz.jpg"/>
          <p:cNvPicPr/>
          <p:nvPr/>
        </p:nvPicPr>
        <p:blipFill>
          <a:blip r:embed="rId3">
            <a:extLst>
              <a:ext uri="{28A0092B-C50C-407E-A947-70E740481C1C}">
                <a14:useLocalDpi xmlns:a14="http://schemas.microsoft.com/office/drawing/2010/main" val="0"/>
              </a:ext>
            </a:extLst>
          </a:blip>
          <a:stretch>
            <a:fillRect/>
          </a:stretch>
        </p:blipFill>
        <p:spPr bwMode="auto">
          <a:xfrm>
            <a:off x="3450228" y="-8860"/>
            <a:ext cx="5183506" cy="1277620"/>
          </a:xfrm>
          <a:prstGeom prst="rect">
            <a:avLst/>
          </a:prstGeom>
          <a:ln>
            <a:noFill/>
          </a:ln>
          <a:effectLst>
            <a:softEdge rad="112500"/>
          </a:effectLst>
        </p:spPr>
      </p:pic>
      <p:sp>
        <p:nvSpPr>
          <p:cNvPr id="11" name="Footer Placeholder 3"/>
          <p:cNvSpPr>
            <a:spLocks noGrp="1"/>
          </p:cNvSpPr>
          <p:nvPr>
            <p:ph type="ftr" sz="quarter" idx="11"/>
          </p:nvPr>
        </p:nvSpPr>
        <p:spPr>
          <a:xfrm>
            <a:off x="2217468" y="6063616"/>
            <a:ext cx="2087582" cy="453650"/>
          </a:xfrm>
        </p:spPr>
        <p:txBody>
          <a:bodyPr/>
          <a:lstStyle/>
          <a:p>
            <a:pPr algn="l"/>
            <a:r>
              <a:rPr lang="cs-CZ" sz="990">
                <a:solidFill>
                  <a:schemeClr val="tx1"/>
                </a:solidFill>
                <a:latin typeface="Berlin CE" pitchFamily="2" charset="0"/>
              </a:rPr>
              <a:t>Jméno Roman Prokop</a:t>
            </a:r>
          </a:p>
          <a:p>
            <a:pPr algn="l"/>
            <a:r>
              <a:rPr lang="cs-CZ" sz="990">
                <a:solidFill>
                  <a:schemeClr val="tx1"/>
                </a:solidFill>
                <a:latin typeface="Berlin CE" pitchFamily="2" charset="0"/>
              </a:rPr>
              <a:t>Afiliace FAI UTB</a:t>
            </a:r>
          </a:p>
        </p:txBody>
      </p:sp>
      <p:pic>
        <p:nvPicPr>
          <p:cNvPr id="12" name="Picture 6"/>
          <p:cNvPicPr>
            <a:picLocks noChangeAspect="1"/>
          </p:cNvPicPr>
          <p:nvPr/>
        </p:nvPicPr>
        <p:blipFill>
          <a:blip r:embed="rId4">
            <a:extLst>
              <a:ext uri="{BEBA8EAE-BF5A-486C-A8C5-ECC9F3942E4B}">
                <a14:imgProps xmlns:a14="http://schemas.microsoft.com/office/drawing/2010/main">
                  <a14:imgLayer r:embed="rId5">
                    <a14:imgEffect>
                      <a14:artisticGlowEdges/>
                    </a14:imgEffect>
                  </a14:imgLayer>
                </a14:imgProps>
              </a:ext>
              <a:ext uri="{28A0092B-C50C-407E-A947-70E740481C1C}">
                <a14:useLocalDpi xmlns:a14="http://schemas.microsoft.com/office/drawing/2010/main" val="0"/>
              </a:ext>
            </a:extLst>
          </a:blip>
          <a:stretch>
            <a:fillRect/>
          </a:stretch>
        </p:blipFill>
        <p:spPr>
          <a:xfrm>
            <a:off x="1981175" y="6188142"/>
            <a:ext cx="185239" cy="211700"/>
          </a:xfrm>
          <a:prstGeom prst="rect">
            <a:avLst/>
          </a:prstGeom>
        </p:spPr>
      </p:pic>
    </p:spTree>
    <p:extLst>
      <p:ext uri="{BB962C8B-B14F-4D97-AF65-F5344CB8AC3E}">
        <p14:creationId xmlns:p14="http://schemas.microsoft.com/office/powerpoint/2010/main" val="2796194434"/>
      </p:ext>
    </p:extLst>
  </p:cSld>
  <p:clrMapOvr>
    <a:masterClrMapping/>
  </p:clrMapOvr>
  <p:transition/>
  <p:timing/>
</p:sld>
</file>

<file path=ppt/slides/slide4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4" name="Zástupný symbol pro číslo snímku 3"/>
          <p:cNvSpPr>
            <a:spLocks noGrp="1"/>
          </p:cNvSpPr>
          <p:nvPr>
            <p:ph type="sldNum" sz="quarter" idx="12"/>
          </p:nvPr>
        </p:nvSpPr>
        <p:spPr/>
        <p:txBody>
          <a:bodyPr/>
          <a:lstStyle/>
          <a:p>
            <a:fld id="{58ACF089-6BD9-4FF9-8F05-3BF27D933551}" type="slidenum">
              <a:rPr lang="cs-CZ" smtClean="0"/>
              <a:t>43</a:t>
            </a:fld>
            <a:endParaRPr lang="cs-CZ"/>
          </a:p>
        </p:txBody>
      </p:sp>
      <p:sp>
        <p:nvSpPr>
          <p:cNvPr id="5" name="TextovéPole 4"/>
          <p:cNvSpPr txBox="1"/>
          <p:nvPr/>
        </p:nvSpPr>
        <p:spPr>
          <a:xfrm>
            <a:off x="1602701" y="1673352"/>
            <a:ext cx="9159418" cy="3660618"/>
          </a:xfrm>
          <a:prstGeom prst="rect">
            <a:avLst/>
          </a:prstGeom>
          <a:noFill/>
        </p:spPr>
        <p:txBody>
          <a:bodyPr wrap="square" rtlCol="0">
            <a:spAutoFit/>
          </a:bodyPr>
          <a:lstStyle>
            <a:defPPr>
              <a:defRPr lang="cs-CZ"/>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a:lstStyle>
          <a:p>
            <a:pPr marL="457200" indent="-457200">
              <a:lnSpc>
                <a:spcPct val="80000"/>
              </a:lnSpc>
              <a:defRPr/>
            </a:pPr>
            <a:r>
              <a:rPr lang="cs-CZ" altLang="cs-CZ" sz="2400" i="1"/>
              <a:t>Nechť f</a:t>
            </a:r>
            <a:r>
              <a:rPr lang="cs-CZ" altLang="cs-CZ" sz="2400"/>
              <a:t>(</a:t>
            </a:r>
            <a:r>
              <a:rPr lang="cs-CZ" altLang="cs-CZ" sz="2400" i="1"/>
              <a:t>x</a:t>
            </a:r>
            <a:r>
              <a:rPr lang="cs-CZ" altLang="cs-CZ" sz="2400"/>
              <a:t>) je reálná funkce reálné proměnné:</a:t>
            </a:r>
            <a:br>
              <a:rPr lang="cs-CZ" altLang="cs-CZ" sz="2400"/>
            </a:br>
            <a:endParaRPr lang="cs-CZ" altLang="cs-CZ" sz="2400"/>
          </a:p>
          <a:p>
            <a:pPr marL="640080" lvl="1" indent="-320040">
              <a:lnSpc>
                <a:spcPct val="80000"/>
              </a:lnSpc>
              <a:buClr>
                <a:schemeClr val="tx1"/>
              </a:buClr>
              <a:buSzTx/>
              <a:buFontTx/>
              <a:buAutoNum type="arabicPeriod"/>
              <a:defRPr/>
            </a:pPr>
            <a:r>
              <a:rPr lang="cs-CZ" altLang="cs-CZ" sz="2400"/>
              <a:t>Funkce je spojitá na intervalu, jestliže je spojitá v každém jeho bodě. </a:t>
            </a:r>
          </a:p>
          <a:p>
            <a:pPr marL="320040" lvl="1">
              <a:lnSpc>
                <a:spcPct val="80000"/>
              </a:lnSpc>
              <a:buClr>
                <a:schemeClr val="tx1"/>
              </a:buClr>
              <a:buSzTx/>
              <a:defRPr/>
            </a:pPr>
            <a:r>
              <a:rPr lang="cs-CZ" altLang="cs-CZ" sz="2400"/>
              <a:t>    Funkce je spojitá v bodě, jestliže limita zprava se rovná limitě    </a:t>
            </a:r>
          </a:p>
          <a:p>
            <a:pPr marL="320040" lvl="1">
              <a:lnSpc>
                <a:spcPct val="80000"/>
              </a:lnSpc>
              <a:buClr>
                <a:schemeClr val="tx1"/>
              </a:buClr>
              <a:buSzTx/>
              <a:defRPr/>
            </a:pPr>
            <a:r>
              <a:rPr lang="cs-CZ" altLang="cs-CZ" sz="2400"/>
              <a:t>    zleva</a:t>
            </a:r>
          </a:p>
          <a:p>
            <a:pPr marL="640080" lvl="1" indent="-320040">
              <a:lnSpc>
                <a:spcPct val="80000"/>
              </a:lnSpc>
              <a:buClr>
                <a:schemeClr val="tx1"/>
              </a:buClr>
              <a:buSzTx/>
              <a:buFontTx/>
              <a:buAutoNum type="arabicPeriod"/>
              <a:tabLst>
                <a:tab pos="8077200"/>
              </a:tabLst>
              <a:defRPr/>
            </a:pPr>
            <a:endParaRPr lang="cs-CZ" altLang="cs-CZ" sz="2400"/>
          </a:p>
          <a:p>
            <a:pPr marL="731520" lvl="1" indent="-411480">
              <a:lnSpc>
                <a:spcPct val="80000"/>
              </a:lnSpc>
              <a:buClr>
                <a:schemeClr val="tx1"/>
              </a:buClr>
              <a:buSzTx/>
              <a:buFont typeface="+mj-lt"/>
              <a:buAutoNum type="arabicPeriod" startAt="2"/>
              <a:tabLst>
                <a:tab pos="8077200"/>
              </a:tabLst>
              <a:defRPr/>
            </a:pPr>
            <a:r>
              <a:rPr lang="cs-CZ" altLang="cs-CZ" sz="2400"/>
              <a:t>Definice limity funkce v bodě:</a:t>
            </a:r>
            <a:br>
              <a:rPr lang="cs-CZ" altLang="cs-CZ" sz="2400"/>
            </a:br>
            <a:br>
              <a:rPr lang="cs-CZ" altLang="cs-CZ" sz="2400"/>
            </a:br>
            <a:r>
              <a:rPr lang="cs-CZ" altLang="cs-CZ" sz="2400"/>
              <a:t>		</a:t>
            </a:r>
          </a:p>
          <a:p>
            <a:pPr marL="640080" lvl="1" indent="-320040">
              <a:lnSpc>
                <a:spcPct val="80000"/>
              </a:lnSpc>
              <a:buClr>
                <a:schemeClr val="tx1"/>
              </a:buClr>
              <a:buSzTx/>
              <a:buFontTx/>
              <a:buAutoNum type="arabicPeriod" startAt="2"/>
              <a:defRPr/>
            </a:pPr>
            <a:endParaRPr lang="cs-CZ" altLang="cs-CZ" sz="2400"/>
          </a:p>
          <a:p>
            <a:pPr marL="320040" lvl="1" indent="0">
              <a:lnSpc>
                <a:spcPct val="80000"/>
              </a:lnSpc>
              <a:buClr>
                <a:schemeClr val="tx1"/>
              </a:buClr>
              <a:buSzTx/>
              <a:buNone/>
              <a:defRPr/>
            </a:pPr>
            <a:r>
              <a:rPr lang="cs-CZ" altLang="cs-CZ" sz="2400"/>
              <a:t>Pro limitu zprava je v definici </a:t>
            </a:r>
            <a:r>
              <a:rPr lang="cs-CZ" altLang="cs-CZ" sz="2400" i="1">
                <a:sym typeface="Symbol"/>
              </a:rPr>
              <a:t>x</a:t>
            </a:r>
            <a:r>
              <a:rPr lang="cs-CZ" altLang="cs-CZ" sz="2400" i="1" baseline="-25000">
                <a:sym typeface="Symbol"/>
              </a:rPr>
              <a:t>0 </a:t>
            </a:r>
            <a:r>
              <a:rPr lang="cs-CZ" altLang="cs-CZ" sz="2400" i="1">
                <a:sym typeface="Symbol"/>
              </a:rPr>
              <a:t>- x&lt; </a:t>
            </a:r>
            <a:r>
              <a:rPr lang="cs-CZ" altLang="cs-CZ" sz="2400">
                <a:sym typeface="Symbol"/>
              </a:rPr>
              <a:t>, pro limitu zleva je x-x</a:t>
            </a:r>
            <a:r>
              <a:rPr lang="cs-CZ" altLang="cs-CZ" sz="2400" baseline="-25000">
                <a:sym typeface="Symbol"/>
              </a:rPr>
              <a:t>0</a:t>
            </a:r>
            <a:r>
              <a:rPr lang="cs-CZ" altLang="cs-CZ" sz="2400">
                <a:sym typeface="Symbol"/>
              </a:rPr>
              <a:t>&lt; .</a:t>
            </a:r>
            <a:endParaRPr lang="cs-CZ" altLang="cs-CZ" sz="2400"/>
          </a:p>
        </p:txBody>
      </p:sp>
      <p:graphicFrame>
        <p:nvGraphicFramePr>
          <p:cNvPr id="6" name="Object 6"/>
          <p:cNvGraphicFramePr>
            <a:graphicFrameLocks noChangeAspect="1"/>
          </p:cNvGraphicFramePr>
          <p:nvPr>
            <p:extLst>
              <p:ext uri="{D42A27DB-BD31-4B8C-83A1-F6EECF244321}">
                <p14:modId xmlns:p14="http://schemas.microsoft.com/office/powerpoint/2010/main" val="641584895"/>
              </p:ext>
            </p:extLst>
          </p:nvPr>
        </p:nvGraphicFramePr>
        <p:xfrm>
          <a:off x="2409334" y="4120277"/>
          <a:ext cx="7546151" cy="604867"/>
        </p:xfrm>
        <a:graphic>
          <a:graphicData uri="http://schemas.openxmlformats.org/presentationml/2006/ole">
            <mc:AlternateContent>
              <mc:Choice xmlns:v="urn:schemas-microsoft-com:vml" Requires="v">
                <p:oleObj spid="_x0000_s1042" name="Equation" r:id="rId2" imgW="3810000" imgH="304800" progId="Equation.DSMT4">
                  <p:embed/>
                </p:oleObj>
              </mc:Choice>
              <mc:Fallback>
                <p:oleObj name="Equation" r:id="rId2" imgW="3810000" imgH="304800" progId="Equation.DSMT4">
                  <p:embed/>
                  <p:pic>
                    <p:nvPicPr>
                      <p:cNvPr id="0" name="OLE substitute image"/>
                      <p:cNvPicPr/>
                      <p:nvPr/>
                    </p:nvPicPr>
                    <p:blipFill>
                      <a:blip r:embed="rId3">
                        <a:extLst>
                          <a:ext uri="{28A0092B-C50C-407E-A947-70E740481C1C}">
                            <a14:useLocalDpi xmlns:a14="http://schemas.microsoft.com/office/drawing/2010/main" val="0"/>
                          </a:ext>
                        </a:extLst>
                      </a:blip>
                      <a:stretch>
                        <a:fillRect/>
                      </a:stretch>
                    </p:blipFill>
                    <p:spPr>
                      <a:xfrm>
                        <a:off x="2409334" y="4120277"/>
                        <a:ext cx="7546151" cy="604867"/>
                      </a:xfrm>
                      <a:prstGeom prst="rect">
                        <a:avLst/>
                      </a:prstGeom>
                      <a:noFill/>
                      <a:ln>
                        <a:noFill/>
                      </a:ln>
                    </p:spPr>
                  </p:pic>
                </p:oleObj>
              </mc:Fallback>
            </mc:AlternateContent>
          </a:graphicData>
        </a:graphic>
      </p:graphicFrame>
      <p:sp>
        <p:nvSpPr>
          <p:cNvPr id="7" name="Title 1"/>
          <p:cNvSpPr txBox="1"/>
          <p:nvPr/>
        </p:nvSpPr>
        <p:spPr>
          <a:xfrm>
            <a:off x="1602701" y="491074"/>
            <a:ext cx="9332237" cy="1008112"/>
          </a:xfrm>
          <a:prstGeom prst="rect">
            <a:avLst/>
          </a:prstGeom>
        </p:spPr>
        <p:txBody>
          <a:bodyPr vert="horz" lIns="109728" tIns="54864" rIns="109728" bIns="54864" rtlCol="0" anchor="ctr">
            <a:normAutofit fontScale="90000" lnSpcReduction="20000"/>
          </a:bodyPr>
          <a:lstStyle>
            <a:defPPr>
              <a:defRPr lang="cs-CZ"/>
            </a:defPPr>
            <a:lvl1pPr marL="0" algn="ctr" defTabSz="1097280" rtl="0" eaLnBrk="1" latinLnBrk="0" hangingPunct="1">
              <a:spcBef>
                <a:spcPct val="0"/>
              </a:spcBef>
              <a:buNone/>
              <a:defRPr sz="5280" kern="1200">
                <a:solidFill>
                  <a:schemeClr val="tx1"/>
                </a:solidFill>
                <a:latin typeface="+mj-lt"/>
                <a:ea typeface="+mj-ea"/>
                <a:cs typeface="+mj-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a:lstStyle>
          <a:p>
            <a:pPr algn="l"/>
            <a:r>
              <a:rPr lang="cs-CZ" sz="3840"/>
              <a:t>2.1 Volné extrémy jednorozměrných funkcí reálné proměnné</a:t>
            </a:r>
          </a:p>
        </p:txBody>
      </p:sp>
    </p:spTree>
    <p:extLst>
      <p:ext uri="{BB962C8B-B14F-4D97-AF65-F5344CB8AC3E}">
        <p14:creationId xmlns:p14="http://schemas.microsoft.com/office/powerpoint/2010/main" val="185107694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53" presetClass="entr" presetSubtype="16" dur="50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 calcmode="lin" valueType="num">
                                      <p:cBhvr>
                                        <p:cTn id="7" dur="500" fill="hold"/>
                                        <p:tgtEl>
                                          <p:spTgt spid="5">
                                            <p:txEl>
                                              <p:pRg st="1" end="1"/>
                                            </p:txEl>
                                          </p:spTgt>
                                        </p:tgtEl>
                                        <p:attrNameLst>
                                          <p:attrName>ppt_w</p:attrName>
                                        </p:attrNameLst>
                                      </p:cBhvr>
                                      <p:tavLst>
                                        <p:tav tm="0">
                                          <p:val>
                                            <p:fltVal val="0"/>
                                          </p:val>
                                        </p:tav>
                                        <p:tav tm="100000">
                                          <p:val>
                                            <p:strVal val="#ppt_w"/>
                                          </p:val>
                                        </p:tav>
                                      </p:tavLst>
                                    </p:anim>
                                    <p:anim calcmode="lin" valueType="num">
                                      <p:cBhvr>
                                        <p:cTn id="8" dur="500" fill="hold"/>
                                        <p:tgtEl>
                                          <p:spTgt spid="5">
                                            <p:txEl>
                                              <p:pRg st="1" end="1"/>
                                            </p:txEl>
                                          </p:spTgt>
                                        </p:tgtEl>
                                        <p:attrNameLst>
                                          <p:attrName>ppt_h</p:attrName>
                                        </p:attrNameLst>
                                      </p:cBhvr>
                                      <p:tavLst>
                                        <p:tav tm="0">
                                          <p:val>
                                            <p:fltVal val="0"/>
                                          </p:val>
                                        </p:tav>
                                        <p:tav tm="100000">
                                          <p:val>
                                            <p:strVal val="#ppt_h"/>
                                          </p:val>
                                        </p:tav>
                                      </p:tavLst>
                                    </p:anim>
                                    <p:animEffect transition="in" filter="fade">
                                      <p:cBhvr>
                                        <p:cTn id="9" dur="500"/>
                                        <p:tgtEl>
                                          <p:spTgt spid="5">
                                            <p:txEl>
                                              <p:pRg st="1" end="1"/>
                                            </p:txEl>
                                          </p:spTgt>
                                        </p:tgtEl>
                                      </p:cBhvr>
                                    </p:animEffect>
                                  </p:childTnLst>
                                </p:cTn>
                              </p:par>
                              <p:par>
                                <p:cTn id="10" presetID="53" presetClass="entr" presetSubtype="16" dur="500" fill="hold" nodeType="with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 calcmode="lin" valueType="num">
                                      <p:cBhvr>
                                        <p:cTn id="12" dur="500" fill="hold"/>
                                        <p:tgtEl>
                                          <p:spTgt spid="5">
                                            <p:txEl>
                                              <p:pRg st="2" end="2"/>
                                            </p:txEl>
                                          </p:spTgt>
                                        </p:tgtEl>
                                        <p:attrNameLst>
                                          <p:attrName>ppt_w</p:attrName>
                                        </p:attrNameLst>
                                      </p:cBhvr>
                                      <p:tavLst>
                                        <p:tav tm="0">
                                          <p:val>
                                            <p:fltVal val="0"/>
                                          </p:val>
                                        </p:tav>
                                        <p:tav tm="100000">
                                          <p:val>
                                            <p:strVal val="#ppt_w"/>
                                          </p:val>
                                        </p:tav>
                                      </p:tavLst>
                                    </p:anim>
                                    <p:anim calcmode="lin" valueType="num">
                                      <p:cBhvr>
                                        <p:cTn id="13" dur="500" fill="hold"/>
                                        <p:tgtEl>
                                          <p:spTgt spid="5">
                                            <p:txEl>
                                              <p:pRg st="2" end="2"/>
                                            </p:txEl>
                                          </p:spTgt>
                                        </p:tgtEl>
                                        <p:attrNameLst>
                                          <p:attrName>ppt_h</p:attrName>
                                        </p:attrNameLst>
                                      </p:cBhvr>
                                      <p:tavLst>
                                        <p:tav tm="0">
                                          <p:val>
                                            <p:fltVal val="0"/>
                                          </p:val>
                                        </p:tav>
                                        <p:tav tm="100000">
                                          <p:val>
                                            <p:strVal val="#ppt_h"/>
                                          </p:val>
                                        </p:tav>
                                      </p:tavLst>
                                    </p:anim>
                                    <p:animEffect transition="in" filter="fade">
                                      <p:cBhvr>
                                        <p:cTn id="14" dur="500"/>
                                        <p:tgtEl>
                                          <p:spTgt spid="5">
                                            <p:txEl>
                                              <p:pRg st="2" end="2"/>
                                            </p:txEl>
                                          </p:spTgt>
                                        </p:tgtEl>
                                      </p:cBhvr>
                                    </p:animEffect>
                                  </p:childTnLst>
                                </p:cTn>
                              </p:par>
                              <p:par>
                                <p:cTn id="15" presetID="53" presetClass="entr" presetSubtype="16" dur="500" fill="hold" nodeType="with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anim calcmode="lin" valueType="num">
                                      <p:cBhvr>
                                        <p:cTn id="17" dur="500" fill="hold"/>
                                        <p:tgtEl>
                                          <p:spTgt spid="5">
                                            <p:txEl>
                                              <p:pRg st="3" end="3"/>
                                            </p:txEl>
                                          </p:spTgt>
                                        </p:tgtEl>
                                        <p:attrNameLst>
                                          <p:attrName>ppt_w</p:attrName>
                                        </p:attrNameLst>
                                      </p:cBhvr>
                                      <p:tavLst>
                                        <p:tav tm="0">
                                          <p:val>
                                            <p:fltVal val="0"/>
                                          </p:val>
                                        </p:tav>
                                        <p:tav tm="100000">
                                          <p:val>
                                            <p:strVal val="#ppt_w"/>
                                          </p:val>
                                        </p:tav>
                                      </p:tavLst>
                                    </p:anim>
                                    <p:anim calcmode="lin" valueType="num">
                                      <p:cBhvr>
                                        <p:cTn id="18" dur="500" fill="hold"/>
                                        <p:tgtEl>
                                          <p:spTgt spid="5">
                                            <p:txEl>
                                              <p:pRg st="3" end="3"/>
                                            </p:txEl>
                                          </p:spTgt>
                                        </p:tgtEl>
                                        <p:attrNameLst>
                                          <p:attrName>ppt_h</p:attrName>
                                        </p:attrNameLst>
                                      </p:cBhvr>
                                      <p:tavLst>
                                        <p:tav tm="0">
                                          <p:val>
                                            <p:fltVal val="0"/>
                                          </p:val>
                                        </p:tav>
                                        <p:tav tm="100000">
                                          <p:val>
                                            <p:strVal val="#ppt_h"/>
                                          </p:val>
                                        </p:tav>
                                      </p:tavLst>
                                    </p:anim>
                                    <p:animEffect transition="in" filter="fade">
                                      <p:cBhvr>
                                        <p:cTn id="19" dur="500"/>
                                        <p:tgtEl>
                                          <p:spTgt spid="5">
                                            <p:txEl>
                                              <p:pRg st="3" end="3"/>
                                            </p:txEl>
                                          </p:spTgt>
                                        </p:tgtEl>
                                      </p:cBhvr>
                                    </p:animEffect>
                                  </p:childTnLst>
                                </p:cTn>
                              </p:par>
                            </p:childTnLst>
                          </p:cTn>
                        </p:par>
                      </p:childTnLst>
                    </p:cTn>
                  </p:par>
                  <p:par>
                    <p:cTn id="20" fill="hold" nodeType="clickPar">
                      <p:stCondLst>
                        <p:cond delay="indefinite"/>
                      </p:stCondLst>
                      <p:childTnLst>
                        <p:par>
                          <p:cTn id="21" fill="hold">
                            <p:stCondLst>
                              <p:cond delay="0"/>
                            </p:stCondLst>
                            <p:childTnLst>
                              <p:par>
                                <p:cTn id="22" presetID="53" presetClass="entr" presetSubtype="16" dur="500" fill="hold" nodeType="clickEffect">
                                  <p:stCondLst>
                                    <p:cond delay="0"/>
                                  </p:stCondLst>
                                  <p:childTnLst>
                                    <p:set>
                                      <p:cBhvr>
                                        <p:cTn id="23" dur="1" fill="hold">
                                          <p:stCondLst>
                                            <p:cond delay="0"/>
                                          </p:stCondLst>
                                        </p:cTn>
                                        <p:tgtEl>
                                          <p:spTgt spid="5">
                                            <p:txEl>
                                              <p:pRg st="5" end="5"/>
                                            </p:txEl>
                                          </p:spTgt>
                                        </p:tgtEl>
                                        <p:attrNameLst>
                                          <p:attrName>style.visibility</p:attrName>
                                        </p:attrNameLst>
                                      </p:cBhvr>
                                      <p:to>
                                        <p:strVal val="visible"/>
                                      </p:to>
                                    </p:set>
                                    <p:anim calcmode="lin" valueType="num">
                                      <p:cBhvr>
                                        <p:cTn id="24" dur="500" fill="hold"/>
                                        <p:tgtEl>
                                          <p:spTgt spid="5">
                                            <p:txEl>
                                              <p:pRg st="5" end="5"/>
                                            </p:txEl>
                                          </p:spTgt>
                                        </p:tgtEl>
                                        <p:attrNameLst>
                                          <p:attrName>ppt_w</p:attrName>
                                        </p:attrNameLst>
                                      </p:cBhvr>
                                      <p:tavLst>
                                        <p:tav tm="0">
                                          <p:val>
                                            <p:fltVal val="0"/>
                                          </p:val>
                                        </p:tav>
                                        <p:tav tm="100000">
                                          <p:val>
                                            <p:strVal val="#ppt_w"/>
                                          </p:val>
                                        </p:tav>
                                      </p:tavLst>
                                    </p:anim>
                                    <p:anim calcmode="lin" valueType="num">
                                      <p:cBhvr>
                                        <p:cTn id="25" dur="500" fill="hold"/>
                                        <p:tgtEl>
                                          <p:spTgt spid="5">
                                            <p:txEl>
                                              <p:pRg st="5" end="5"/>
                                            </p:txEl>
                                          </p:spTgt>
                                        </p:tgtEl>
                                        <p:attrNameLst>
                                          <p:attrName>ppt_h</p:attrName>
                                        </p:attrNameLst>
                                      </p:cBhvr>
                                      <p:tavLst>
                                        <p:tav tm="0">
                                          <p:val>
                                            <p:fltVal val="0"/>
                                          </p:val>
                                        </p:tav>
                                        <p:tav tm="100000">
                                          <p:val>
                                            <p:strVal val="#ppt_h"/>
                                          </p:val>
                                        </p:tav>
                                      </p:tavLst>
                                    </p:anim>
                                    <p:animEffect transition="in" filter="fade">
                                      <p:cBhvr>
                                        <p:cTn id="26" dur="500"/>
                                        <p:tgtEl>
                                          <p:spTgt spid="5">
                                            <p:txEl>
                                              <p:pRg st="5" end="5"/>
                                            </p:txEl>
                                          </p:spTgt>
                                        </p:tgtEl>
                                      </p:cBhvr>
                                    </p:animEffect>
                                  </p:childTnLst>
                                </p:cTn>
                              </p:par>
                              <p:par>
                                <p:cTn id="27" presetID="53" presetClass="entr" presetSubtype="16" dur="500" fill="hold" nodeType="withEffect">
                                  <p:stCondLst>
                                    <p:cond delay="0"/>
                                  </p:stCondLst>
                                  <p:childTnLst>
                                    <p:set>
                                      <p:cBhvr>
                                        <p:cTn id="28" dur="1" fill="hold">
                                          <p:stCondLst>
                                            <p:cond delay="0"/>
                                          </p:stCondLst>
                                        </p:cTn>
                                        <p:tgtEl>
                                          <p:spTgt spid="6"/>
                                        </p:tgtEl>
                                        <p:attrNameLst>
                                          <p:attrName>style.visibility</p:attrName>
                                        </p:attrNameLst>
                                      </p:cBhvr>
                                      <p:to>
                                        <p:strVal val="visible"/>
                                      </p:to>
                                    </p:set>
                                    <p:anim calcmode="lin" valueType="num">
                                      <p:cBhvr>
                                        <p:cTn id="29" dur="500" fill="hold"/>
                                        <p:tgtEl>
                                          <p:spTgt spid="6"/>
                                        </p:tgtEl>
                                        <p:attrNameLst>
                                          <p:attrName>ppt_w</p:attrName>
                                        </p:attrNameLst>
                                      </p:cBhvr>
                                      <p:tavLst>
                                        <p:tav tm="0">
                                          <p:val>
                                            <p:fltVal val="0"/>
                                          </p:val>
                                        </p:tav>
                                        <p:tav tm="100000">
                                          <p:val>
                                            <p:strVal val="#ppt_w"/>
                                          </p:val>
                                        </p:tav>
                                      </p:tavLst>
                                    </p:anim>
                                    <p:anim calcmode="lin" valueType="num">
                                      <p:cBhvr>
                                        <p:cTn id="30" dur="500" fill="hold"/>
                                        <p:tgtEl>
                                          <p:spTgt spid="6"/>
                                        </p:tgtEl>
                                        <p:attrNameLst>
                                          <p:attrName>ppt_h</p:attrName>
                                        </p:attrNameLst>
                                      </p:cBhvr>
                                      <p:tavLst>
                                        <p:tav tm="0">
                                          <p:val>
                                            <p:fltVal val="0"/>
                                          </p:val>
                                        </p:tav>
                                        <p:tav tm="100000">
                                          <p:val>
                                            <p:strVal val="#ppt_h"/>
                                          </p:val>
                                        </p:tav>
                                      </p:tavLst>
                                    </p:anim>
                                    <p:animEffect transition="in" filter="fade">
                                      <p:cBhvr>
                                        <p:cTn id="31" dur="500"/>
                                        <p:tgtEl>
                                          <p:spTgt spid="6"/>
                                        </p:tgtEl>
                                      </p:cBhvr>
                                    </p:animEffect>
                                  </p:childTnLst>
                                </p:cTn>
                              </p:par>
                            </p:childTnLst>
                          </p:cTn>
                        </p:par>
                      </p:childTnLst>
                    </p:cTn>
                  </p:par>
                  <p:par>
                    <p:cTn id="32" fill="hold" nodeType="clickPar">
                      <p:stCondLst>
                        <p:cond delay="indefinite"/>
                      </p:stCondLst>
                      <p:childTnLst>
                        <p:par>
                          <p:cTn id="33" fill="hold">
                            <p:stCondLst>
                              <p:cond delay="0"/>
                            </p:stCondLst>
                            <p:childTnLst>
                              <p:par>
                                <p:cTn id="34" presetID="53" presetClass="entr" presetSubtype="16" dur="500" fill="hold" nodeType="clickEffect">
                                  <p:stCondLst>
                                    <p:cond delay="0"/>
                                  </p:stCondLst>
                                  <p:childTnLst>
                                    <p:set>
                                      <p:cBhvr>
                                        <p:cTn id="35" dur="1" fill="hold">
                                          <p:stCondLst>
                                            <p:cond delay="0"/>
                                          </p:stCondLst>
                                        </p:cTn>
                                        <p:tgtEl>
                                          <p:spTgt spid="5">
                                            <p:txEl>
                                              <p:pRg st="7" end="7"/>
                                            </p:txEl>
                                          </p:spTgt>
                                        </p:tgtEl>
                                        <p:attrNameLst>
                                          <p:attrName>style.visibility</p:attrName>
                                        </p:attrNameLst>
                                      </p:cBhvr>
                                      <p:to>
                                        <p:strVal val="visible"/>
                                      </p:to>
                                    </p:set>
                                    <p:anim calcmode="lin" valueType="num">
                                      <p:cBhvr>
                                        <p:cTn id="36" dur="500" fill="hold"/>
                                        <p:tgtEl>
                                          <p:spTgt spid="5">
                                            <p:txEl>
                                              <p:pRg st="7" end="7"/>
                                            </p:txEl>
                                          </p:spTgt>
                                        </p:tgtEl>
                                        <p:attrNameLst>
                                          <p:attrName>ppt_w</p:attrName>
                                        </p:attrNameLst>
                                      </p:cBhvr>
                                      <p:tavLst>
                                        <p:tav tm="0">
                                          <p:val>
                                            <p:fltVal val="0"/>
                                          </p:val>
                                        </p:tav>
                                        <p:tav tm="100000">
                                          <p:val>
                                            <p:strVal val="#ppt_w"/>
                                          </p:val>
                                        </p:tav>
                                      </p:tavLst>
                                    </p:anim>
                                    <p:anim calcmode="lin" valueType="num">
                                      <p:cBhvr>
                                        <p:cTn id="37" dur="500" fill="hold"/>
                                        <p:tgtEl>
                                          <p:spTgt spid="5">
                                            <p:txEl>
                                              <p:pRg st="7" end="7"/>
                                            </p:txEl>
                                          </p:spTgt>
                                        </p:tgtEl>
                                        <p:attrNameLst>
                                          <p:attrName>ppt_h</p:attrName>
                                        </p:attrNameLst>
                                      </p:cBhvr>
                                      <p:tavLst>
                                        <p:tav tm="0">
                                          <p:val>
                                            <p:fltVal val="0"/>
                                          </p:val>
                                        </p:tav>
                                        <p:tav tm="100000">
                                          <p:val>
                                            <p:strVal val="#ppt_h"/>
                                          </p:val>
                                        </p:tav>
                                      </p:tavLst>
                                    </p:anim>
                                    <p:animEffect transition="in" filter="fade">
                                      <p:cBhvr>
                                        <p:cTn id="38" dur="500"/>
                                        <p:tgtEl>
                                          <p:spTgt spid="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Nadpis 1"/>
          <p:cNvSpPr>
            <a:spLocks noGrp="1"/>
          </p:cNvSpPr>
          <p:nvPr>
            <p:ph type="title"/>
          </p:nvPr>
        </p:nvSpPr>
        <p:spPr/>
        <p:txBody>
          <a:bodyPr/>
          <a:lstStyle/>
          <a:p>
            <a:r>
              <a:rPr lang="cs-CZ">
                <a:solidFill>
                  <a:srgbClr val="C00000"/>
                </a:solidFill>
              </a:rPr>
              <a:t>Jednorozměrný případ</a:t>
            </a:r>
            <a:endParaRPr lang="en-US">
              <a:solidFill>
                <a:srgbClr val="C00000"/>
              </a:solidFill>
            </a:endParaRPr>
          </a:p>
        </p:txBody>
      </p:sp>
      <p:sp>
        <p:nvSpPr>
          <p:cNvPr id="4" name="Zástupný symbol pro číslo snímku 3"/>
          <p:cNvSpPr>
            <a:spLocks noGrp="1"/>
          </p:cNvSpPr>
          <p:nvPr>
            <p:ph type="sldNum" sz="quarter" idx="12"/>
          </p:nvPr>
        </p:nvSpPr>
        <p:spPr/>
        <p:txBody>
          <a:bodyPr/>
          <a:lstStyle/>
          <a:p>
            <a:fld id="{58ACF089-6BD9-4FF9-8F05-3BF27D933551}" type="slidenum">
              <a:rPr lang="cs-CZ" smtClean="0"/>
              <a:t>44</a:t>
            </a:fld>
            <a:endParaRPr lang="cs-CZ"/>
          </a:p>
        </p:txBody>
      </p:sp>
      <p:sp>
        <p:nvSpPr>
          <p:cNvPr id="5" name="TextovéPole 4"/>
          <p:cNvSpPr txBox="1"/>
          <p:nvPr/>
        </p:nvSpPr>
        <p:spPr>
          <a:xfrm>
            <a:off x="1602701" y="1673352"/>
            <a:ext cx="9159418" cy="3663773"/>
          </a:xfrm>
          <a:prstGeom prst="rect">
            <a:avLst/>
          </a:prstGeom>
          <a:noFill/>
        </p:spPr>
        <p:txBody>
          <a:bodyPr wrap="square" rtlCol="0">
            <a:spAutoFit/>
          </a:bodyPr>
          <a:lstStyle>
            <a:defPPr>
              <a:defRPr lang="cs-CZ"/>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a:lstStyle>
          <a:p>
            <a:pPr marL="320040" lvl="1">
              <a:lnSpc>
                <a:spcPct val="80000"/>
              </a:lnSpc>
              <a:buClr>
                <a:schemeClr val="tx1"/>
              </a:buClr>
              <a:buSzTx/>
              <a:defRPr/>
            </a:pPr>
            <a:r>
              <a:rPr lang="cs-CZ" altLang="cs-CZ" sz="2400"/>
              <a:t>3. Weierstrassova věta: Jestliže je funkce spojitá na uzavřeném intervalu, pak na tomto intervalu nabývá své největší i nejmenší hodnoty.</a:t>
            </a:r>
          </a:p>
          <a:p>
            <a:pPr marL="320040" lvl="1">
              <a:lnSpc>
                <a:spcPct val="80000"/>
              </a:lnSpc>
              <a:buClr>
                <a:schemeClr val="tx1"/>
              </a:buClr>
              <a:buSzTx/>
              <a:defRPr/>
            </a:pPr>
            <a:endParaRPr lang="cs-CZ" altLang="cs-CZ" sz="2400"/>
          </a:p>
          <a:p>
            <a:pPr marL="320040" lvl="1" indent="0">
              <a:lnSpc>
                <a:spcPct val="80000"/>
              </a:lnSpc>
              <a:buClr>
                <a:schemeClr val="tx1"/>
              </a:buClr>
              <a:buSzTx/>
              <a:buNone/>
              <a:defRPr/>
            </a:pPr>
            <a:r>
              <a:rPr lang="cs-CZ" altLang="cs-CZ" sz="2400"/>
              <a:t>4. Konkávní a konvexní funkce. Spojitá funkce je na intervalu konkávní právě tehdy,</a:t>
            </a:r>
            <a:r>
              <a:rPr lang="cs-CZ" sz="2400"/>
              <a:t> když pro libovolné x ∈ I platí, že f(x) leží nad úsečkou spojující krajní body intervalu I. </a:t>
            </a:r>
          </a:p>
          <a:p>
            <a:pPr marL="320040" lvl="1" indent="0">
              <a:lnSpc>
                <a:spcPct val="80000"/>
              </a:lnSpc>
              <a:buClr>
                <a:schemeClr val="tx1"/>
              </a:buClr>
              <a:buSzTx/>
              <a:buNone/>
              <a:defRPr/>
            </a:pPr>
            <a:endParaRPr lang="cs-CZ" altLang="cs-CZ" sz="2400"/>
          </a:p>
          <a:p>
            <a:pPr marL="320040" lvl="1" indent="0">
              <a:lnSpc>
                <a:spcPct val="80000"/>
              </a:lnSpc>
              <a:buClr>
                <a:schemeClr val="tx1"/>
              </a:buClr>
              <a:buSzTx/>
              <a:buNone/>
              <a:defRPr/>
            </a:pPr>
            <a:endParaRPr lang="cs-CZ" altLang="cs-CZ" sz="2400"/>
          </a:p>
          <a:p>
            <a:pPr marL="320040" lvl="1" indent="0">
              <a:lnSpc>
                <a:spcPct val="80000"/>
              </a:lnSpc>
              <a:buClr>
                <a:schemeClr val="tx1"/>
              </a:buClr>
              <a:buSzTx/>
              <a:buNone/>
              <a:defRPr/>
            </a:pPr>
            <a:endParaRPr lang="cs-CZ" altLang="cs-CZ" sz="2400"/>
          </a:p>
          <a:p>
            <a:pPr marL="320040" lvl="1" indent="0">
              <a:lnSpc>
                <a:spcPct val="80000"/>
              </a:lnSpc>
              <a:buClr>
                <a:schemeClr val="tx1"/>
              </a:buClr>
              <a:buSzTx/>
              <a:buNone/>
              <a:defRPr/>
            </a:pPr>
            <a:r>
              <a:rPr lang="cs-CZ" altLang="cs-CZ" sz="2400"/>
              <a:t>Pro konvexní to znamená, že leží pod úsečkou, geometrická interpretace je na následujících obrázcích.</a:t>
            </a:r>
          </a:p>
        </p:txBody>
      </p:sp>
    </p:spTree>
    <p:extLst>
      <p:ext uri="{BB962C8B-B14F-4D97-AF65-F5344CB8AC3E}">
        <p14:creationId xmlns:p14="http://schemas.microsoft.com/office/powerpoint/2010/main" val="218120680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53" presetClass="entr" presetSubtype="16" dur="50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p:cTn id="7" dur="500" fill="hold"/>
                                        <p:tgtEl>
                                          <p:spTgt spid="5">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5">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5">
                                            <p:txEl>
                                              <p:pRg st="0" end="0"/>
                                            </p:txEl>
                                          </p:spTgt>
                                        </p:tgtEl>
                                      </p:cBhvr>
                                    </p:animEffect>
                                  </p:childTnLst>
                                </p:cTn>
                              </p:par>
                            </p:childTnLst>
                          </p:cTn>
                        </p:par>
                      </p:childTnLst>
                    </p:cTn>
                  </p:par>
                  <p:par>
                    <p:cTn id="10" fill="hold" nodeType="clickPar">
                      <p:stCondLst>
                        <p:cond delay="indefinite"/>
                      </p:stCondLst>
                      <p:childTnLst>
                        <p:par>
                          <p:cTn id="11" fill="hold">
                            <p:stCondLst>
                              <p:cond delay="0"/>
                            </p:stCondLst>
                            <p:childTnLst>
                              <p:par>
                                <p:cTn id="12" presetID="53" presetClass="entr" presetSubtype="16" dur="500" fill="hold" nodeType="clickEffect">
                                  <p:stCondLst>
                                    <p:cond delay="0"/>
                                  </p:stCondLst>
                                  <p:childTnLst>
                                    <p:set>
                                      <p:cBhvr>
                                        <p:cTn id="13" dur="1" fill="hold">
                                          <p:stCondLst>
                                            <p:cond delay="0"/>
                                          </p:stCondLst>
                                        </p:cTn>
                                        <p:tgtEl>
                                          <p:spTgt spid="5">
                                            <p:txEl>
                                              <p:pRg st="2" end="2"/>
                                            </p:txEl>
                                          </p:spTgt>
                                        </p:tgtEl>
                                        <p:attrNameLst>
                                          <p:attrName>style.visibility</p:attrName>
                                        </p:attrNameLst>
                                      </p:cBhvr>
                                      <p:to>
                                        <p:strVal val="visible"/>
                                      </p:to>
                                    </p:set>
                                    <p:anim calcmode="lin" valueType="num">
                                      <p:cBhvr>
                                        <p:cTn id="14" dur="500" fill="hold"/>
                                        <p:tgtEl>
                                          <p:spTgt spid="5">
                                            <p:txEl>
                                              <p:pRg st="2" end="2"/>
                                            </p:txEl>
                                          </p:spTgt>
                                        </p:tgtEl>
                                        <p:attrNameLst>
                                          <p:attrName>ppt_w</p:attrName>
                                        </p:attrNameLst>
                                      </p:cBhvr>
                                      <p:tavLst>
                                        <p:tav tm="0">
                                          <p:val>
                                            <p:fltVal val="0"/>
                                          </p:val>
                                        </p:tav>
                                        <p:tav tm="100000">
                                          <p:val>
                                            <p:strVal val="#ppt_w"/>
                                          </p:val>
                                        </p:tav>
                                      </p:tavLst>
                                    </p:anim>
                                    <p:anim calcmode="lin" valueType="num">
                                      <p:cBhvr>
                                        <p:cTn id="15" dur="500" fill="hold"/>
                                        <p:tgtEl>
                                          <p:spTgt spid="5">
                                            <p:txEl>
                                              <p:pRg st="2" end="2"/>
                                            </p:txEl>
                                          </p:spTgt>
                                        </p:tgtEl>
                                        <p:attrNameLst>
                                          <p:attrName>ppt_h</p:attrName>
                                        </p:attrNameLst>
                                      </p:cBhvr>
                                      <p:tavLst>
                                        <p:tav tm="0">
                                          <p:val>
                                            <p:fltVal val="0"/>
                                          </p:val>
                                        </p:tav>
                                        <p:tav tm="100000">
                                          <p:val>
                                            <p:strVal val="#ppt_h"/>
                                          </p:val>
                                        </p:tav>
                                      </p:tavLst>
                                    </p:anim>
                                    <p:animEffect transition="in" filter="fade">
                                      <p:cBhvr>
                                        <p:cTn id="16" dur="500"/>
                                        <p:tgtEl>
                                          <p:spTgt spid="5">
                                            <p:txEl>
                                              <p:pRg st="2" end="2"/>
                                            </p:txEl>
                                          </p:spTgt>
                                        </p:tgtEl>
                                      </p:cBhvr>
                                    </p:animEffect>
                                  </p:childTnLst>
                                </p:cTn>
                              </p:par>
                            </p:childTnLst>
                          </p:cTn>
                        </p:par>
                      </p:childTnLst>
                    </p:cTn>
                  </p:par>
                  <p:par>
                    <p:cTn id="17" fill="hold" nodeType="clickPar">
                      <p:stCondLst>
                        <p:cond delay="indefinite"/>
                      </p:stCondLst>
                      <p:childTnLst>
                        <p:par>
                          <p:cTn id="18" fill="hold">
                            <p:stCondLst>
                              <p:cond delay="0"/>
                            </p:stCondLst>
                            <p:childTnLst>
                              <p:par>
                                <p:cTn id="19" presetID="53" presetClass="entr" presetSubtype="16" dur="500" fill="hold" nodeType="clickEffect">
                                  <p:stCondLst>
                                    <p:cond delay="0"/>
                                  </p:stCondLst>
                                  <p:childTnLst>
                                    <p:set>
                                      <p:cBhvr>
                                        <p:cTn id="20" dur="1" fill="hold">
                                          <p:stCondLst>
                                            <p:cond delay="0"/>
                                          </p:stCondLst>
                                        </p:cTn>
                                        <p:tgtEl>
                                          <p:spTgt spid="5">
                                            <p:txEl>
                                              <p:pRg st="6" end="6"/>
                                            </p:txEl>
                                          </p:spTgt>
                                        </p:tgtEl>
                                        <p:attrNameLst>
                                          <p:attrName>style.visibility</p:attrName>
                                        </p:attrNameLst>
                                      </p:cBhvr>
                                      <p:to>
                                        <p:strVal val="visible"/>
                                      </p:to>
                                    </p:set>
                                    <p:anim calcmode="lin" valueType="num">
                                      <p:cBhvr>
                                        <p:cTn id="21" dur="500" fill="hold"/>
                                        <p:tgtEl>
                                          <p:spTgt spid="5">
                                            <p:txEl>
                                              <p:pRg st="6" end="6"/>
                                            </p:txEl>
                                          </p:spTgt>
                                        </p:tgtEl>
                                        <p:attrNameLst>
                                          <p:attrName>ppt_w</p:attrName>
                                        </p:attrNameLst>
                                      </p:cBhvr>
                                      <p:tavLst>
                                        <p:tav tm="0">
                                          <p:val>
                                            <p:fltVal val="0"/>
                                          </p:val>
                                        </p:tav>
                                        <p:tav tm="100000">
                                          <p:val>
                                            <p:strVal val="#ppt_w"/>
                                          </p:val>
                                        </p:tav>
                                      </p:tavLst>
                                    </p:anim>
                                    <p:anim calcmode="lin" valueType="num">
                                      <p:cBhvr>
                                        <p:cTn id="22" dur="500" fill="hold"/>
                                        <p:tgtEl>
                                          <p:spTgt spid="5">
                                            <p:txEl>
                                              <p:pRg st="6" end="6"/>
                                            </p:txEl>
                                          </p:spTgt>
                                        </p:tgtEl>
                                        <p:attrNameLst>
                                          <p:attrName>ppt_h</p:attrName>
                                        </p:attrNameLst>
                                      </p:cBhvr>
                                      <p:tavLst>
                                        <p:tav tm="0">
                                          <p:val>
                                            <p:fltVal val="0"/>
                                          </p:val>
                                        </p:tav>
                                        <p:tav tm="100000">
                                          <p:val>
                                            <p:strVal val="#ppt_h"/>
                                          </p:val>
                                        </p:tav>
                                      </p:tavLst>
                                    </p:anim>
                                    <p:animEffect transition="in" filter="fade">
                                      <p:cBhvr>
                                        <p:cTn id="23" dur="500"/>
                                        <p:tgtEl>
                                          <p:spTgt spid="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Nadpis 1"/>
          <p:cNvSpPr>
            <a:spLocks noGrp="1"/>
          </p:cNvSpPr>
          <p:nvPr>
            <p:ph type="title"/>
          </p:nvPr>
        </p:nvSpPr>
        <p:spPr/>
        <p:txBody>
          <a:bodyPr/>
          <a:lstStyle/>
          <a:p>
            <a:r>
              <a:rPr lang="cs-CZ">
                <a:solidFill>
                  <a:srgbClr val="C00000"/>
                </a:solidFill>
              </a:rPr>
              <a:t>Konvexní funkce</a:t>
            </a:r>
            <a:endParaRPr lang="en-US">
              <a:solidFill>
                <a:srgbClr val="C00000"/>
              </a:solidFill>
            </a:endParaRPr>
          </a:p>
        </p:txBody>
      </p:sp>
      <p:sp>
        <p:nvSpPr>
          <p:cNvPr id="4" name="Zástupný symbol pro číslo snímku 3"/>
          <p:cNvSpPr>
            <a:spLocks noGrp="1"/>
          </p:cNvSpPr>
          <p:nvPr>
            <p:ph type="sldNum" sz="quarter" idx="12"/>
          </p:nvPr>
        </p:nvSpPr>
        <p:spPr/>
        <p:txBody>
          <a:bodyPr/>
          <a:lstStyle/>
          <a:p>
            <a:fld id="{58ACF089-6BD9-4FF9-8F05-3BF27D933551}" type="slidenum">
              <a:rPr lang="cs-CZ" smtClean="0"/>
              <a:t>45</a:t>
            </a:fld>
            <a:endParaRPr lang="cs-CZ"/>
          </a:p>
        </p:txBody>
      </p:sp>
      <p:sp>
        <p:nvSpPr>
          <p:cNvPr id="5" name="TextovéPole 4"/>
          <p:cNvSpPr txBox="1"/>
          <p:nvPr/>
        </p:nvSpPr>
        <p:spPr>
          <a:xfrm>
            <a:off x="1602701" y="1673352"/>
            <a:ext cx="5270986" cy="4099584"/>
          </a:xfrm>
          <a:prstGeom prst="rect">
            <a:avLst/>
          </a:prstGeom>
          <a:noFill/>
        </p:spPr>
        <p:txBody>
          <a:bodyPr wrap="square" rtlCol="0">
            <a:spAutoFit/>
          </a:bodyPr>
          <a:lstStyle>
            <a:defPPr>
              <a:defRPr lang="cs-CZ"/>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a:lstStyle>
          <a:p>
            <a:pPr marL="320040" lvl="1" algn="just">
              <a:lnSpc>
                <a:spcPct val="80000"/>
              </a:lnSpc>
              <a:buClr>
                <a:schemeClr val="tx1"/>
              </a:buClr>
              <a:buSzTx/>
              <a:defRPr/>
            </a:pPr>
            <a:r>
              <a:rPr lang="cs-CZ" altLang="cs-CZ" sz="2160">
                <a:latin typeface="Source Sans Pro Semibold" panose="020b0604020202020204" charset="-18"/>
              </a:rPr>
              <a:t>Konkávní funkce je spojitou funkcí na definovaném intervalu.</a:t>
            </a:r>
          </a:p>
          <a:p>
            <a:pPr marL="320040" lvl="1" algn="just">
              <a:lnSpc>
                <a:spcPct val="80000"/>
              </a:lnSpc>
              <a:buClr>
                <a:schemeClr val="tx1"/>
              </a:buClr>
              <a:buSzTx/>
              <a:defRPr/>
            </a:pPr>
            <a:endParaRPr lang="cs-CZ" altLang="cs-CZ">
              <a:latin typeface="Source Sans Pro Semibold" panose="020b0604020202020204" charset="-18"/>
            </a:endParaRPr>
          </a:p>
          <a:p>
            <a:pPr marL="320040" lvl="1" algn="just">
              <a:lnSpc>
                <a:spcPct val="80000"/>
              </a:lnSpc>
              <a:buClr>
                <a:schemeClr val="tx1"/>
              </a:buClr>
              <a:buSzTx/>
              <a:defRPr/>
            </a:pPr>
            <a:r>
              <a:rPr lang="cs-CZ" altLang="cs-CZ" sz="2160">
                <a:latin typeface="Source Sans Pro Semibold" panose="020b0604020202020204" charset="-18"/>
              </a:rPr>
              <a:t>Je vyznačena tím, že její graf leží nad každou její sestrojenou tečnou.</a:t>
            </a:r>
          </a:p>
          <a:p>
            <a:pPr marL="320040" lvl="1" algn="just">
              <a:lnSpc>
                <a:spcPct val="80000"/>
              </a:lnSpc>
              <a:buClr>
                <a:schemeClr val="tx1"/>
              </a:buClr>
              <a:buSzTx/>
              <a:defRPr/>
            </a:pPr>
            <a:endParaRPr lang="cs-CZ" altLang="cs-CZ">
              <a:latin typeface="Source Sans Pro Semibold" panose="020b0604020202020204" charset="-18"/>
            </a:endParaRPr>
          </a:p>
          <a:p>
            <a:pPr marL="320040" lvl="1" algn="just">
              <a:lnSpc>
                <a:spcPct val="80000"/>
              </a:lnSpc>
              <a:buClr>
                <a:schemeClr val="tx1"/>
              </a:buClr>
              <a:buSzTx/>
              <a:defRPr/>
            </a:pPr>
            <a:r>
              <a:rPr lang="cs-CZ" altLang="cs-CZ" sz="2160">
                <a:latin typeface="Source Sans Pro Semibold" panose="020b0604020202020204" charset="-18"/>
              </a:rPr>
              <a:t>Korektní definice říká, že každý bod úsečky spojující libovolné dva body (viz obr.) leží </a:t>
            </a:r>
            <a:r>
              <a:rPr lang="cs-CZ" altLang="cs-CZ" sz="2160" b="1">
                <a:latin typeface="Source Sans Pro Semibold" panose="020b0604020202020204" charset="-18"/>
              </a:rPr>
              <a:t>nad</a:t>
            </a:r>
            <a:r>
              <a:rPr lang="cs-CZ" altLang="cs-CZ" sz="2160">
                <a:latin typeface="Source Sans Pro Semibold" panose="020b0604020202020204" charset="-18"/>
              </a:rPr>
              <a:t> příslušnou funkční hodnotou (na obr. f(x</a:t>
            </a:r>
            <a:r>
              <a:rPr lang="cs-CZ" altLang="cs-CZ" sz="2160" baseline="-25000">
                <a:latin typeface="Source Sans Pro Semibold" panose="020b0604020202020204" charset="-18"/>
              </a:rPr>
              <a:t>2</a:t>
            </a:r>
            <a:r>
              <a:rPr lang="cs-CZ" altLang="cs-CZ" sz="2160">
                <a:latin typeface="Source Sans Pro Semibold" panose="020b0604020202020204" charset="-18"/>
              </a:rPr>
              <a:t>)).</a:t>
            </a:r>
          </a:p>
          <a:p>
            <a:pPr marL="320040" lvl="1" algn="just">
              <a:lnSpc>
                <a:spcPct val="80000"/>
              </a:lnSpc>
              <a:buClr>
                <a:schemeClr val="tx1"/>
              </a:buClr>
              <a:buSzTx/>
              <a:defRPr/>
            </a:pPr>
            <a:endParaRPr lang="cs-CZ" altLang="cs-CZ">
              <a:latin typeface="Source Sans Pro Semibold" panose="020b0604020202020204" charset="-18"/>
            </a:endParaRPr>
          </a:p>
          <a:p>
            <a:pPr marL="320040" lvl="1" algn="just">
              <a:lnSpc>
                <a:spcPct val="80000"/>
              </a:lnSpc>
              <a:buClr>
                <a:schemeClr val="tx1"/>
              </a:buClr>
              <a:buSzTx/>
              <a:defRPr/>
            </a:pPr>
            <a:r>
              <a:rPr lang="cs-CZ" altLang="cs-CZ" sz="2160">
                <a:latin typeface="Source Sans Pro Semibold" panose="020b0604020202020204" charset="-18"/>
              </a:rPr>
              <a:t>Konvexnost spojité funkce na intervalu je tedy spjata s minimem této funkce.</a:t>
            </a:r>
          </a:p>
          <a:p>
            <a:pPr marL="320040" lvl="1" algn="just">
              <a:lnSpc>
                <a:spcPct val="80000"/>
              </a:lnSpc>
              <a:buClr>
                <a:schemeClr val="tx1"/>
              </a:buClr>
              <a:buSzTx/>
              <a:defRPr/>
            </a:pPr>
            <a:endParaRPr lang="cs-CZ" altLang="cs-CZ">
              <a:latin typeface="Source Sans Pro Semibold" panose="020b0604020202020204" charset="-18"/>
            </a:endParaRPr>
          </a:p>
          <a:p>
            <a:pPr marL="320040" lvl="1">
              <a:lnSpc>
                <a:spcPct val="80000"/>
              </a:lnSpc>
              <a:buClr>
                <a:schemeClr val="tx1"/>
              </a:buClr>
              <a:buSzTx/>
              <a:defRPr/>
            </a:pPr>
            <a:endParaRPr lang="cs-CZ" altLang="cs-CZ"/>
          </a:p>
        </p:txBody>
      </p:sp>
      <p:pic>
        <p:nvPicPr>
          <p:cNvPr id="7" name="Picture 19" descr="opt03"/>
          <p:cNvPicPr>
            <a:picLocks noChangeAspect="1" noChangeArrowheads="1"/>
          </p:cNvPicPr>
          <p:nvPr/>
        </p:nvPicPr>
        <p:blipFill>
          <a:blip r:embed="rId2">
            <a:lum contrast="24000"/>
            <a:extLst>
              <a:ext uri="{28A0092B-C50C-407E-A947-70E740481C1C}">
                <a14:useLocalDpi xmlns:a14="http://schemas.microsoft.com/office/drawing/2010/main" val="0"/>
              </a:ext>
            </a:extLst>
          </a:blip>
          <a:stretch>
            <a:fillRect/>
          </a:stretch>
        </p:blipFill>
        <p:spPr bwMode="auto">
          <a:xfrm>
            <a:off x="7132915" y="1673352"/>
            <a:ext cx="4096881" cy="2808287"/>
          </a:xfrm>
          <a:prstGeom prst="rect">
            <a:avLst/>
          </a:prstGeom>
          <a:noFill/>
          <a:ln w="9525">
            <a:solidFill>
              <a:schemeClr val="folHlink"/>
            </a:solidFill>
            <a:miter lim="800000"/>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7897407"/>
      </p:ext>
    </p:extLst>
  </p:cSld>
  <p:clrMapOvr>
    <a:masterClrMapping/>
  </p:clrMapOvr>
  <p:transition/>
  <p:timing/>
</p:sld>
</file>

<file path=ppt/slides/slide4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Nadpis 1"/>
          <p:cNvSpPr>
            <a:spLocks noGrp="1"/>
          </p:cNvSpPr>
          <p:nvPr>
            <p:ph type="title"/>
          </p:nvPr>
        </p:nvSpPr>
        <p:spPr/>
        <p:txBody>
          <a:bodyPr/>
          <a:lstStyle/>
          <a:p>
            <a:r>
              <a:rPr lang="cs-CZ">
                <a:solidFill>
                  <a:srgbClr val="C00000"/>
                </a:solidFill>
              </a:rPr>
              <a:t>Konkávní funkce</a:t>
            </a:r>
            <a:endParaRPr lang="en-US">
              <a:solidFill>
                <a:srgbClr val="C00000"/>
              </a:solidFill>
            </a:endParaRPr>
          </a:p>
        </p:txBody>
      </p:sp>
      <p:sp>
        <p:nvSpPr>
          <p:cNvPr id="4" name="Zástupný symbol pro číslo snímku 3"/>
          <p:cNvSpPr>
            <a:spLocks noGrp="1"/>
          </p:cNvSpPr>
          <p:nvPr>
            <p:ph type="sldNum" sz="quarter" idx="12"/>
          </p:nvPr>
        </p:nvSpPr>
        <p:spPr/>
        <p:txBody>
          <a:bodyPr/>
          <a:lstStyle/>
          <a:p>
            <a:fld id="{58ACF089-6BD9-4FF9-8F05-3BF27D933551}" type="slidenum">
              <a:rPr lang="cs-CZ" smtClean="0"/>
              <a:t>46</a:t>
            </a:fld>
            <a:endParaRPr lang="cs-CZ"/>
          </a:p>
        </p:txBody>
      </p:sp>
      <p:sp>
        <p:nvSpPr>
          <p:cNvPr id="5" name="TextovéPole 4"/>
          <p:cNvSpPr txBox="1"/>
          <p:nvPr/>
        </p:nvSpPr>
        <p:spPr>
          <a:xfrm>
            <a:off x="1170653" y="1711650"/>
            <a:ext cx="5530215" cy="2769989"/>
          </a:xfrm>
          <a:prstGeom prst="rect">
            <a:avLst/>
          </a:prstGeom>
          <a:noFill/>
        </p:spPr>
        <p:txBody>
          <a:bodyPr wrap="square" rtlCol="0">
            <a:spAutoFit/>
          </a:bodyPr>
          <a:lstStyle>
            <a:defPPr>
              <a:defRPr lang="cs-CZ"/>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a:lstStyle>
          <a:p>
            <a:pPr marL="213360">
              <a:lnSpc>
                <a:spcPct val="80000"/>
              </a:lnSpc>
              <a:buClr>
                <a:schemeClr val="tx1"/>
              </a:buClr>
              <a:buSzTx/>
              <a:defRPr/>
            </a:pPr>
            <a:r>
              <a:rPr lang="cs-CZ" altLang="cs-CZ" sz="2160">
                <a:latin typeface="Source Sans Pro Semibold" panose="020b0604020202020204" charset="-18"/>
              </a:rPr>
              <a:t>Opačný případ konvexní funkce tvoří funkce konkávní (viz obr.).</a:t>
            </a:r>
          </a:p>
          <a:p>
            <a:pPr marL="320040" lvl="1">
              <a:lnSpc>
                <a:spcPct val="80000"/>
              </a:lnSpc>
              <a:buClr>
                <a:schemeClr val="tx1"/>
              </a:buClr>
              <a:buSzTx/>
              <a:defRPr/>
            </a:pPr>
            <a:endParaRPr lang="cs-CZ" altLang="cs-CZ">
              <a:latin typeface="Source Sans Pro Semibold" panose="020b0604020202020204" charset="-18"/>
            </a:endParaRPr>
          </a:p>
          <a:p>
            <a:pPr marL="320040" lvl="1" algn="just">
              <a:lnSpc>
                <a:spcPct val="80000"/>
              </a:lnSpc>
              <a:buClr>
                <a:schemeClr val="tx1"/>
              </a:buClr>
              <a:buSzTx/>
              <a:defRPr/>
            </a:pPr>
            <a:r>
              <a:rPr lang="cs-CZ" altLang="cs-CZ" sz="2160">
                <a:latin typeface="Source Sans Pro Semibold" panose="020b0604020202020204" charset="-18"/>
              </a:rPr>
              <a:t>Korektní definice říká, že každý bod úsečky spojující libovolné dva body (viz obr.) leží </a:t>
            </a:r>
            <a:r>
              <a:rPr lang="cs-CZ" altLang="cs-CZ" sz="2160" b="1">
                <a:latin typeface="Source Sans Pro Semibold" panose="020b0604020202020204" charset="-18"/>
              </a:rPr>
              <a:t>pod</a:t>
            </a:r>
            <a:r>
              <a:rPr lang="cs-CZ" altLang="cs-CZ" sz="2160">
                <a:latin typeface="Source Sans Pro Semibold" panose="020b0604020202020204" charset="-18"/>
              </a:rPr>
              <a:t> příslušnou funkční hodnotou (na obr.  f(x</a:t>
            </a:r>
            <a:r>
              <a:rPr lang="cs-CZ" altLang="cs-CZ" sz="2160" baseline="-25000">
                <a:latin typeface="Source Sans Pro Semibold" panose="020b0604020202020204" charset="-18"/>
              </a:rPr>
              <a:t>2</a:t>
            </a:r>
            <a:r>
              <a:rPr lang="cs-CZ" altLang="cs-CZ" sz="2160">
                <a:latin typeface="Source Sans Pro Semibold" panose="020b0604020202020204" charset="-18"/>
              </a:rPr>
              <a:t>) ).</a:t>
            </a:r>
          </a:p>
          <a:p>
            <a:pPr marL="320040" lvl="1" algn="just">
              <a:lnSpc>
                <a:spcPct val="80000"/>
              </a:lnSpc>
              <a:buClr>
                <a:schemeClr val="tx1"/>
              </a:buClr>
              <a:buSzTx/>
              <a:defRPr/>
            </a:pPr>
            <a:endParaRPr lang="cs-CZ" altLang="cs-CZ">
              <a:latin typeface="Source Sans Pro Semibold" panose="020b0604020202020204" charset="-18"/>
            </a:endParaRPr>
          </a:p>
          <a:p>
            <a:pPr marL="320040" lvl="1" algn="just">
              <a:lnSpc>
                <a:spcPct val="80000"/>
              </a:lnSpc>
              <a:buClr>
                <a:schemeClr val="tx1"/>
              </a:buClr>
              <a:buSzTx/>
              <a:defRPr/>
            </a:pPr>
            <a:r>
              <a:rPr lang="cs-CZ" altLang="cs-CZ" sz="2160">
                <a:latin typeface="Source Sans Pro Semibold" panose="020b0604020202020204" charset="-18"/>
              </a:rPr>
              <a:t>Konkávnost spojité funkce na intervalu je tedy spjata s maximem této funkce.</a:t>
            </a:r>
          </a:p>
        </p:txBody>
      </p:sp>
      <p:pic>
        <p:nvPicPr>
          <p:cNvPr id="8" name="Picture 22" descr="opt02"/>
          <p:cNvPicPr>
            <a:picLocks noChangeAspect="1" noChangeArrowheads="1"/>
          </p:cNvPicPr>
          <p:nvPr/>
        </p:nvPicPr>
        <p:blipFill>
          <a:blip r:embed="rId2">
            <a:lum contrast="36000"/>
            <a:extLst>
              <a:ext uri="{28A0092B-C50C-407E-A947-70E740481C1C}">
                <a14:useLocalDpi xmlns:a14="http://schemas.microsoft.com/office/drawing/2010/main" val="0"/>
              </a:ext>
            </a:extLst>
          </a:blip>
          <a:stretch>
            <a:fillRect/>
          </a:stretch>
        </p:blipFill>
        <p:spPr>
          <a:xfrm>
            <a:off x="7132915" y="1673352"/>
            <a:ext cx="4043006" cy="2808287"/>
          </a:xfrm>
          <a:prstGeom prst="rect">
            <a:avLst/>
          </a:prstGeom>
          <a:ln>
            <a:solidFill>
              <a:schemeClr val="folHlink"/>
            </a:solidFill>
            <a:miter lim="800000"/>
          </a:ln>
        </p:spPr>
      </p:pic>
      <p:sp>
        <p:nvSpPr>
          <p:cNvPr id="3" name="Obdélník 2"/>
          <p:cNvSpPr/>
          <p:nvPr/>
        </p:nvSpPr>
        <p:spPr>
          <a:xfrm>
            <a:off x="1602701" y="4985266"/>
            <a:ext cx="9227581" cy="1107996"/>
          </a:xfrm>
          <a:prstGeom prst="rect">
            <a:avLst/>
          </a:prstGeom>
        </p:spPr>
        <p:txBody>
          <a:bodyPr wrap="square">
            <a:spAutoFit/>
          </a:bodyPr>
          <a:lstStyle>
            <a:defPPr>
              <a:defRPr lang="cs-CZ"/>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a:lstStyle>
          <a:p>
            <a:pPr algn="just"/>
            <a:r>
              <a:rPr lang="cs-CZ" altLang="cs-CZ" sz="2160">
                <a:latin typeface="Source Sans Pro Semibold" panose="020b0604020202020204" charset="-18"/>
              </a:rPr>
              <a:t>Pozn. Klasickou „studentskou“ pomůckou pro zapamatování tvaru  konvexní funkce je šálek, do kterého lze nalít kávu, kdežto do konkávní nelze: tedy konkávnost - žádná káva.</a:t>
            </a:r>
            <a:endParaRPr lang="en-US"/>
          </a:p>
        </p:txBody>
      </p:sp>
    </p:spTree>
    <p:extLst>
      <p:ext uri="{BB962C8B-B14F-4D97-AF65-F5344CB8AC3E}">
        <p14:creationId xmlns:p14="http://schemas.microsoft.com/office/powerpoint/2010/main" val="1004594658"/>
      </p:ext>
    </p:extLst>
  </p:cSld>
  <p:clrMapOvr>
    <a:masterClrMapping/>
  </p:clrMapOvr>
  <p:transition/>
  <p:timing/>
</p:sld>
</file>

<file path=ppt/slides/slide4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Nadpis 1"/>
          <p:cNvSpPr>
            <a:spLocks noGrp="1"/>
          </p:cNvSpPr>
          <p:nvPr>
            <p:ph type="title"/>
          </p:nvPr>
        </p:nvSpPr>
        <p:spPr/>
        <p:txBody>
          <a:bodyPr/>
          <a:lstStyle/>
          <a:p>
            <a:r>
              <a:rPr lang="cs-CZ">
                <a:solidFill>
                  <a:srgbClr val="C00000"/>
                </a:solidFill>
              </a:rPr>
              <a:t>Spojitá funkce</a:t>
            </a:r>
            <a:endParaRPr lang="en-US">
              <a:solidFill>
                <a:srgbClr val="C00000"/>
              </a:solidFill>
            </a:endParaRPr>
          </a:p>
        </p:txBody>
      </p:sp>
      <p:sp>
        <p:nvSpPr>
          <p:cNvPr id="4" name="Zástupný symbol pro číslo snímku 3"/>
          <p:cNvSpPr>
            <a:spLocks noGrp="1"/>
          </p:cNvSpPr>
          <p:nvPr>
            <p:ph type="sldNum" sz="quarter" idx="12"/>
          </p:nvPr>
        </p:nvSpPr>
        <p:spPr/>
        <p:txBody>
          <a:bodyPr/>
          <a:lstStyle/>
          <a:p>
            <a:fld id="{58ACF089-6BD9-4FF9-8F05-3BF27D933551}" type="slidenum">
              <a:rPr lang="cs-CZ" smtClean="0"/>
              <a:t>47</a:t>
            </a:fld>
            <a:endParaRPr lang="cs-CZ"/>
          </a:p>
        </p:txBody>
      </p:sp>
      <p:sp>
        <p:nvSpPr>
          <p:cNvPr id="5" name="TextovéPole 4"/>
          <p:cNvSpPr txBox="1"/>
          <p:nvPr/>
        </p:nvSpPr>
        <p:spPr>
          <a:xfrm>
            <a:off x="1271261" y="1268760"/>
            <a:ext cx="6480720" cy="5761577"/>
          </a:xfrm>
          <a:prstGeom prst="rect">
            <a:avLst/>
          </a:prstGeom>
          <a:noFill/>
        </p:spPr>
        <p:txBody>
          <a:bodyPr wrap="square" rtlCol="0">
            <a:spAutoFit/>
          </a:bodyPr>
          <a:lstStyle>
            <a:defPPr>
              <a:defRPr lang="cs-CZ"/>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a:lstStyle>
          <a:p>
            <a:pPr algn="just"/>
            <a:r>
              <a:rPr lang="cs-CZ" sz="2160">
                <a:latin typeface="Source Sans Pro Semibold" panose="020b0604020202020204" charset="-18"/>
              </a:rPr>
              <a:t>Pod spojitou reálnou funkcí reálné proměnné na intervalu se rozumí, že limita zprava se rovná limitě zleva v každém bodě tohoto intervalu.</a:t>
            </a:r>
          </a:p>
          <a:p>
            <a:pPr algn="just"/>
            <a:r>
              <a:rPr lang="cs-CZ" sz="2160">
                <a:latin typeface="Source Sans Pro Semibold" panose="020b0604020202020204" charset="-18"/>
              </a:rPr>
              <a:t>Spojitá funkce může mít řadu lokálních minim a maxim. Absolutním maximem (minimem) se rozumí bod s funkční hodnotou nejvyšší (nejnižší) na celém definičním oboru. O lokálním extrému mluvíme, jestliže se extremální hodnota dosahuje pouze v nějakém okolí. Spojitá funkcemůže mít řadu lokálních extrémů. Na obr je funkce s jedním absolutním minimem a řadou lokálních minim i maxim.</a:t>
            </a:r>
          </a:p>
          <a:p>
            <a:pPr algn="just"/>
            <a:r>
              <a:rPr lang="cs-CZ" sz="2160">
                <a:latin typeface="Source Sans Pro Semibold" panose="020b0604020202020204" charset="-18"/>
              </a:rPr>
              <a:t>Matematická definice limity je zapsána výrokem</a:t>
            </a:r>
          </a:p>
          <a:p>
            <a:pPr algn="just"/>
            <a:endParaRPr lang="cs-CZ">
              <a:latin typeface="Source Sans Pro Semibold" panose="020b0604020202020204" charset="-18"/>
            </a:endParaRPr>
          </a:p>
          <a:p>
            <a:pPr algn="just"/>
            <a:endParaRPr lang="cs-CZ">
              <a:latin typeface="Source Sans Pro Semibold" panose="020b0604020202020204" charset="-18"/>
            </a:endParaRPr>
          </a:p>
          <a:p>
            <a:pPr algn="just"/>
            <a:endParaRPr lang="cs-CZ">
              <a:latin typeface="Source Sans Pro Semibold" panose="020b0604020202020204" charset="-18"/>
            </a:endParaRPr>
          </a:p>
          <a:p>
            <a:endParaRPr lang="en-US"/>
          </a:p>
        </p:txBody>
      </p:sp>
      <p:pic>
        <p:nvPicPr>
          <p:cNvPr id="7"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737783" y="1673352"/>
            <a:ext cx="3649967" cy="32636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3" name="Objekt 2"/>
          <p:cNvGraphicFramePr>
            <a:graphicFrameLocks noGrp="1" noChangeAspect="1"/>
          </p:cNvGraphicFramePr>
          <p:nvPr>
            <p:extLst>
              <p:ext uri="{D42A27DB-BD31-4B8C-83A1-F6EECF244321}">
                <p14:modId xmlns:p14="http://schemas.microsoft.com/office/powerpoint/2010/main" val="2257900766"/>
              </p:ext>
            </p:extLst>
          </p:nvPr>
        </p:nvGraphicFramePr>
        <p:xfrm>
          <a:off x="2260722" y="5934878"/>
          <a:ext cx="7343775" cy="588644"/>
        </p:xfrm>
        <a:graphic>
          <a:graphicData uri="http://schemas.openxmlformats.org/presentationml/2006/ole">
            <mc:AlternateContent>
              <mc:Choice xmlns:v="urn:schemas-microsoft-com:vml" Requires="v">
                <p:oleObj spid="_x0000_s1043" name="Rovnice" r:id="rId3" imgW="3810000" imgH="304800" progId="Equation.3">
                  <p:embed/>
                </p:oleObj>
              </mc:Choice>
              <mc:Fallback>
                <p:oleObj name="Rovnice" r:id="rId3" imgW="3810000" imgH="304800" progId="Equation.3">
                  <p:embed/>
                  <p:pic>
                    <p:nvPicPr>
                      <p:cNvPr id="0" name="OLE substitute image"/>
                      <p:cNvPicPr/>
                      <p:nvPr/>
                    </p:nvPicPr>
                    <p:blipFill>
                      <a:blip r:embed="rId4">
                        <a:extLst>
                          <a:ext uri="{28A0092B-C50C-407E-A947-70E740481C1C}">
                            <a14:useLocalDpi xmlns:a14="http://schemas.microsoft.com/office/drawing/2010/main" val="0"/>
                          </a:ext>
                        </a:extLst>
                      </a:blip>
                      <a:stretch>
                        <a:fillRect/>
                      </a:stretch>
                    </p:blipFill>
                    <p:spPr>
                      <a:xfrm>
                        <a:off x="2260722" y="5934878"/>
                        <a:ext cx="7343775" cy="588644"/>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319684371"/>
      </p:ext>
    </p:extLst>
  </p:cSld>
  <p:clrMapOvr>
    <a:masterClrMapping/>
  </p:clrMapOvr>
  <p:transition/>
  <p:timing/>
</p:sld>
</file>

<file path=ppt/slides/slide4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Nadpis 1"/>
          <p:cNvSpPr>
            <a:spLocks noGrp="1"/>
          </p:cNvSpPr>
          <p:nvPr>
            <p:ph type="title"/>
          </p:nvPr>
        </p:nvSpPr>
        <p:spPr/>
        <p:txBody>
          <a:bodyPr/>
          <a:lstStyle/>
          <a:p>
            <a:r>
              <a:rPr lang="cs-CZ">
                <a:solidFill>
                  <a:srgbClr val="C00000"/>
                </a:solidFill>
              </a:rPr>
              <a:t>Jednorozměrný případ</a:t>
            </a:r>
            <a:endParaRPr lang="en-US">
              <a:solidFill>
                <a:srgbClr val="C00000"/>
              </a:solidFill>
            </a:endParaRPr>
          </a:p>
        </p:txBody>
      </p:sp>
      <p:sp>
        <p:nvSpPr>
          <p:cNvPr id="4" name="Zástupný symbol pro číslo snímku 3"/>
          <p:cNvSpPr>
            <a:spLocks noGrp="1"/>
          </p:cNvSpPr>
          <p:nvPr>
            <p:ph type="sldNum" sz="quarter" idx="12"/>
          </p:nvPr>
        </p:nvSpPr>
        <p:spPr/>
        <p:txBody>
          <a:bodyPr/>
          <a:lstStyle/>
          <a:p>
            <a:fld id="{58ACF089-6BD9-4FF9-8F05-3BF27D933551}" type="slidenum">
              <a:rPr lang="cs-CZ" smtClean="0"/>
              <a:t>48</a:t>
            </a:fld>
            <a:endParaRPr lang="cs-CZ"/>
          </a:p>
        </p:txBody>
      </p:sp>
      <p:sp>
        <p:nvSpPr>
          <p:cNvPr id="5" name="TextovéPole 4"/>
          <p:cNvSpPr txBox="1"/>
          <p:nvPr/>
        </p:nvSpPr>
        <p:spPr>
          <a:xfrm>
            <a:off x="1602701" y="1673352"/>
            <a:ext cx="9505056" cy="2696123"/>
          </a:xfrm>
          <a:prstGeom prst="rect">
            <a:avLst/>
          </a:prstGeom>
          <a:noFill/>
        </p:spPr>
        <p:txBody>
          <a:bodyPr wrap="square" rtlCol="0">
            <a:spAutoFit/>
          </a:bodyPr>
          <a:lstStyle>
            <a:defPPr>
              <a:defRPr lang="cs-CZ"/>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a:lstStyle>
          <a:p>
            <a:r>
              <a:rPr lang="cs-CZ" sz="2400">
                <a:latin typeface="Source Sans Pro Semibold" panose="020b0604020202020204" charset="-18"/>
              </a:rPr>
              <a:t>Derivace funkce v bodě je definována</a:t>
            </a:r>
          </a:p>
          <a:p>
            <a:endParaRPr lang="cs-CZ" sz="2400">
              <a:latin typeface="Source Sans Pro Semibold" panose="020b0604020202020204" charset="-18"/>
            </a:endParaRPr>
          </a:p>
          <a:p>
            <a:endParaRPr lang="cs-CZ" sz="2400">
              <a:latin typeface="Source Sans Pro Semibold" panose="020b0604020202020204" charset="-18"/>
            </a:endParaRPr>
          </a:p>
          <a:p>
            <a:endParaRPr lang="cs-CZ" sz="2400">
              <a:latin typeface="Source Sans Pro Semibold" panose="020b0604020202020204" charset="-18"/>
            </a:endParaRPr>
          </a:p>
          <a:p>
            <a:r>
              <a:rPr lang="cs-CZ" sz="2400">
                <a:latin typeface="Source Sans Pro Semibold" panose="020b0604020202020204" charset="-18"/>
              </a:rPr>
              <a:t>Derivace představuje tangentu tečny funkce v daném bodě, viz obr.</a:t>
            </a:r>
            <a:endParaRPr lang="en-US" sz="2400">
              <a:latin typeface="Source Sans Pro Semibold" panose="020b0604020202020204" charset="-18"/>
            </a:endParaRPr>
          </a:p>
          <a:p>
            <a:endParaRPr lang="cs-CZ" sz="2400"/>
          </a:p>
          <a:p>
            <a:endParaRPr lang="en-US" sz="2400"/>
          </a:p>
        </p:txBody>
      </p:sp>
      <p:graphicFrame>
        <p:nvGraphicFramePr>
          <p:cNvPr id="6" name="Object 8"/>
          <p:cNvGraphicFramePr>
            <a:graphicFrameLocks noChangeAspect="1"/>
          </p:cNvGraphicFramePr>
          <p:nvPr>
            <p:extLst>
              <p:ext uri="{D42A27DB-BD31-4B8C-83A1-F6EECF244321}">
                <p14:modId xmlns:p14="http://schemas.microsoft.com/office/powerpoint/2010/main" val="1222588338"/>
              </p:ext>
            </p:extLst>
          </p:nvPr>
        </p:nvGraphicFramePr>
        <p:xfrm>
          <a:off x="4367808" y="2356251"/>
          <a:ext cx="2935606" cy="665162"/>
        </p:xfrm>
        <a:graphic>
          <a:graphicData uri="http://schemas.openxmlformats.org/presentationml/2006/ole">
            <mc:AlternateContent>
              <mc:Choice xmlns:v="urn:schemas-microsoft-com:vml" Requires="v">
                <p:oleObj spid="_x0000_s1044" name="Rovnice" r:id="rId2" imgW="1587500" imgH="431800" progId="Equation.3">
                  <p:embed/>
                </p:oleObj>
              </mc:Choice>
              <mc:Fallback>
                <p:oleObj name="Rovnice" r:id="rId2" imgW="1587500" imgH="431800" progId="Equation.3">
                  <p:embed/>
                  <p:pic>
                    <p:nvPicPr>
                      <p:cNvPr id="0" name="OLE substitute image"/>
                      <p:cNvPicPr/>
                      <p:nvPr/>
                    </p:nvPicPr>
                    <p:blipFill>
                      <a:blip r:embed="rId3">
                        <a:extLst>
                          <a:ext uri="{28A0092B-C50C-407E-A947-70E740481C1C}">
                            <a14:useLocalDpi xmlns:a14="http://schemas.microsoft.com/office/drawing/2010/main" val="0"/>
                          </a:ext>
                        </a:extLst>
                      </a:blip>
                      <a:stretch>
                        <a:fillRect/>
                      </a:stretch>
                    </p:blipFill>
                    <p:spPr>
                      <a:xfrm>
                        <a:off x="4367808" y="2356251"/>
                        <a:ext cx="2935606" cy="665162"/>
                      </a:xfrm>
                      <a:prstGeom prst="rect">
                        <a:avLst/>
                      </a:prstGeom>
                      <a:noFill/>
                      <a:ln>
                        <a:noFill/>
                      </a:ln>
                    </p:spPr>
                  </p:pic>
                </p:oleObj>
              </mc:Fallback>
            </mc:AlternateContent>
          </a:graphicData>
        </a:graphic>
      </p:graphicFrame>
      <p:pic>
        <p:nvPicPr>
          <p:cNvPr id="7" name="Obrázek 2"/>
          <p:cNvPicPr>
            <a:picLocks noChangeAspect="1"/>
          </p:cNvPicPr>
          <p:nvPr/>
        </p:nvPicPr>
        <p:blipFill>
          <a:blip r:embed="rId4">
            <a:extLst>
              <a:ext uri="{28A0092B-C50C-407E-A947-70E740481C1C}">
                <a14:useLocalDpi xmlns:a14="http://schemas.microsoft.com/office/drawing/2010/main" val="0"/>
              </a:ext>
            </a:extLst>
          </a:blip>
          <a:stretch>
            <a:fillRect/>
          </a:stretch>
        </p:blipFill>
        <p:spPr bwMode="auto">
          <a:xfrm>
            <a:off x="3729663" y="3776811"/>
            <a:ext cx="4211896" cy="2551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9133566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53" presetClass="entr" presetSubtype="16" dur="50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p:cTn id="7" dur="500" fill="hold"/>
                                        <p:tgtEl>
                                          <p:spTgt spid="5">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5">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5">
                                            <p:txEl>
                                              <p:pRg st="0" end="0"/>
                                            </p:txEl>
                                          </p:spTgt>
                                        </p:tgtEl>
                                      </p:cBhvr>
                                    </p:animEffect>
                                  </p:childTnLst>
                                </p:cTn>
                              </p:par>
                              <p:par>
                                <p:cTn id="10" presetID="53" presetClass="entr" presetSubtype="16" dur="500"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p:cTn id="12" dur="500" fill="hold"/>
                                        <p:tgtEl>
                                          <p:spTgt spid="6"/>
                                        </p:tgtEl>
                                        <p:attrNameLst>
                                          <p:attrName>ppt_w</p:attrName>
                                        </p:attrNameLst>
                                      </p:cBhvr>
                                      <p:tavLst>
                                        <p:tav tm="0">
                                          <p:val>
                                            <p:fltVal val="0"/>
                                          </p:val>
                                        </p:tav>
                                        <p:tav tm="100000">
                                          <p:val>
                                            <p:strVal val="#ppt_w"/>
                                          </p:val>
                                        </p:tav>
                                      </p:tavLst>
                                    </p:anim>
                                    <p:anim calcmode="lin" valueType="num">
                                      <p:cBhvr>
                                        <p:cTn id="13" dur="500" fill="hold"/>
                                        <p:tgtEl>
                                          <p:spTgt spid="6"/>
                                        </p:tgtEl>
                                        <p:attrNameLst>
                                          <p:attrName>ppt_h</p:attrName>
                                        </p:attrNameLst>
                                      </p:cBhvr>
                                      <p:tavLst>
                                        <p:tav tm="0">
                                          <p:val>
                                            <p:fltVal val="0"/>
                                          </p:val>
                                        </p:tav>
                                        <p:tav tm="100000">
                                          <p:val>
                                            <p:strVal val="#ppt_h"/>
                                          </p:val>
                                        </p:tav>
                                      </p:tavLst>
                                    </p:anim>
                                    <p:animEffect transition="in" filter="fade">
                                      <p:cBhvr>
                                        <p:cTn id="14" dur="500"/>
                                        <p:tgtEl>
                                          <p:spTgt spid="6"/>
                                        </p:tgtEl>
                                      </p:cBhvr>
                                    </p:animEffect>
                                  </p:childTnLst>
                                </p:cTn>
                              </p:par>
                            </p:childTnLst>
                          </p:cTn>
                        </p:par>
                      </p:childTnLst>
                    </p:cTn>
                  </p:par>
                  <p:par>
                    <p:cTn id="15" fill="hold" nodeType="clickPar">
                      <p:stCondLst>
                        <p:cond delay="indefinite"/>
                      </p:stCondLst>
                      <p:childTnLst>
                        <p:par>
                          <p:cTn id="16" fill="hold">
                            <p:stCondLst>
                              <p:cond delay="0"/>
                            </p:stCondLst>
                            <p:childTnLst>
                              <p:par>
                                <p:cTn id="17" presetID="53" presetClass="entr" presetSubtype="16" dur="50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anim calcmode="lin" valueType="num">
                                      <p:cBhvr>
                                        <p:cTn id="19" dur="500" fill="hold"/>
                                        <p:tgtEl>
                                          <p:spTgt spid="5">
                                            <p:txEl>
                                              <p:pRg st="4" end="4"/>
                                            </p:txEl>
                                          </p:spTgt>
                                        </p:tgtEl>
                                        <p:attrNameLst>
                                          <p:attrName>ppt_w</p:attrName>
                                        </p:attrNameLst>
                                      </p:cBhvr>
                                      <p:tavLst>
                                        <p:tav tm="0">
                                          <p:val>
                                            <p:fltVal val="0"/>
                                          </p:val>
                                        </p:tav>
                                        <p:tav tm="100000">
                                          <p:val>
                                            <p:strVal val="#ppt_w"/>
                                          </p:val>
                                        </p:tav>
                                      </p:tavLst>
                                    </p:anim>
                                    <p:anim calcmode="lin" valueType="num">
                                      <p:cBhvr>
                                        <p:cTn id="20" dur="500" fill="hold"/>
                                        <p:tgtEl>
                                          <p:spTgt spid="5">
                                            <p:txEl>
                                              <p:pRg st="4" end="4"/>
                                            </p:txEl>
                                          </p:spTgt>
                                        </p:tgtEl>
                                        <p:attrNameLst>
                                          <p:attrName>ppt_h</p:attrName>
                                        </p:attrNameLst>
                                      </p:cBhvr>
                                      <p:tavLst>
                                        <p:tav tm="0">
                                          <p:val>
                                            <p:fltVal val="0"/>
                                          </p:val>
                                        </p:tav>
                                        <p:tav tm="100000">
                                          <p:val>
                                            <p:strVal val="#ppt_h"/>
                                          </p:val>
                                        </p:tav>
                                      </p:tavLst>
                                    </p:anim>
                                    <p:animEffect transition="in" filter="fade">
                                      <p:cBhvr>
                                        <p:cTn id="21" dur="500"/>
                                        <p:tgtEl>
                                          <p:spTgt spid="5">
                                            <p:txEl>
                                              <p:pRg st="4" end="4"/>
                                            </p:txEl>
                                          </p:spTgt>
                                        </p:tgtEl>
                                      </p:cBhvr>
                                    </p:animEffect>
                                  </p:childTnLst>
                                </p:cTn>
                              </p:par>
                              <p:par>
                                <p:cTn id="22" presetID="53" presetClass="entr" presetSubtype="16" dur="500" fill="hold" nodeType="withEffect">
                                  <p:stCondLst>
                                    <p:cond delay="0"/>
                                  </p:stCondLst>
                                  <p:childTnLst>
                                    <p:set>
                                      <p:cBhvr>
                                        <p:cTn id="23" dur="1" fill="hold">
                                          <p:stCondLst>
                                            <p:cond delay="0"/>
                                          </p:stCondLst>
                                        </p:cTn>
                                        <p:tgtEl>
                                          <p:spTgt spid="7"/>
                                        </p:tgtEl>
                                        <p:attrNameLst>
                                          <p:attrName>style.visibility</p:attrName>
                                        </p:attrNameLst>
                                      </p:cBhvr>
                                      <p:to>
                                        <p:strVal val="visible"/>
                                      </p:to>
                                    </p:set>
                                    <p:anim calcmode="lin" valueType="num">
                                      <p:cBhvr>
                                        <p:cTn id="24" dur="500" fill="hold"/>
                                        <p:tgtEl>
                                          <p:spTgt spid="7"/>
                                        </p:tgtEl>
                                        <p:attrNameLst>
                                          <p:attrName>ppt_w</p:attrName>
                                        </p:attrNameLst>
                                      </p:cBhvr>
                                      <p:tavLst>
                                        <p:tav tm="0">
                                          <p:val>
                                            <p:fltVal val="0"/>
                                          </p:val>
                                        </p:tav>
                                        <p:tav tm="100000">
                                          <p:val>
                                            <p:strVal val="#ppt_w"/>
                                          </p:val>
                                        </p:tav>
                                      </p:tavLst>
                                    </p:anim>
                                    <p:anim calcmode="lin" valueType="num">
                                      <p:cBhvr>
                                        <p:cTn id="25" dur="500" fill="hold"/>
                                        <p:tgtEl>
                                          <p:spTgt spid="7"/>
                                        </p:tgtEl>
                                        <p:attrNameLst>
                                          <p:attrName>ppt_h</p:attrName>
                                        </p:attrNameLst>
                                      </p:cBhvr>
                                      <p:tavLst>
                                        <p:tav tm="0">
                                          <p:val>
                                            <p:fltVal val="0"/>
                                          </p:val>
                                        </p:tav>
                                        <p:tav tm="100000">
                                          <p:val>
                                            <p:strVal val="#ppt_h"/>
                                          </p:val>
                                        </p:tav>
                                      </p:tavLst>
                                    </p:anim>
                                    <p:animEffect transition="in" filter="fade">
                                      <p:cBhvr>
                                        <p:cTn id="2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Nadpis 1"/>
          <p:cNvSpPr>
            <a:spLocks noGrp="1"/>
          </p:cNvSpPr>
          <p:nvPr>
            <p:ph type="title"/>
          </p:nvPr>
        </p:nvSpPr>
        <p:spPr/>
        <p:txBody>
          <a:bodyPr/>
          <a:lstStyle/>
          <a:p>
            <a:r>
              <a:rPr lang="cs-CZ">
                <a:solidFill>
                  <a:srgbClr val="C00000"/>
                </a:solidFill>
              </a:rPr>
              <a:t>Jednorozměrný případ</a:t>
            </a:r>
            <a:endParaRPr lang="en-US">
              <a:solidFill>
                <a:srgbClr val="C00000"/>
              </a:solidFill>
            </a:endParaRPr>
          </a:p>
        </p:txBody>
      </p:sp>
      <p:sp>
        <p:nvSpPr>
          <p:cNvPr id="4" name="Zástupný symbol pro číslo snímku 3"/>
          <p:cNvSpPr>
            <a:spLocks noGrp="1"/>
          </p:cNvSpPr>
          <p:nvPr>
            <p:ph type="sldNum" sz="quarter" idx="12"/>
          </p:nvPr>
        </p:nvSpPr>
        <p:spPr/>
        <p:txBody>
          <a:bodyPr/>
          <a:lstStyle/>
          <a:p>
            <a:fld id="{58ACF089-6BD9-4FF9-8F05-3BF27D933551}" type="slidenum">
              <a:rPr lang="cs-CZ" smtClean="0"/>
              <a:t>49</a:t>
            </a:fld>
            <a:endParaRPr lang="cs-CZ"/>
          </a:p>
        </p:txBody>
      </p:sp>
      <p:sp>
        <p:nvSpPr>
          <p:cNvPr id="5" name="TextovéPole 4"/>
          <p:cNvSpPr txBox="1"/>
          <p:nvPr/>
        </p:nvSpPr>
        <p:spPr>
          <a:xfrm>
            <a:off x="1459952" y="1809362"/>
            <a:ext cx="9159418" cy="4912114"/>
          </a:xfrm>
          <a:prstGeom prst="rect">
            <a:avLst/>
          </a:prstGeom>
          <a:noFill/>
        </p:spPr>
        <p:txBody>
          <a:bodyPr wrap="square" rtlCol="0">
            <a:spAutoFit/>
          </a:bodyPr>
          <a:lstStyle>
            <a:defPPr>
              <a:defRPr lang="cs-CZ"/>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a:lstStyle>
          <a:p>
            <a:pPr>
              <a:spcBef>
                <a:spcPct val="0"/>
              </a:spcBef>
              <a:buClrTx/>
              <a:buSzTx/>
              <a:defRPr/>
            </a:pPr>
            <a:r>
              <a:rPr lang="cs-CZ" altLang="cs-CZ" sz="2400">
                <a:solidFill>
                  <a:srgbClr val="C00000"/>
                </a:solidFill>
                <a:latin typeface="Source Sans Pro Semibold" panose="020b0604020202020204" charset="-18"/>
                <a:cs typeface="Arial" pitchFamily="34" charset="0"/>
              </a:rPr>
              <a:t>Stacionární bod </a:t>
            </a:r>
            <a:r>
              <a:rPr lang="cs-CZ" altLang="cs-CZ" sz="2400">
                <a:latin typeface="Source Sans Pro Semibold" panose="020b0604020202020204" charset="-18"/>
                <a:cs typeface="Arial" pitchFamily="34" charset="0"/>
              </a:rPr>
              <a:t>funkce </a:t>
            </a:r>
            <a:r>
              <a:rPr lang="cs-CZ" altLang="cs-CZ" sz="2400" i="1">
                <a:latin typeface="Source Sans Pro Semibold" panose="020b0604020202020204" charset="-18"/>
                <a:cs typeface="Arial" pitchFamily="34" charset="0"/>
              </a:rPr>
              <a:t>f</a:t>
            </a:r>
            <a:r>
              <a:rPr lang="cs-CZ" altLang="cs-CZ" sz="2400">
                <a:latin typeface="Source Sans Pro Semibold" panose="020b0604020202020204" charset="-18"/>
                <a:cs typeface="Arial" pitchFamily="34" charset="0"/>
              </a:rPr>
              <a:t>(</a:t>
            </a:r>
            <a:r>
              <a:rPr lang="cs-CZ" altLang="cs-CZ" sz="2400" i="1">
                <a:latin typeface="Source Sans Pro Semibold" panose="020b0604020202020204" charset="-18"/>
                <a:cs typeface="Arial" pitchFamily="34" charset="0"/>
              </a:rPr>
              <a:t>x</a:t>
            </a:r>
            <a:r>
              <a:rPr lang="cs-CZ" altLang="cs-CZ" sz="2400">
                <a:latin typeface="Source Sans Pro Semibold" panose="020b0604020202020204" charset="-18"/>
                <a:cs typeface="Arial" pitchFamily="34" charset="0"/>
              </a:rPr>
              <a:t>) je bod </a:t>
            </a:r>
            <a:r>
              <a:rPr lang="cs-CZ" altLang="cs-CZ" sz="2400" i="1">
                <a:latin typeface="Source Sans Pro Semibold" panose="020b0604020202020204" charset="-18"/>
                <a:cs typeface="Arial" pitchFamily="34" charset="0"/>
              </a:rPr>
              <a:t>x</a:t>
            </a:r>
            <a:r>
              <a:rPr lang="cs-CZ" altLang="cs-CZ" sz="2400" baseline="-25000">
                <a:latin typeface="Source Sans Pro Semibold" panose="020b0604020202020204" charset="-18"/>
                <a:cs typeface="Arial" pitchFamily="34" charset="0"/>
              </a:rPr>
              <a:t>0</a:t>
            </a:r>
            <a:r>
              <a:rPr lang="cs-CZ" altLang="cs-CZ" sz="2400">
                <a:latin typeface="Source Sans Pro Semibold" panose="020b0604020202020204" charset="-18"/>
                <a:cs typeface="Arial" pitchFamily="34" charset="0"/>
              </a:rPr>
              <a:t>, pro který platí:    </a:t>
            </a:r>
            <a:r>
              <a:rPr lang="cs-CZ" altLang="cs-CZ" sz="2400" i="1">
                <a:latin typeface="Source Sans Pro Semibold" panose="020b0604020202020204" charset="-18"/>
                <a:cs typeface="Arial" pitchFamily="34" charset="0"/>
              </a:rPr>
              <a:t>f ´</a:t>
            </a:r>
            <a:r>
              <a:rPr lang="cs-CZ" altLang="cs-CZ" sz="2400">
                <a:latin typeface="Source Sans Pro Semibold" panose="020b0604020202020204" charset="-18"/>
                <a:cs typeface="Arial" pitchFamily="34" charset="0"/>
              </a:rPr>
              <a:t>(</a:t>
            </a:r>
            <a:r>
              <a:rPr lang="cs-CZ" altLang="cs-CZ" sz="2400" i="1">
                <a:latin typeface="Source Sans Pro Semibold" panose="020b0604020202020204" charset="-18"/>
                <a:cs typeface="Arial" pitchFamily="34" charset="0"/>
              </a:rPr>
              <a:t>x</a:t>
            </a:r>
            <a:r>
              <a:rPr lang="cs-CZ" altLang="cs-CZ" sz="2400" baseline="-25000">
                <a:latin typeface="Source Sans Pro Semibold" panose="020b0604020202020204" charset="-18"/>
                <a:cs typeface="Arial" pitchFamily="34" charset="0"/>
              </a:rPr>
              <a:t>0</a:t>
            </a:r>
            <a:r>
              <a:rPr lang="cs-CZ" altLang="cs-CZ" sz="2400">
                <a:latin typeface="Source Sans Pro Semibold" panose="020b0604020202020204" charset="-18"/>
                <a:cs typeface="Arial" pitchFamily="34" charset="0"/>
              </a:rPr>
              <a:t>) = 0.</a:t>
            </a:r>
          </a:p>
          <a:p>
            <a:pPr>
              <a:spcBef>
                <a:spcPct val="0"/>
              </a:spcBef>
              <a:buClrTx/>
              <a:buSzTx/>
              <a:buFontTx/>
              <a:buAutoNum type="arabicPeriod" startAt="6"/>
              <a:defRPr/>
            </a:pPr>
            <a:endParaRPr lang="cs-CZ" altLang="cs-CZ" sz="2400">
              <a:latin typeface="Source Sans Pro Semibold" panose="020b0604020202020204" charset="-18"/>
              <a:cs typeface="Arial" pitchFamily="34" charset="0"/>
            </a:endParaRPr>
          </a:p>
          <a:p>
            <a:pPr>
              <a:spcBef>
                <a:spcPct val="0"/>
              </a:spcBef>
              <a:buClrTx/>
              <a:buSzTx/>
              <a:buFontTx/>
              <a:buAutoNum type="arabicPeriod" startAt="6"/>
              <a:defRPr/>
            </a:pPr>
            <a:endParaRPr lang="cs-CZ" altLang="cs-CZ" sz="2400">
              <a:latin typeface="Source Sans Pro Semibold" panose="020b0604020202020204" charset="-18"/>
              <a:cs typeface="Arial" pitchFamily="34" charset="0"/>
            </a:endParaRPr>
          </a:p>
          <a:p>
            <a:pPr>
              <a:spcBef>
                <a:spcPct val="0"/>
              </a:spcBef>
              <a:buClrTx/>
              <a:buSzTx/>
              <a:buFontTx/>
              <a:buAutoNum type="arabicPeriod" startAt="6"/>
              <a:defRPr/>
            </a:pPr>
            <a:endParaRPr lang="cs-CZ" altLang="cs-CZ" sz="2400">
              <a:latin typeface="Source Sans Pro Semibold" panose="020b0604020202020204" charset="-18"/>
              <a:cs typeface="Arial" pitchFamily="34" charset="0"/>
            </a:endParaRPr>
          </a:p>
          <a:p>
            <a:pPr>
              <a:spcBef>
                <a:spcPct val="0"/>
              </a:spcBef>
              <a:buClrTx/>
              <a:buSzTx/>
              <a:buFontTx/>
              <a:buAutoNum type="arabicPeriod" startAt="6"/>
              <a:defRPr/>
            </a:pPr>
            <a:endParaRPr lang="cs-CZ" altLang="cs-CZ" sz="2400">
              <a:latin typeface="Source Sans Pro Semibold" panose="020b0604020202020204" charset="-18"/>
              <a:cs typeface="Arial" pitchFamily="34" charset="0"/>
            </a:endParaRPr>
          </a:p>
          <a:p>
            <a:pPr>
              <a:spcBef>
                <a:spcPct val="0"/>
              </a:spcBef>
              <a:buClrTx/>
              <a:buSzTx/>
              <a:buFontTx/>
              <a:buAutoNum type="arabicPeriod" startAt="6"/>
              <a:defRPr/>
            </a:pPr>
            <a:endParaRPr lang="cs-CZ" altLang="cs-CZ" sz="2400">
              <a:latin typeface="Source Sans Pro Semibold" panose="020b0604020202020204" charset="-18"/>
              <a:cs typeface="Arial" pitchFamily="34" charset="0"/>
            </a:endParaRPr>
          </a:p>
          <a:p>
            <a:pPr>
              <a:spcBef>
                <a:spcPct val="0"/>
              </a:spcBef>
              <a:buClrTx/>
              <a:buSzTx/>
              <a:buFontTx/>
              <a:buAutoNum type="arabicPeriod" startAt="6"/>
              <a:defRPr/>
            </a:pPr>
            <a:endParaRPr lang="cs-CZ" altLang="cs-CZ" sz="2400">
              <a:latin typeface="Source Sans Pro Semibold" panose="020b0604020202020204" charset="-18"/>
              <a:cs typeface="Arial" pitchFamily="34" charset="0"/>
            </a:endParaRPr>
          </a:p>
          <a:p>
            <a:pPr>
              <a:spcBef>
                <a:spcPct val="0"/>
              </a:spcBef>
              <a:buClrTx/>
              <a:buSzTx/>
              <a:buFontTx/>
              <a:buAutoNum type="arabicPeriod" startAt="6"/>
              <a:defRPr/>
            </a:pPr>
            <a:endParaRPr lang="cs-CZ" altLang="cs-CZ" sz="2400">
              <a:latin typeface="Source Sans Pro Semibold" panose="020b0604020202020204" charset="-18"/>
              <a:cs typeface="Arial" pitchFamily="34" charset="0"/>
            </a:endParaRPr>
          </a:p>
          <a:p>
            <a:pPr>
              <a:spcBef>
                <a:spcPct val="0"/>
              </a:spcBef>
              <a:buClrTx/>
              <a:buSzTx/>
              <a:buFontTx/>
              <a:buAutoNum type="arabicPeriod" startAt="6"/>
              <a:defRPr/>
            </a:pPr>
            <a:endParaRPr lang="cs-CZ" altLang="cs-CZ" sz="2400">
              <a:latin typeface="Source Sans Pro Semibold" panose="020b0604020202020204" charset="-18"/>
              <a:cs typeface="Arial" pitchFamily="34" charset="0"/>
            </a:endParaRPr>
          </a:p>
          <a:p>
            <a:pPr>
              <a:spcBef>
                <a:spcPct val="0"/>
              </a:spcBef>
              <a:buClrTx/>
              <a:buSzTx/>
              <a:buFontTx/>
              <a:buAutoNum type="arabicPeriod" startAt="6"/>
              <a:defRPr/>
            </a:pPr>
            <a:endParaRPr lang="cs-CZ" altLang="cs-CZ" sz="2400">
              <a:latin typeface="Source Sans Pro Semibold" panose="020b0604020202020204" charset="-18"/>
              <a:cs typeface="Arial" pitchFamily="34" charset="0"/>
            </a:endParaRPr>
          </a:p>
          <a:p>
            <a:pPr>
              <a:spcBef>
                <a:spcPct val="0"/>
              </a:spcBef>
              <a:buClrTx/>
              <a:buSzTx/>
              <a:defRPr/>
            </a:pPr>
            <a:r>
              <a:rPr lang="cs-CZ" altLang="cs-CZ" sz="2400">
                <a:latin typeface="Source Sans Pro Semibold" panose="020b0604020202020204" charset="-18"/>
                <a:cs typeface="Arial" pitchFamily="34" charset="0"/>
              </a:rPr>
              <a:t>Případy stacionárního bodu: lokální maximum, lokální minimum, inflexní bod.</a:t>
            </a:r>
          </a:p>
          <a:p>
            <a:pPr>
              <a:spcBef>
                <a:spcPct val="0"/>
              </a:spcBef>
              <a:defRPr/>
            </a:pPr>
            <a:endParaRPr lang="cs-CZ" altLang="cs-CZ" sz="2400">
              <a:cs typeface="Arial" pitchFamily="34" charset="0"/>
            </a:endParaRPr>
          </a:p>
        </p:txBody>
      </p:sp>
      <p:pic>
        <p:nvPicPr>
          <p:cNvPr id="8" name="Picture 15" descr="opt08"/>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330589" y="2564904"/>
            <a:ext cx="9288780" cy="2160240"/>
          </a:xfrm>
          <a:prstGeom prst="rect">
            <a:avLst/>
          </a:prstGeom>
          <a:noFill/>
          <a:ln w="9525">
            <a:solidFill>
              <a:schemeClr val="folHlink"/>
            </a:solidFill>
            <a:miter lim="800000"/>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985321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53" presetClass="entr" presetSubtype="16" dur="50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p:cTn id="7" dur="500" fill="hold"/>
                                        <p:tgtEl>
                                          <p:spTgt spid="5">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5">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5">
                                            <p:txEl>
                                              <p:pRg st="0" end="0"/>
                                            </p:txEl>
                                          </p:spTgt>
                                        </p:tgtEl>
                                      </p:cBhvr>
                                    </p:animEffect>
                                  </p:childTnLst>
                                </p:cTn>
                              </p:par>
                              <p:par>
                                <p:cTn id="10" presetID="53" presetClass="entr" presetSubtype="16" dur="500" fill="hold" nodeType="with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p:cTn id="12" dur="500" fill="hold"/>
                                        <p:tgtEl>
                                          <p:spTgt spid="8"/>
                                        </p:tgtEl>
                                        <p:attrNameLst>
                                          <p:attrName>ppt_w</p:attrName>
                                        </p:attrNameLst>
                                      </p:cBhvr>
                                      <p:tavLst>
                                        <p:tav tm="0">
                                          <p:val>
                                            <p:fltVal val="0"/>
                                          </p:val>
                                        </p:tav>
                                        <p:tav tm="100000">
                                          <p:val>
                                            <p:strVal val="#ppt_w"/>
                                          </p:val>
                                        </p:tav>
                                      </p:tavLst>
                                    </p:anim>
                                    <p:anim calcmode="lin" valueType="num">
                                      <p:cBhvr>
                                        <p:cTn id="13" dur="500" fill="hold"/>
                                        <p:tgtEl>
                                          <p:spTgt spid="8"/>
                                        </p:tgtEl>
                                        <p:attrNameLst>
                                          <p:attrName>ppt_h</p:attrName>
                                        </p:attrNameLst>
                                      </p:cBhvr>
                                      <p:tavLst>
                                        <p:tav tm="0">
                                          <p:val>
                                            <p:fltVal val="0"/>
                                          </p:val>
                                        </p:tav>
                                        <p:tav tm="100000">
                                          <p:val>
                                            <p:strVal val="#ppt_h"/>
                                          </p:val>
                                        </p:tav>
                                      </p:tavLst>
                                    </p:anim>
                                    <p:animEffect transition="in" filter="fade">
                                      <p:cBhvr>
                                        <p:cTn id="14" dur="500"/>
                                        <p:tgtEl>
                                          <p:spTgt spid="8"/>
                                        </p:tgtEl>
                                      </p:cBhvr>
                                    </p:animEffect>
                                  </p:childTnLst>
                                </p:cTn>
                              </p:par>
                            </p:childTnLst>
                          </p:cTn>
                        </p:par>
                      </p:childTnLst>
                    </p:cTn>
                  </p:par>
                  <p:par>
                    <p:cTn id="15" fill="hold" nodeType="clickPar">
                      <p:stCondLst>
                        <p:cond delay="indefinite"/>
                      </p:stCondLst>
                      <p:childTnLst>
                        <p:par>
                          <p:cTn id="16" fill="hold">
                            <p:stCondLst>
                              <p:cond delay="0"/>
                            </p:stCondLst>
                            <p:childTnLst>
                              <p:par>
                                <p:cTn id="17" presetID="53" presetClass="entr" presetSubtype="16" dur="500" fill="hold" nodeType="clickEffect">
                                  <p:stCondLst>
                                    <p:cond delay="0"/>
                                  </p:stCondLst>
                                  <p:childTnLst>
                                    <p:set>
                                      <p:cBhvr>
                                        <p:cTn id="18" dur="1" fill="hold">
                                          <p:stCondLst>
                                            <p:cond delay="0"/>
                                          </p:stCondLst>
                                        </p:cTn>
                                        <p:tgtEl>
                                          <p:spTgt spid="5">
                                            <p:txEl>
                                              <p:pRg st="10" end="10"/>
                                            </p:txEl>
                                          </p:spTgt>
                                        </p:tgtEl>
                                        <p:attrNameLst>
                                          <p:attrName>style.visibility</p:attrName>
                                        </p:attrNameLst>
                                      </p:cBhvr>
                                      <p:to>
                                        <p:strVal val="visible"/>
                                      </p:to>
                                    </p:set>
                                    <p:anim calcmode="lin" valueType="num">
                                      <p:cBhvr>
                                        <p:cTn id="19" dur="500" fill="hold"/>
                                        <p:tgtEl>
                                          <p:spTgt spid="5">
                                            <p:txEl>
                                              <p:pRg st="10" end="10"/>
                                            </p:txEl>
                                          </p:spTgt>
                                        </p:tgtEl>
                                        <p:attrNameLst>
                                          <p:attrName>ppt_w</p:attrName>
                                        </p:attrNameLst>
                                      </p:cBhvr>
                                      <p:tavLst>
                                        <p:tav tm="0">
                                          <p:val>
                                            <p:fltVal val="0"/>
                                          </p:val>
                                        </p:tav>
                                        <p:tav tm="100000">
                                          <p:val>
                                            <p:strVal val="#ppt_w"/>
                                          </p:val>
                                        </p:tav>
                                      </p:tavLst>
                                    </p:anim>
                                    <p:anim calcmode="lin" valueType="num">
                                      <p:cBhvr>
                                        <p:cTn id="20" dur="500" fill="hold"/>
                                        <p:tgtEl>
                                          <p:spTgt spid="5">
                                            <p:txEl>
                                              <p:pRg st="10" end="10"/>
                                            </p:txEl>
                                          </p:spTgt>
                                        </p:tgtEl>
                                        <p:attrNameLst>
                                          <p:attrName>ppt_h</p:attrName>
                                        </p:attrNameLst>
                                      </p:cBhvr>
                                      <p:tavLst>
                                        <p:tav tm="0">
                                          <p:val>
                                            <p:fltVal val="0"/>
                                          </p:val>
                                        </p:tav>
                                        <p:tav tm="100000">
                                          <p:val>
                                            <p:strVal val="#ppt_h"/>
                                          </p:val>
                                        </p:tav>
                                      </p:tavLst>
                                    </p:anim>
                                    <p:animEffect transition="in" filter="fade">
                                      <p:cBhvr>
                                        <p:cTn id="21" dur="500"/>
                                        <p:tgtEl>
                                          <p:spTgt spid="5">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Nadpis 1"/>
          <p:cNvSpPr>
            <a:spLocks noGrp="1"/>
          </p:cNvSpPr>
          <p:nvPr>
            <p:ph type="title"/>
          </p:nvPr>
        </p:nvSpPr>
        <p:spPr/>
        <p:txBody>
          <a:bodyPr/>
          <a:lstStyle/>
          <a:p>
            <a:r>
              <a:rPr lang="cs-CZ" smtClean="0">
                <a:solidFill>
                  <a:srgbClr val="C00000"/>
                </a:solidFill>
              </a:rPr>
              <a:t>Historické osobnosti</a:t>
            </a:r>
            <a:endParaRPr lang="en-US">
              <a:solidFill>
                <a:srgbClr val="C00000"/>
              </a:solidFill>
            </a:endParaRPr>
          </a:p>
        </p:txBody>
      </p:sp>
      <p:sp>
        <p:nvSpPr>
          <p:cNvPr id="4" name="Zástupný symbol pro číslo snímku 3"/>
          <p:cNvSpPr>
            <a:spLocks noGrp="1"/>
          </p:cNvSpPr>
          <p:nvPr>
            <p:ph type="sldNum" sz="quarter" idx="12"/>
          </p:nvPr>
        </p:nvSpPr>
        <p:spPr/>
        <p:txBody>
          <a:bodyPr/>
          <a:lstStyle/>
          <a:p>
            <a:fld id="{58ACF089-6BD9-4FF9-8F05-3BF27D933551}" type="slidenum">
              <a:rPr lang="cs-CZ" smtClean="0"/>
              <a:t>5</a:t>
            </a:fld>
            <a:endParaRPr lang="cs-CZ"/>
          </a:p>
        </p:txBody>
      </p:sp>
      <p:sp>
        <p:nvSpPr>
          <p:cNvPr id="5" name="TextovéPole 4"/>
          <p:cNvSpPr txBox="1"/>
          <p:nvPr/>
        </p:nvSpPr>
        <p:spPr>
          <a:xfrm>
            <a:off x="1768735" y="1361478"/>
            <a:ext cx="9107245" cy="3785652"/>
          </a:xfrm>
          <a:prstGeom prst="rect">
            <a:avLst/>
          </a:prstGeom>
          <a:noFill/>
        </p:spPr>
        <p:txBody>
          <a:bodyPr wrap="square" rtlCol="0">
            <a:spAutoFit/>
          </a:bodyPr>
          <a:lstStyle>
            <a:defPPr>
              <a:defRPr lang="cs-CZ"/>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cs-CZ" altLang="cs-CZ" sz="2000" b="1" err="1">
                <a:cs typeface="Times New Roman" pitchFamily="18" charset="0"/>
              </a:rPr>
              <a:t>Fibonacci (Leonardo Pisano)[</a:t>
            </a:r>
            <a:r>
              <a:rPr lang="cs-CZ" altLang="cs-CZ" sz="2000">
                <a:cs typeface="Times New Roman" pitchFamily="18" charset="0"/>
              </a:rPr>
              <a:t>1180-1250] - posloupnost </a:t>
            </a:r>
            <a:br>
              <a:rPr lang="cs-CZ" altLang="cs-CZ" sz="2000">
                <a:cs typeface="Times New Roman" pitchFamily="18" charset="0"/>
              </a:rPr>
            </a:br>
            <a:endParaRPr lang="cs-CZ" altLang="cs-CZ" sz="2000">
              <a:cs typeface="Times New Roman" pitchFamily="18" charset="0"/>
            </a:endParaRPr>
          </a:p>
          <a:p>
            <a:r>
              <a:rPr lang="cs-CZ" altLang="cs-CZ" sz="2000" b="1">
                <a:cs typeface="Times New Roman" pitchFamily="18" charset="0"/>
              </a:rPr>
              <a:t>Isaac Newton </a:t>
            </a:r>
            <a:r>
              <a:rPr lang="cs-CZ" altLang="cs-CZ" sz="2000">
                <a:cs typeface="Times New Roman" pitchFamily="18" charset="0"/>
              </a:rPr>
              <a:t>[1643-1727] – integrál, derivace, extrém</a:t>
            </a:r>
            <a:br>
              <a:rPr lang="cs-CZ" altLang="cs-CZ" sz="2000">
                <a:cs typeface="Times New Roman" pitchFamily="18" charset="0"/>
              </a:rPr>
            </a:br>
            <a:endParaRPr lang="cs-CZ" altLang="cs-CZ" sz="2000">
              <a:cs typeface="Times New Roman" pitchFamily="18" charset="0"/>
            </a:endParaRPr>
          </a:p>
          <a:p>
            <a:r>
              <a:rPr lang="cs-CZ" altLang="cs-CZ" sz="2000" b="1">
                <a:cs typeface="Times New Roman" pitchFamily="18" charset="0"/>
              </a:rPr>
              <a:t>Gottfried W. Leibnitz </a:t>
            </a:r>
            <a:r>
              <a:rPr lang="cs-CZ" altLang="cs-CZ" sz="2000">
                <a:cs typeface="Times New Roman" pitchFamily="18" charset="0"/>
              </a:rPr>
              <a:t>[1646-1716] – diferenciální počet, logika</a:t>
            </a:r>
            <a:br>
              <a:rPr lang="cs-CZ" altLang="cs-CZ" sz="2000">
                <a:cs typeface="Times New Roman" pitchFamily="18" charset="0"/>
              </a:rPr>
            </a:br>
            <a:endParaRPr lang="cs-CZ" altLang="cs-CZ" sz="2000">
              <a:cs typeface="Times New Roman" pitchFamily="18" charset="0"/>
            </a:endParaRPr>
          </a:p>
          <a:p>
            <a:r>
              <a:rPr lang="cs-CZ" altLang="cs-CZ" sz="2000" b="1" err="1">
                <a:cs typeface="Times New Roman" pitchFamily="18" charset="0"/>
              </a:rPr>
              <a:t>Leonhard Euler </a:t>
            </a:r>
            <a:r>
              <a:rPr lang="cs-CZ" altLang="cs-CZ" sz="2000">
                <a:cs typeface="Times New Roman" pitchFamily="18" charset="0"/>
              </a:rPr>
              <a:t>[1707-1783] – variační počet, princip optima</a:t>
            </a:r>
            <a:br>
              <a:rPr lang="cs-CZ" altLang="cs-CZ" sz="2000">
                <a:cs typeface="Times New Roman" pitchFamily="18" charset="0"/>
              </a:rPr>
            </a:br>
            <a:endParaRPr lang="cs-CZ" altLang="cs-CZ" sz="2000">
              <a:cs typeface="Times New Roman" pitchFamily="18" charset="0"/>
            </a:endParaRPr>
          </a:p>
          <a:p>
            <a:r>
              <a:rPr lang="cs-CZ" altLang="cs-CZ" sz="2000" b="1">
                <a:cs typeface="Times New Roman" pitchFamily="18" charset="0"/>
              </a:rPr>
              <a:t>Joseph L. Lagrange </a:t>
            </a:r>
            <a:r>
              <a:rPr lang="cs-CZ" altLang="cs-CZ" sz="2000">
                <a:cs typeface="Times New Roman" pitchFamily="18" charset="0"/>
              </a:rPr>
              <a:t>[1736-1813] – vázaný extrém, variace</a:t>
            </a:r>
            <a:br>
              <a:rPr lang="cs-CZ" altLang="cs-CZ" sz="2000">
                <a:cs typeface="Times New Roman" pitchFamily="18" charset="0"/>
              </a:rPr>
            </a:br>
            <a:endParaRPr lang="cs-CZ" altLang="cs-CZ" sz="2000">
              <a:cs typeface="Times New Roman" pitchFamily="18" charset="0"/>
            </a:endParaRPr>
          </a:p>
          <a:p>
            <a:r>
              <a:rPr lang="cs-CZ" altLang="cs-CZ" sz="2000" b="1">
                <a:cs typeface="Times New Roman" pitchFamily="18" charset="0"/>
              </a:rPr>
              <a:t>Carl F. Gauss </a:t>
            </a:r>
            <a:r>
              <a:rPr lang="cs-CZ" altLang="cs-CZ" sz="2000">
                <a:cs typeface="Times New Roman" pitchFamily="18" charset="0"/>
              </a:rPr>
              <a:t>[1777-1855] – metoda nejmenších čtverců, geometrie, algebra</a:t>
            </a:r>
            <a:br>
              <a:rPr lang="cs-CZ" altLang="cs-CZ" sz="2000">
                <a:cs typeface="Times New Roman" pitchFamily="18" charset="0"/>
              </a:rPr>
            </a:br>
            <a:endParaRPr lang="en-US" sz="2000"/>
          </a:p>
        </p:txBody>
      </p:sp>
    </p:spTree>
    <p:extLst>
      <p:ext uri="{BB962C8B-B14F-4D97-AF65-F5344CB8AC3E}">
        <p14:creationId xmlns:p14="http://schemas.microsoft.com/office/powerpoint/2010/main" val="855481957"/>
      </p:ext>
    </p:extLst>
  </p:cSld>
  <p:clrMapOvr>
    <a:masterClrMapping/>
  </p:clrMapOvr>
  <p:transition/>
  <p:timing/>
</p:sld>
</file>

<file path=ppt/slides/slide5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Nadpis 1"/>
          <p:cNvSpPr>
            <a:spLocks noGrp="1"/>
          </p:cNvSpPr>
          <p:nvPr>
            <p:ph type="title"/>
          </p:nvPr>
        </p:nvSpPr>
        <p:spPr/>
        <p:txBody>
          <a:bodyPr/>
          <a:lstStyle/>
          <a:p>
            <a:r>
              <a:rPr lang="cs-CZ">
                <a:solidFill>
                  <a:srgbClr val="C00000"/>
                </a:solidFill>
              </a:rPr>
              <a:t>Jednorozměrný případ</a:t>
            </a:r>
            <a:endParaRPr lang="en-US">
              <a:solidFill>
                <a:srgbClr val="C00000"/>
              </a:solidFill>
            </a:endParaRPr>
          </a:p>
        </p:txBody>
      </p:sp>
      <p:sp>
        <p:nvSpPr>
          <p:cNvPr id="4" name="Zástupný symbol pro číslo snímku 3"/>
          <p:cNvSpPr>
            <a:spLocks noGrp="1"/>
          </p:cNvSpPr>
          <p:nvPr>
            <p:ph type="sldNum" sz="quarter" idx="12"/>
          </p:nvPr>
        </p:nvSpPr>
        <p:spPr/>
        <p:txBody>
          <a:bodyPr/>
          <a:lstStyle/>
          <a:p>
            <a:fld id="{58ACF089-6BD9-4FF9-8F05-3BF27D933551}" type="slidenum">
              <a:rPr lang="cs-CZ" smtClean="0"/>
              <a:t>50</a:t>
            </a:fld>
            <a:endParaRPr lang="cs-CZ"/>
          </a:p>
        </p:txBody>
      </p:sp>
      <p:sp>
        <p:nvSpPr>
          <p:cNvPr id="5" name="TextovéPole 4"/>
          <p:cNvSpPr txBox="1"/>
          <p:nvPr/>
        </p:nvSpPr>
        <p:spPr>
          <a:xfrm>
            <a:off x="1602701" y="1673352"/>
            <a:ext cx="9159418" cy="4084811"/>
          </a:xfrm>
          <a:prstGeom prst="rect">
            <a:avLst/>
          </a:prstGeom>
          <a:noFill/>
        </p:spPr>
        <p:txBody>
          <a:bodyPr wrap="square" rtlCol="0">
            <a:spAutoFit/>
          </a:bodyPr>
          <a:lstStyle>
            <a:defPPr>
              <a:defRPr lang="cs-CZ"/>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a:lstStyle>
          <a:p>
            <a:pPr>
              <a:spcBef>
                <a:spcPct val="0"/>
              </a:spcBef>
              <a:buClrTx/>
              <a:buSzTx/>
              <a:defRPr/>
            </a:pPr>
            <a:r>
              <a:rPr lang="cs-CZ" altLang="cs-CZ" sz="2400">
                <a:solidFill>
                  <a:srgbClr val="C00000"/>
                </a:solidFill>
                <a:latin typeface="Source Sans Pro Semibold" panose="020b0604020202020204" charset="-18"/>
                <a:cs typeface="Arial" pitchFamily="34" charset="0"/>
              </a:rPr>
              <a:t>Inflexní bod </a:t>
            </a:r>
            <a:r>
              <a:rPr lang="cs-CZ" altLang="cs-CZ" sz="2400">
                <a:latin typeface="Source Sans Pro Semibold" panose="020b0604020202020204" charset="-18"/>
                <a:cs typeface="Arial" pitchFamily="34" charset="0"/>
              </a:rPr>
              <a:t>funkce </a:t>
            </a:r>
            <a:r>
              <a:rPr lang="cs-CZ" altLang="cs-CZ" sz="2400" i="1">
                <a:latin typeface="Source Sans Pro Semibold" panose="020b0604020202020204" charset="-18"/>
                <a:cs typeface="Arial" pitchFamily="34" charset="0"/>
              </a:rPr>
              <a:t>f</a:t>
            </a:r>
            <a:r>
              <a:rPr lang="cs-CZ" altLang="cs-CZ" sz="2400">
                <a:latin typeface="Source Sans Pro Semibold" panose="020b0604020202020204" charset="-18"/>
                <a:cs typeface="Arial" pitchFamily="34" charset="0"/>
              </a:rPr>
              <a:t>(</a:t>
            </a:r>
            <a:r>
              <a:rPr lang="cs-CZ" altLang="cs-CZ" sz="2400" i="1">
                <a:latin typeface="Source Sans Pro Semibold" panose="020b0604020202020204" charset="-18"/>
                <a:cs typeface="Arial" pitchFamily="34" charset="0"/>
              </a:rPr>
              <a:t>x</a:t>
            </a:r>
            <a:r>
              <a:rPr lang="cs-CZ" altLang="cs-CZ" sz="2400">
                <a:latin typeface="Source Sans Pro Semibold" panose="020b0604020202020204" charset="-18"/>
                <a:cs typeface="Arial" pitchFamily="34" charset="0"/>
              </a:rPr>
              <a:t>) je bod </a:t>
            </a:r>
            <a:r>
              <a:rPr lang="cs-CZ" altLang="cs-CZ" sz="2400" i="1">
                <a:latin typeface="Source Sans Pro Semibold" panose="020b0604020202020204" charset="-18"/>
                <a:cs typeface="Arial" pitchFamily="34" charset="0"/>
              </a:rPr>
              <a:t>x</a:t>
            </a:r>
            <a:r>
              <a:rPr lang="cs-CZ" altLang="cs-CZ" sz="2400" baseline="-25000">
                <a:latin typeface="Source Sans Pro Semibold" panose="020b0604020202020204" charset="-18"/>
                <a:cs typeface="Arial" pitchFamily="34" charset="0"/>
              </a:rPr>
              <a:t>0</a:t>
            </a:r>
            <a:r>
              <a:rPr lang="cs-CZ" altLang="cs-CZ" sz="2400">
                <a:latin typeface="Source Sans Pro Semibold" panose="020b0604020202020204" charset="-18"/>
                <a:cs typeface="Arial" pitchFamily="34" charset="0"/>
              </a:rPr>
              <a:t>, ve kterém se funkce konkávní mění v konvexní nebo opačně.</a:t>
            </a:r>
          </a:p>
          <a:p>
            <a:pPr>
              <a:spcBef>
                <a:spcPct val="0"/>
              </a:spcBef>
              <a:buClrTx/>
              <a:buSzTx/>
              <a:buFontTx/>
              <a:buNone/>
              <a:defRPr/>
            </a:pPr>
            <a:endParaRPr lang="cs-CZ" altLang="cs-CZ" sz="2400">
              <a:latin typeface="Source Sans Pro Semibold" panose="020b0604020202020204" charset="-18"/>
              <a:cs typeface="Arial" pitchFamily="34" charset="0"/>
            </a:endParaRPr>
          </a:p>
          <a:p>
            <a:pPr>
              <a:spcBef>
                <a:spcPct val="0"/>
              </a:spcBef>
              <a:buClrTx/>
              <a:buSzTx/>
              <a:buFontTx/>
              <a:buNone/>
              <a:defRPr/>
            </a:pPr>
            <a:r>
              <a:rPr lang="cs-CZ" altLang="cs-CZ" sz="2400">
                <a:solidFill>
                  <a:schemeClr val="accent1">
                    <a:lumMod val="50000"/>
                  </a:schemeClr>
                </a:solidFill>
                <a:latin typeface="Source Sans Pro Semibold" panose="020b0604020202020204" charset="-18"/>
                <a:cs typeface="Arial" pitchFamily="34" charset="0"/>
              </a:rPr>
              <a:t>Platí (viz </a:t>
            </a:r>
            <a:r>
              <a:rPr lang="cs-CZ" sz="2400"/>
              <a:t>[1], [2], [4],…) </a:t>
            </a:r>
            <a:r>
              <a:rPr lang="cs-CZ" altLang="cs-CZ" sz="2400">
                <a:solidFill>
                  <a:schemeClr val="accent1">
                    <a:lumMod val="50000"/>
                  </a:schemeClr>
                </a:solidFill>
                <a:latin typeface="Source Sans Pro Semibold" panose="020b0604020202020204" charset="-18"/>
                <a:cs typeface="Arial" pitchFamily="34" charset="0"/>
              </a:rPr>
              <a:t>:</a:t>
            </a:r>
          </a:p>
          <a:p>
            <a:pPr>
              <a:spcBef>
                <a:spcPct val="0"/>
              </a:spcBef>
              <a:buClrTx/>
              <a:buSzTx/>
              <a:buFontTx/>
              <a:buNone/>
              <a:defRPr/>
            </a:pPr>
            <a:r>
              <a:rPr lang="cs-CZ" altLang="cs-CZ" sz="2400">
                <a:solidFill>
                  <a:schemeClr val="accent1">
                    <a:lumMod val="50000"/>
                  </a:schemeClr>
                </a:solidFill>
                <a:latin typeface="Source Sans Pro Semibold" panose="020b0604020202020204" charset="-18"/>
                <a:cs typeface="Arial" pitchFamily="34" charset="0"/>
              </a:rPr>
              <a:t>1.</a:t>
            </a:r>
          </a:p>
          <a:p>
            <a:pPr lvl="1">
              <a:lnSpc>
                <a:spcPct val="120000"/>
              </a:lnSpc>
              <a:spcBef>
                <a:spcPct val="0"/>
              </a:spcBef>
              <a:buClr>
                <a:schemeClr val="accent1">
                  <a:lumMod val="50000"/>
                </a:schemeClr>
              </a:buClr>
              <a:buSzTx/>
              <a:defRPr/>
            </a:pPr>
            <a:r>
              <a:rPr lang="cs-CZ" altLang="cs-CZ" sz="2400">
                <a:latin typeface="Source Sans Pro Semibold" panose="020b0604020202020204" charset="-18"/>
                <a:cs typeface="Arial" pitchFamily="34" charset="0"/>
              </a:rPr>
              <a:t>a)  </a:t>
            </a:r>
            <a:r>
              <a:rPr lang="cs-CZ" altLang="cs-CZ" sz="2400" i="1">
                <a:latin typeface="Source Sans Pro Semibold" panose="020b0604020202020204" charset="-18"/>
                <a:cs typeface="Arial" pitchFamily="34" charset="0"/>
              </a:rPr>
              <a:t>f</a:t>
            </a:r>
            <a:r>
              <a:rPr lang="cs-CZ" altLang="cs-CZ" sz="2400">
                <a:latin typeface="Source Sans Pro Semibold" panose="020b0604020202020204" charset="-18"/>
                <a:cs typeface="Arial" pitchFamily="34" charset="0"/>
              </a:rPr>
              <a:t>(</a:t>
            </a:r>
            <a:r>
              <a:rPr lang="cs-CZ" altLang="cs-CZ" sz="2400" i="1">
                <a:latin typeface="Source Sans Pro Semibold" panose="020b0604020202020204" charset="-18"/>
                <a:cs typeface="Arial" pitchFamily="34" charset="0"/>
              </a:rPr>
              <a:t>x</a:t>
            </a:r>
            <a:r>
              <a:rPr lang="cs-CZ" altLang="cs-CZ" sz="2400">
                <a:latin typeface="Source Sans Pro Semibold" panose="020b0604020202020204" charset="-18"/>
                <a:cs typeface="Arial" pitchFamily="34" charset="0"/>
              </a:rPr>
              <a:t>) je na intervalu</a:t>
            </a:r>
            <a:r>
              <a:rPr lang="cs-CZ" altLang="cs-CZ" sz="2400" i="1">
                <a:latin typeface="Source Sans Pro Semibold" panose="020b0604020202020204" charset="-18"/>
                <a:cs typeface="Arial" pitchFamily="34" charset="0"/>
              </a:rPr>
              <a:t> J</a:t>
            </a:r>
            <a:r>
              <a:rPr lang="cs-CZ" altLang="cs-CZ" sz="2400">
                <a:latin typeface="Source Sans Pro Semibold" panose="020b0604020202020204" charset="-18"/>
                <a:cs typeface="Arial" pitchFamily="34" charset="0"/>
              </a:rPr>
              <a:t>  konvexní, pak  </a:t>
            </a:r>
            <a:r>
              <a:rPr lang="cs-CZ" altLang="cs-CZ" sz="2400">
                <a:latin typeface="Source Sans Pro Semibold" panose="020b0604020202020204" charset="-18"/>
                <a:cs typeface="Arial" pitchFamily="34" charset="0"/>
                <a:sym typeface="Symbol"/>
              </a:rPr>
              <a:t> </a:t>
            </a:r>
            <a:r>
              <a:rPr lang="cs-CZ" altLang="cs-CZ" sz="2400" i="1">
                <a:latin typeface="Source Sans Pro Semibold" panose="020b0604020202020204" charset="-18"/>
                <a:cs typeface="Arial" pitchFamily="34" charset="0"/>
              </a:rPr>
              <a:t>x</a:t>
            </a:r>
            <a:r>
              <a:rPr lang="cs-CZ" altLang="cs-CZ" sz="2400">
                <a:latin typeface="Source Sans Pro Semibold" panose="020b0604020202020204" charset="-18"/>
                <a:cs typeface="Arial" pitchFamily="34" charset="0"/>
                <a:sym typeface="Mathematica1"/>
              </a:rPr>
              <a:t>     </a:t>
            </a:r>
            <a:r>
              <a:rPr lang="cs-CZ" altLang="cs-CZ" sz="2400" i="1">
                <a:latin typeface="Source Sans Pro Semibold" panose="020b0604020202020204" charset="-18"/>
                <a:cs typeface="Arial" pitchFamily="34" charset="0"/>
              </a:rPr>
              <a:t>J</a:t>
            </a:r>
            <a:r>
              <a:rPr lang="cs-CZ" altLang="cs-CZ" sz="2400">
                <a:latin typeface="Source Sans Pro Semibold" panose="020b0604020202020204" charset="-18"/>
                <a:cs typeface="Arial" pitchFamily="34" charset="0"/>
              </a:rPr>
              <a:t>   </a:t>
            </a:r>
            <a:r>
              <a:rPr lang="cs-CZ" altLang="cs-CZ" sz="2400" i="1">
                <a:latin typeface="Source Sans Pro Semibold" panose="020b0604020202020204" charset="-18"/>
                <a:cs typeface="Arial" pitchFamily="34" charset="0"/>
              </a:rPr>
              <a:t>f </a:t>
            </a:r>
            <a:r>
              <a:rPr lang="cs-CZ" altLang="cs-CZ" sz="2400">
                <a:latin typeface="Source Sans Pro Semibold" panose="020b0604020202020204" charset="-18"/>
                <a:cs typeface="Arial" pitchFamily="34" charset="0"/>
              </a:rPr>
              <a:t>´´(</a:t>
            </a:r>
            <a:r>
              <a:rPr lang="cs-CZ" altLang="cs-CZ" sz="2400" i="1">
                <a:latin typeface="Source Sans Pro Semibold" panose="020b0604020202020204" charset="-18"/>
                <a:cs typeface="Arial" pitchFamily="34" charset="0"/>
              </a:rPr>
              <a:t>x</a:t>
            </a:r>
            <a:r>
              <a:rPr lang="cs-CZ" altLang="cs-CZ" sz="2400">
                <a:latin typeface="Source Sans Pro Semibold" panose="020b0604020202020204" charset="-18"/>
                <a:cs typeface="Arial" pitchFamily="34" charset="0"/>
              </a:rPr>
              <a:t>) &gt; 0,</a:t>
            </a:r>
            <a:br>
              <a:rPr lang="cs-CZ" altLang="cs-CZ" sz="2400">
                <a:latin typeface="Source Sans Pro Semibold" panose="020b0604020202020204" charset="-18"/>
                <a:cs typeface="Arial" pitchFamily="34" charset="0"/>
              </a:rPr>
            </a:br>
            <a:r>
              <a:rPr lang="cs-CZ" altLang="cs-CZ" sz="2400">
                <a:latin typeface="Source Sans Pro Semibold" panose="020b0604020202020204" charset="-18"/>
                <a:cs typeface="Arial" pitchFamily="34" charset="0"/>
              </a:rPr>
              <a:t>b)  </a:t>
            </a:r>
            <a:r>
              <a:rPr lang="cs-CZ" altLang="cs-CZ" sz="2400" i="1">
                <a:latin typeface="Source Sans Pro Semibold" panose="020b0604020202020204" charset="-18"/>
                <a:cs typeface="Arial" pitchFamily="34" charset="0"/>
              </a:rPr>
              <a:t>f</a:t>
            </a:r>
            <a:r>
              <a:rPr lang="cs-CZ" altLang="cs-CZ" sz="2400">
                <a:latin typeface="Source Sans Pro Semibold" panose="020b0604020202020204" charset="-18"/>
                <a:cs typeface="Arial" pitchFamily="34" charset="0"/>
              </a:rPr>
              <a:t>(</a:t>
            </a:r>
            <a:r>
              <a:rPr lang="cs-CZ" altLang="cs-CZ" sz="2400" i="1">
                <a:latin typeface="Source Sans Pro Semibold" panose="020b0604020202020204" charset="-18"/>
                <a:cs typeface="Arial" pitchFamily="34" charset="0"/>
              </a:rPr>
              <a:t>x</a:t>
            </a:r>
            <a:r>
              <a:rPr lang="cs-CZ" altLang="cs-CZ" sz="2400">
                <a:latin typeface="Source Sans Pro Semibold" panose="020b0604020202020204" charset="-18"/>
                <a:cs typeface="Arial" pitchFamily="34" charset="0"/>
              </a:rPr>
              <a:t>) je na intervalu </a:t>
            </a:r>
            <a:r>
              <a:rPr lang="cs-CZ" altLang="cs-CZ" sz="2400" i="1">
                <a:latin typeface="Source Sans Pro Semibold" panose="020b0604020202020204" charset="-18"/>
                <a:cs typeface="Arial" pitchFamily="34" charset="0"/>
              </a:rPr>
              <a:t>J </a:t>
            </a:r>
            <a:r>
              <a:rPr lang="cs-CZ" altLang="cs-CZ" sz="2400">
                <a:latin typeface="Source Sans Pro Semibold" panose="020b0604020202020204" charset="-18"/>
                <a:cs typeface="Arial" pitchFamily="34" charset="0"/>
              </a:rPr>
              <a:t> konkávní, pak </a:t>
            </a:r>
            <a:r>
              <a:rPr lang="cs-CZ" altLang="cs-CZ" sz="2400">
                <a:latin typeface="Source Sans Pro Semibold" panose="020b0604020202020204" charset="-18"/>
                <a:cs typeface="Arial" pitchFamily="34" charset="0"/>
                <a:sym typeface="Symbol"/>
              </a:rPr>
              <a:t> </a:t>
            </a:r>
            <a:r>
              <a:rPr lang="cs-CZ" altLang="cs-CZ" sz="2400" i="1">
                <a:latin typeface="Source Sans Pro Semibold" panose="020b0604020202020204" charset="-18"/>
                <a:cs typeface="Arial" pitchFamily="34" charset="0"/>
              </a:rPr>
              <a:t>x</a:t>
            </a:r>
            <a:r>
              <a:rPr lang="cs-CZ" altLang="cs-CZ" sz="2400">
                <a:latin typeface="Source Sans Pro Semibold" panose="020b0604020202020204" charset="-18"/>
                <a:cs typeface="Arial" pitchFamily="34" charset="0"/>
                <a:sym typeface="Mathematica1"/>
              </a:rPr>
              <a:t>    </a:t>
            </a:r>
            <a:r>
              <a:rPr lang="cs-CZ" altLang="cs-CZ" sz="2400" i="1">
                <a:latin typeface="Source Sans Pro Semibold" panose="020b0604020202020204" charset="-18"/>
                <a:cs typeface="Arial" pitchFamily="34" charset="0"/>
              </a:rPr>
              <a:t>J</a:t>
            </a:r>
            <a:r>
              <a:rPr lang="cs-CZ" altLang="cs-CZ" sz="2400">
                <a:latin typeface="Source Sans Pro Semibold" panose="020b0604020202020204" charset="-18"/>
                <a:cs typeface="Arial" pitchFamily="34" charset="0"/>
              </a:rPr>
              <a:t>   </a:t>
            </a:r>
            <a:r>
              <a:rPr lang="cs-CZ" altLang="cs-CZ" sz="2400" i="1">
                <a:latin typeface="Source Sans Pro Semibold" panose="020b0604020202020204" charset="-18"/>
                <a:cs typeface="Arial" pitchFamily="34" charset="0"/>
              </a:rPr>
              <a:t>f </a:t>
            </a:r>
            <a:r>
              <a:rPr lang="cs-CZ" altLang="cs-CZ" sz="2400">
                <a:latin typeface="Source Sans Pro Semibold" panose="020b0604020202020204" charset="-18"/>
                <a:cs typeface="Arial" pitchFamily="34" charset="0"/>
              </a:rPr>
              <a:t>´´(</a:t>
            </a:r>
            <a:r>
              <a:rPr lang="cs-CZ" altLang="cs-CZ" sz="2400" i="1">
                <a:latin typeface="Source Sans Pro Semibold" panose="020b0604020202020204" charset="-18"/>
                <a:cs typeface="Arial" pitchFamily="34" charset="0"/>
              </a:rPr>
              <a:t>x</a:t>
            </a:r>
            <a:r>
              <a:rPr lang="cs-CZ" altLang="cs-CZ" sz="2400">
                <a:latin typeface="Source Sans Pro Semibold" panose="020b0604020202020204" charset="-18"/>
                <a:cs typeface="Arial" pitchFamily="34" charset="0"/>
              </a:rPr>
              <a:t>) &lt; 0,</a:t>
            </a:r>
            <a:br>
              <a:rPr lang="cs-CZ" altLang="cs-CZ" sz="2400">
                <a:latin typeface="Source Sans Pro Semibold" panose="020b0604020202020204" charset="-18"/>
                <a:cs typeface="Arial" pitchFamily="34" charset="0"/>
              </a:rPr>
            </a:br>
            <a:r>
              <a:rPr lang="cs-CZ" altLang="cs-CZ" sz="2400">
                <a:latin typeface="Source Sans Pro Semibold" panose="020b0604020202020204" charset="-18"/>
                <a:cs typeface="Arial" pitchFamily="34" charset="0"/>
              </a:rPr>
              <a:t>c)  Má-li  </a:t>
            </a:r>
            <a:r>
              <a:rPr lang="cs-CZ" altLang="cs-CZ" sz="2400" i="1">
                <a:latin typeface="Source Sans Pro Semibold" panose="020b0604020202020204" charset="-18"/>
                <a:cs typeface="Arial" pitchFamily="34" charset="0"/>
              </a:rPr>
              <a:t>f</a:t>
            </a:r>
            <a:r>
              <a:rPr lang="cs-CZ" altLang="cs-CZ" sz="2400">
                <a:latin typeface="Source Sans Pro Semibold" panose="020b0604020202020204" charset="-18"/>
                <a:cs typeface="Arial" pitchFamily="34" charset="0"/>
              </a:rPr>
              <a:t>(</a:t>
            </a:r>
            <a:r>
              <a:rPr lang="cs-CZ" altLang="cs-CZ" sz="2400" i="1">
                <a:latin typeface="Source Sans Pro Semibold" panose="020b0604020202020204" charset="-18"/>
                <a:cs typeface="Arial" pitchFamily="34" charset="0"/>
              </a:rPr>
              <a:t>x</a:t>
            </a:r>
            <a:r>
              <a:rPr lang="cs-CZ" altLang="cs-CZ" sz="2400">
                <a:latin typeface="Source Sans Pro Semibold" panose="020b0604020202020204" charset="-18"/>
                <a:cs typeface="Arial" pitchFamily="34" charset="0"/>
              </a:rPr>
              <a:t>) v </a:t>
            </a:r>
            <a:r>
              <a:rPr lang="cs-CZ" altLang="cs-CZ" sz="2400" i="1">
                <a:latin typeface="Source Sans Pro Semibold" panose="020b0604020202020204" charset="-18"/>
                <a:cs typeface="Arial" pitchFamily="34" charset="0"/>
              </a:rPr>
              <a:t>x</a:t>
            </a:r>
            <a:r>
              <a:rPr lang="cs-CZ" altLang="cs-CZ" sz="2400" baseline="-25000">
                <a:latin typeface="Source Sans Pro Semibold" panose="020b0604020202020204" charset="-18"/>
                <a:cs typeface="Arial" pitchFamily="34" charset="0"/>
              </a:rPr>
              <a:t>0</a:t>
            </a:r>
            <a:r>
              <a:rPr lang="cs-CZ" altLang="cs-CZ" sz="2400">
                <a:latin typeface="Source Sans Pro Semibold" panose="020b0604020202020204" charset="-18"/>
                <a:cs typeface="Arial" pitchFamily="34" charset="0"/>
              </a:rPr>
              <a:t> </a:t>
            </a:r>
            <a:r>
              <a:rPr lang="cs-CZ" altLang="cs-CZ" sz="2400" i="1">
                <a:latin typeface="Source Sans Pro Semibold" panose="020b0604020202020204" charset="-18"/>
                <a:cs typeface="Arial" pitchFamily="34" charset="0"/>
              </a:rPr>
              <a:t>J </a:t>
            </a:r>
            <a:r>
              <a:rPr lang="cs-CZ" altLang="cs-CZ" sz="2400">
                <a:latin typeface="Source Sans Pro Semibold" panose="020b0604020202020204" charset="-18"/>
                <a:cs typeface="Arial" pitchFamily="34" charset="0"/>
              </a:rPr>
              <a:t>inflexní bod, pak  </a:t>
            </a:r>
            <a:r>
              <a:rPr lang="cs-CZ" altLang="cs-CZ" sz="2400" i="1">
                <a:latin typeface="Source Sans Pro Semibold" panose="020b0604020202020204" charset="-18"/>
                <a:cs typeface="Arial" pitchFamily="34" charset="0"/>
              </a:rPr>
              <a:t>f </a:t>
            </a:r>
            <a:r>
              <a:rPr lang="cs-CZ" altLang="cs-CZ" sz="2400">
                <a:latin typeface="Source Sans Pro Semibold" panose="020b0604020202020204" charset="-18"/>
                <a:cs typeface="Arial" pitchFamily="34" charset="0"/>
              </a:rPr>
              <a:t>´´(</a:t>
            </a:r>
            <a:r>
              <a:rPr lang="cs-CZ" altLang="cs-CZ" sz="2400" i="1">
                <a:latin typeface="Source Sans Pro Semibold" panose="020b0604020202020204" charset="-18"/>
                <a:cs typeface="Arial" pitchFamily="34" charset="0"/>
              </a:rPr>
              <a:t>x</a:t>
            </a:r>
            <a:r>
              <a:rPr lang="cs-CZ" altLang="cs-CZ" sz="2400" baseline="-25000">
                <a:latin typeface="Source Sans Pro Semibold" panose="020b0604020202020204" charset="-18"/>
                <a:cs typeface="Arial" pitchFamily="34" charset="0"/>
              </a:rPr>
              <a:t>0</a:t>
            </a:r>
            <a:r>
              <a:rPr lang="cs-CZ" altLang="cs-CZ" sz="2400">
                <a:latin typeface="Source Sans Pro Semibold" panose="020b0604020202020204" charset="-18"/>
                <a:cs typeface="Arial" pitchFamily="34" charset="0"/>
              </a:rPr>
              <a:t>) = 0.</a:t>
            </a:r>
          </a:p>
          <a:p>
            <a:pPr lvl="1">
              <a:lnSpc>
                <a:spcPct val="120000"/>
              </a:lnSpc>
              <a:spcBef>
                <a:spcPct val="0"/>
              </a:spcBef>
              <a:buClr>
                <a:schemeClr val="accent1">
                  <a:lumMod val="50000"/>
                </a:schemeClr>
              </a:buClr>
              <a:buSzTx/>
              <a:buFontTx/>
              <a:buAutoNum type="arabicParenR"/>
              <a:defRPr/>
            </a:pPr>
            <a:endParaRPr lang="cs-CZ" altLang="cs-CZ">
              <a:cs typeface="Arial" pitchFamily="34" charset="0"/>
            </a:endParaRPr>
          </a:p>
          <a:p>
            <a:pPr lvl="1">
              <a:lnSpc>
                <a:spcPct val="120000"/>
              </a:lnSpc>
              <a:spcBef>
                <a:spcPct val="0"/>
              </a:spcBef>
              <a:buClr>
                <a:schemeClr val="accent1">
                  <a:lumMod val="50000"/>
                </a:schemeClr>
              </a:buClr>
              <a:buSzTx/>
              <a:buFontTx/>
              <a:buAutoNum type="arabicParenR"/>
              <a:defRPr/>
            </a:pPr>
            <a:endParaRPr lang="cs-CZ" altLang="cs-CZ">
              <a:cs typeface="Arial" pitchFamily="34" charset="0"/>
            </a:endParaRPr>
          </a:p>
        </p:txBody>
      </p:sp>
      <mc:AlternateContent>
        <mc:Choice Requires="a14">
          <p:sp>
            <p:nvSpPr>
              <p:cNvPr id="3" name="Obdélník 2">
                <a:extLst>
                  <a:ext uri="{FF2B5EF4-FFF2-40B4-BE49-F238E27FC236}">
                    <a16:creationId xmlns:a16="http://schemas.microsoft.com/office/drawing/2014/main" id="{D1C94883-7100-4F45-9764-58E3FF067761}"/>
                  </a:ext>
                </a:extLst>
              </p:cNvPr>
              <p:cNvSpPr/>
              <p:nvPr/>
            </p:nvSpPr>
            <p:spPr>
              <a:xfrm>
                <a:off x="7596827" y="3571653"/>
                <a:ext cx="458202" cy="443198"/>
              </a:xfrm>
              <a:prstGeom prst="rect">
                <a:avLst/>
              </a:prstGeom>
            </p:spPr>
            <p:txBody>
              <a:bodyPr wrap="none">
                <a:spAutoFit/>
              </a:bodyPr>
              <a:lstStyle>
                <a:defPPr>
                  <a:defRPr lang="cs-CZ"/>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a:lstStyle>
              <a:p>
                <a14:m>
                  <m:oMathPara>
                    <m:oMathParaPr>
                      <m:jc/>
                    </m:oMathParaPr>
                    <m:oMath>
                      <m:r>
                        <m:rPr>
                          <m:sty m:val="p"/>
                        </m:rPr>
                        <a:rPr lang="cs-CZ">
                          <a:latin typeface="Cambria Math" panose="02040503050406030204" pitchFamily="18" charset="0"/>
                        </a:rPr>
                        <m:t>∈</m:t>
                      </m:r>
                    </m:oMath>
                  </m:oMathPara>
                </a14:m>
                <a:endParaRPr lang="cs-CZ"/>
              </a:p>
            </p:txBody>
          </p:sp>
        </mc:Choice>
        <mc:Fallback>
          <p:sp>
            <p:nvSpPr>
              <p:cNvPr id="3" name="Obdélník 2">
                <a:extLst>
                  <a:ext uri="{FF2B5EF4-FFF2-40B4-BE49-F238E27FC236}">
                    <a16:creationId xmlns:a16="http://schemas.microsoft.com/office/drawing/2014/main" id="{D1C94883-7100-4F45-9764-58E3FF067761}"/>
                  </a:ext>
                </a:extLst>
              </p:cNvPr>
              <p:cNvSpPr>
                <a:spLocks noRot="1" noChangeAspect="1" noMove="1" noResize="1" noEditPoints="1" noAdjustHandles="1" noChangeArrowheads="1" noChangeShapeType="1" noTextEdit="1"/>
              </p:cNvSpPr>
              <p:nvPr/>
            </p:nvSpPr>
            <p:spPr>
              <a:xfrm>
                <a:off x="5822689" y="2976377"/>
                <a:ext cx="381835" cy="369332"/>
              </a:xfrm>
              <a:prstGeom prst="rect">
                <a:avLst/>
              </a:prstGeom>
              <a:blipFill>
                <a:blip r:embed="rId2"/>
                <a:stretch>
                  <a:fillRect/>
                </a:stretch>
              </a:blipFill>
            </p:spPr>
            <p:txBody>
              <a:bodyPr/>
              <a:lstStyle/>
              <a:p>
                <a:r>
                  <a:rPr lang="cs-CZ">
                    <a:noFill/>
                  </a:rPr>
                  <a:t> </a:t>
                </a:r>
              </a:p>
            </p:txBody>
          </p:sp>
        </mc:Fallback>
      </mc:AlternateContent>
      <mc:AlternateContent>
        <mc:Choice Requires="a14">
          <p:sp>
            <p:nvSpPr>
              <p:cNvPr id="7" name="Obdélník 6">
                <a:extLst>
                  <a:ext uri="{FF2B5EF4-FFF2-40B4-BE49-F238E27FC236}">
                    <a16:creationId xmlns:a16="http://schemas.microsoft.com/office/drawing/2014/main" id="{1540F86D-BBC4-4F6E-A880-624415FE8063}"/>
                  </a:ext>
                </a:extLst>
              </p:cNvPr>
              <p:cNvSpPr/>
              <p:nvPr/>
            </p:nvSpPr>
            <p:spPr>
              <a:xfrm>
                <a:off x="7564964" y="4014851"/>
                <a:ext cx="458202" cy="443198"/>
              </a:xfrm>
              <a:prstGeom prst="rect">
                <a:avLst/>
              </a:prstGeom>
            </p:spPr>
            <p:txBody>
              <a:bodyPr wrap="none">
                <a:spAutoFit/>
              </a:bodyPr>
              <a:lstStyle>
                <a:defPPr>
                  <a:defRPr lang="cs-CZ"/>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a:lstStyle>
              <a:p>
                <a14:m>
                  <m:oMathPara>
                    <m:oMathParaPr>
                      <m:jc/>
                    </m:oMathParaPr>
                    <m:oMath>
                      <m:r>
                        <m:rPr>
                          <m:sty m:val="p"/>
                        </m:rPr>
                        <a:rPr lang="cs-CZ">
                          <a:latin typeface="Cambria Math" panose="02040503050406030204" pitchFamily="18" charset="0"/>
                        </a:rPr>
                        <m:t>∈</m:t>
                      </m:r>
                    </m:oMath>
                  </m:oMathPara>
                </a14:m>
                <a:endParaRPr lang="cs-CZ"/>
              </a:p>
            </p:txBody>
          </p:sp>
        </mc:Choice>
        <mc:Fallback>
          <p:sp>
            <p:nvSpPr>
              <p:cNvPr id="7" name="Obdélník 6">
                <a:extLst>
                  <a:ext uri="{FF2B5EF4-FFF2-40B4-BE49-F238E27FC236}">
                    <a16:creationId xmlns:a16="http://schemas.microsoft.com/office/drawing/2014/main" id="{1540F86D-BBC4-4F6E-A880-624415FE8063}"/>
                  </a:ext>
                </a:extLst>
              </p:cNvPr>
              <p:cNvSpPr>
                <a:spLocks noRot="1" noChangeAspect="1" noMove="1" noResize="1" noEditPoints="1" noAdjustHandles="1" noChangeArrowheads="1" noChangeShapeType="1" noTextEdit="1"/>
              </p:cNvSpPr>
              <p:nvPr/>
            </p:nvSpPr>
            <p:spPr>
              <a:xfrm>
                <a:off x="5796136" y="3345709"/>
                <a:ext cx="381835" cy="369332"/>
              </a:xfrm>
              <a:prstGeom prst="rect">
                <a:avLst/>
              </a:prstGeom>
              <a:blipFill>
                <a:blip r:embed="rId3"/>
                <a:stretch>
                  <a:fillRect/>
                </a:stretch>
              </a:blipFill>
            </p:spPr>
            <p:txBody>
              <a:bodyPr/>
              <a:lstStyle/>
              <a:p>
                <a:r>
                  <a:rPr lang="cs-CZ">
                    <a:noFill/>
                  </a:rPr>
                  <a:t> </a:t>
                </a:r>
              </a:p>
            </p:txBody>
          </p:sp>
        </mc:Fallback>
      </mc:AlternateContent>
    </p:spTree>
    <p:extLst>
      <p:ext uri="{BB962C8B-B14F-4D97-AF65-F5344CB8AC3E}">
        <p14:creationId xmlns:p14="http://schemas.microsoft.com/office/powerpoint/2010/main" val="359184635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53" presetClass="entr" presetSubtype="16" dur="50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p:cTn id="7" dur="500" fill="hold"/>
                                        <p:tgtEl>
                                          <p:spTgt spid="5">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5">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5">
                                            <p:txEl>
                                              <p:pRg st="0" end="0"/>
                                            </p:txEl>
                                          </p:spTgt>
                                        </p:tgtEl>
                                      </p:cBhvr>
                                    </p:animEffect>
                                  </p:childTnLst>
                                </p:cTn>
                              </p:par>
                            </p:childTnLst>
                          </p:cTn>
                        </p:par>
                      </p:childTnLst>
                    </p:cTn>
                  </p:par>
                  <p:par>
                    <p:cTn id="10" fill="hold" nodeType="clickPar">
                      <p:stCondLst>
                        <p:cond delay="indefinite"/>
                      </p:stCondLst>
                      <p:childTnLst>
                        <p:par>
                          <p:cTn id="11" fill="hold">
                            <p:stCondLst>
                              <p:cond delay="0"/>
                            </p:stCondLst>
                            <p:childTnLst>
                              <p:par>
                                <p:cTn id="12" presetID="53" presetClass="entr" presetSubtype="16" dur="500" fill="hold" nodeType="clickEffect">
                                  <p:stCondLst>
                                    <p:cond delay="0"/>
                                  </p:stCondLst>
                                  <p:childTnLst>
                                    <p:set>
                                      <p:cBhvr>
                                        <p:cTn id="13" dur="1" fill="hold">
                                          <p:stCondLst>
                                            <p:cond delay="0"/>
                                          </p:stCondLst>
                                        </p:cTn>
                                        <p:tgtEl>
                                          <p:spTgt spid="5">
                                            <p:txEl>
                                              <p:pRg st="2" end="2"/>
                                            </p:txEl>
                                          </p:spTgt>
                                        </p:tgtEl>
                                        <p:attrNameLst>
                                          <p:attrName>style.visibility</p:attrName>
                                        </p:attrNameLst>
                                      </p:cBhvr>
                                      <p:to>
                                        <p:strVal val="visible"/>
                                      </p:to>
                                    </p:set>
                                    <p:anim calcmode="lin" valueType="num">
                                      <p:cBhvr>
                                        <p:cTn id="14" dur="500" fill="hold"/>
                                        <p:tgtEl>
                                          <p:spTgt spid="5">
                                            <p:txEl>
                                              <p:pRg st="2" end="2"/>
                                            </p:txEl>
                                          </p:spTgt>
                                        </p:tgtEl>
                                        <p:attrNameLst>
                                          <p:attrName>ppt_w</p:attrName>
                                        </p:attrNameLst>
                                      </p:cBhvr>
                                      <p:tavLst>
                                        <p:tav tm="0">
                                          <p:val>
                                            <p:fltVal val="0"/>
                                          </p:val>
                                        </p:tav>
                                        <p:tav tm="100000">
                                          <p:val>
                                            <p:strVal val="#ppt_w"/>
                                          </p:val>
                                        </p:tav>
                                      </p:tavLst>
                                    </p:anim>
                                    <p:anim calcmode="lin" valueType="num">
                                      <p:cBhvr>
                                        <p:cTn id="15" dur="500" fill="hold"/>
                                        <p:tgtEl>
                                          <p:spTgt spid="5">
                                            <p:txEl>
                                              <p:pRg st="2" end="2"/>
                                            </p:txEl>
                                          </p:spTgt>
                                        </p:tgtEl>
                                        <p:attrNameLst>
                                          <p:attrName>ppt_h</p:attrName>
                                        </p:attrNameLst>
                                      </p:cBhvr>
                                      <p:tavLst>
                                        <p:tav tm="0">
                                          <p:val>
                                            <p:fltVal val="0"/>
                                          </p:val>
                                        </p:tav>
                                        <p:tav tm="100000">
                                          <p:val>
                                            <p:strVal val="#ppt_h"/>
                                          </p:val>
                                        </p:tav>
                                      </p:tavLst>
                                    </p:anim>
                                    <p:animEffect transition="in" filter="fade">
                                      <p:cBhvr>
                                        <p:cTn id="16" dur="500"/>
                                        <p:tgtEl>
                                          <p:spTgt spid="5">
                                            <p:txEl>
                                              <p:pRg st="2" end="2"/>
                                            </p:txEl>
                                          </p:spTgt>
                                        </p:tgtEl>
                                      </p:cBhvr>
                                    </p:animEffect>
                                  </p:childTnLst>
                                </p:cTn>
                              </p:par>
                            </p:childTnLst>
                          </p:cTn>
                        </p:par>
                      </p:childTnLst>
                    </p:cTn>
                  </p:par>
                  <p:par>
                    <p:cTn id="17" fill="hold" nodeType="clickPar">
                      <p:stCondLst>
                        <p:cond delay="indefinite"/>
                      </p:stCondLst>
                      <p:childTnLst>
                        <p:par>
                          <p:cTn id="18" fill="hold">
                            <p:stCondLst>
                              <p:cond delay="0"/>
                            </p:stCondLst>
                            <p:childTnLst>
                              <p:par>
                                <p:cTn id="19" presetID="53" presetClass="entr" presetSubtype="16" dur="500" fill="hold" nodeType="clickEffect">
                                  <p:stCondLst>
                                    <p:cond delay="0"/>
                                  </p:stCondLst>
                                  <p:childTnLst>
                                    <p:set>
                                      <p:cBhvr>
                                        <p:cTn id="20" dur="1" fill="hold">
                                          <p:stCondLst>
                                            <p:cond delay="0"/>
                                          </p:stCondLst>
                                        </p:cTn>
                                        <p:tgtEl>
                                          <p:spTgt spid="5">
                                            <p:txEl>
                                              <p:pRg st="3" end="3"/>
                                            </p:txEl>
                                          </p:spTgt>
                                        </p:tgtEl>
                                        <p:attrNameLst>
                                          <p:attrName>style.visibility</p:attrName>
                                        </p:attrNameLst>
                                      </p:cBhvr>
                                      <p:to>
                                        <p:strVal val="visible"/>
                                      </p:to>
                                    </p:set>
                                    <p:anim calcmode="lin" valueType="num">
                                      <p:cBhvr>
                                        <p:cTn id="21" dur="500" fill="hold"/>
                                        <p:tgtEl>
                                          <p:spTgt spid="5">
                                            <p:txEl>
                                              <p:pRg st="3" end="3"/>
                                            </p:txEl>
                                          </p:spTgt>
                                        </p:tgtEl>
                                        <p:attrNameLst>
                                          <p:attrName>ppt_w</p:attrName>
                                        </p:attrNameLst>
                                      </p:cBhvr>
                                      <p:tavLst>
                                        <p:tav tm="0">
                                          <p:val>
                                            <p:fltVal val="0"/>
                                          </p:val>
                                        </p:tav>
                                        <p:tav tm="100000">
                                          <p:val>
                                            <p:strVal val="#ppt_w"/>
                                          </p:val>
                                        </p:tav>
                                      </p:tavLst>
                                    </p:anim>
                                    <p:anim calcmode="lin" valueType="num">
                                      <p:cBhvr>
                                        <p:cTn id="22" dur="500" fill="hold"/>
                                        <p:tgtEl>
                                          <p:spTgt spid="5">
                                            <p:txEl>
                                              <p:pRg st="3" end="3"/>
                                            </p:txEl>
                                          </p:spTgt>
                                        </p:tgtEl>
                                        <p:attrNameLst>
                                          <p:attrName>ppt_h</p:attrName>
                                        </p:attrNameLst>
                                      </p:cBhvr>
                                      <p:tavLst>
                                        <p:tav tm="0">
                                          <p:val>
                                            <p:fltVal val="0"/>
                                          </p:val>
                                        </p:tav>
                                        <p:tav tm="100000">
                                          <p:val>
                                            <p:strVal val="#ppt_h"/>
                                          </p:val>
                                        </p:tav>
                                      </p:tavLst>
                                    </p:anim>
                                    <p:animEffect transition="in" filter="fade">
                                      <p:cBhvr>
                                        <p:cTn id="23" dur="500"/>
                                        <p:tgtEl>
                                          <p:spTgt spid="5">
                                            <p:txEl>
                                              <p:pRg st="3" end="3"/>
                                            </p:txEl>
                                          </p:spTgt>
                                        </p:tgtEl>
                                      </p:cBhvr>
                                    </p:animEffect>
                                  </p:childTnLst>
                                </p:cTn>
                              </p:par>
                            </p:childTnLst>
                          </p:cTn>
                        </p:par>
                      </p:childTnLst>
                    </p:cTn>
                  </p:par>
                  <p:par>
                    <p:cTn id="24" fill="hold" nodeType="clickPar">
                      <p:stCondLst>
                        <p:cond delay="indefinite"/>
                      </p:stCondLst>
                      <p:childTnLst>
                        <p:par>
                          <p:cTn id="25" fill="hold">
                            <p:stCondLst>
                              <p:cond delay="0"/>
                            </p:stCondLst>
                            <p:childTnLst>
                              <p:par>
                                <p:cTn id="26" presetID="53" presetClass="entr" presetSubtype="16" dur="500" fill="hold" nodeType="clickEffect">
                                  <p:stCondLst>
                                    <p:cond delay="0"/>
                                  </p:stCondLst>
                                  <p:childTnLst>
                                    <p:set>
                                      <p:cBhvr>
                                        <p:cTn id="27" dur="1" fill="hold">
                                          <p:stCondLst>
                                            <p:cond delay="0"/>
                                          </p:stCondLst>
                                        </p:cTn>
                                        <p:tgtEl>
                                          <p:spTgt spid="5">
                                            <p:txEl>
                                              <p:pRg st="4" end="4"/>
                                            </p:txEl>
                                          </p:spTgt>
                                        </p:tgtEl>
                                        <p:attrNameLst>
                                          <p:attrName>style.visibility</p:attrName>
                                        </p:attrNameLst>
                                      </p:cBhvr>
                                      <p:to>
                                        <p:strVal val="visible"/>
                                      </p:to>
                                    </p:set>
                                    <p:anim calcmode="lin" valueType="num">
                                      <p:cBhvr>
                                        <p:cTn id="28" dur="500" fill="hold"/>
                                        <p:tgtEl>
                                          <p:spTgt spid="5">
                                            <p:txEl>
                                              <p:pRg st="4" end="4"/>
                                            </p:txEl>
                                          </p:spTgt>
                                        </p:tgtEl>
                                        <p:attrNameLst>
                                          <p:attrName>ppt_w</p:attrName>
                                        </p:attrNameLst>
                                      </p:cBhvr>
                                      <p:tavLst>
                                        <p:tav tm="0">
                                          <p:val>
                                            <p:fltVal val="0"/>
                                          </p:val>
                                        </p:tav>
                                        <p:tav tm="100000">
                                          <p:val>
                                            <p:strVal val="#ppt_w"/>
                                          </p:val>
                                        </p:tav>
                                      </p:tavLst>
                                    </p:anim>
                                    <p:anim calcmode="lin" valueType="num">
                                      <p:cBhvr>
                                        <p:cTn id="29" dur="500" fill="hold"/>
                                        <p:tgtEl>
                                          <p:spTgt spid="5">
                                            <p:txEl>
                                              <p:pRg st="4" end="4"/>
                                            </p:txEl>
                                          </p:spTgt>
                                        </p:tgtEl>
                                        <p:attrNameLst>
                                          <p:attrName>ppt_h</p:attrName>
                                        </p:attrNameLst>
                                      </p:cBhvr>
                                      <p:tavLst>
                                        <p:tav tm="0">
                                          <p:val>
                                            <p:fltVal val="0"/>
                                          </p:val>
                                        </p:tav>
                                        <p:tav tm="100000">
                                          <p:val>
                                            <p:strVal val="#ppt_h"/>
                                          </p:val>
                                        </p:tav>
                                      </p:tavLst>
                                    </p:anim>
                                    <p:animEffect transition="in" filter="fade">
                                      <p:cBhvr>
                                        <p:cTn id="30" dur="5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Nadpis 1"/>
          <p:cNvSpPr>
            <a:spLocks noGrp="1"/>
          </p:cNvSpPr>
          <p:nvPr>
            <p:ph type="title"/>
          </p:nvPr>
        </p:nvSpPr>
        <p:spPr/>
        <p:txBody>
          <a:bodyPr/>
          <a:lstStyle/>
          <a:p>
            <a:r>
              <a:rPr lang="cs-CZ">
                <a:solidFill>
                  <a:srgbClr val="C00000"/>
                </a:solidFill>
              </a:rPr>
              <a:t>Jednorozměrný případ</a:t>
            </a:r>
            <a:endParaRPr lang="en-US">
              <a:solidFill>
                <a:srgbClr val="C00000"/>
              </a:solidFill>
            </a:endParaRPr>
          </a:p>
        </p:txBody>
      </p:sp>
      <p:sp>
        <p:nvSpPr>
          <p:cNvPr id="4" name="Zástupný symbol pro číslo snímku 3"/>
          <p:cNvSpPr>
            <a:spLocks noGrp="1"/>
          </p:cNvSpPr>
          <p:nvPr>
            <p:ph type="sldNum" sz="quarter" idx="12"/>
          </p:nvPr>
        </p:nvSpPr>
        <p:spPr/>
        <p:txBody>
          <a:bodyPr/>
          <a:lstStyle/>
          <a:p>
            <a:fld id="{58ACF089-6BD9-4FF9-8F05-3BF27D933551}" type="slidenum">
              <a:rPr lang="cs-CZ" smtClean="0"/>
              <a:t>51</a:t>
            </a:fld>
            <a:endParaRPr lang="cs-CZ"/>
          </a:p>
        </p:txBody>
      </p:sp>
      <p:sp>
        <p:nvSpPr>
          <p:cNvPr id="5" name="TextovéPole 4"/>
          <p:cNvSpPr txBox="1"/>
          <p:nvPr/>
        </p:nvSpPr>
        <p:spPr>
          <a:xfrm>
            <a:off x="1602701" y="1673353"/>
            <a:ext cx="9159418" cy="4070038"/>
          </a:xfrm>
          <a:prstGeom prst="rect">
            <a:avLst/>
          </a:prstGeom>
          <a:noFill/>
        </p:spPr>
        <p:txBody>
          <a:bodyPr wrap="square" rtlCol="0">
            <a:spAutoFit/>
          </a:bodyPr>
          <a:lstStyle>
            <a:defPPr>
              <a:defRPr lang="cs-CZ"/>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a:lstStyle>
          <a:p>
            <a:pPr lvl="1">
              <a:lnSpc>
                <a:spcPct val="120000"/>
              </a:lnSpc>
              <a:spcBef>
                <a:spcPct val="0"/>
              </a:spcBef>
              <a:buClr>
                <a:schemeClr val="accent1">
                  <a:lumMod val="50000"/>
                </a:schemeClr>
              </a:buClr>
              <a:buSzTx/>
              <a:defRPr/>
            </a:pPr>
            <a:r>
              <a:rPr lang="cs-CZ" altLang="cs-CZ" sz="2400">
                <a:latin typeface="Source Sans Pro Semibold" panose="020b0604020202020204" charset="-18"/>
                <a:cs typeface="Times New Roman" pitchFamily="18" charset="0"/>
              </a:rPr>
              <a:t>2. Dále platí (viz </a:t>
            </a:r>
            <a:r>
              <a:rPr lang="cs-CZ" sz="2400"/>
              <a:t>[1], [4], [7],…):</a:t>
            </a:r>
            <a:endParaRPr lang="cs-CZ" altLang="cs-CZ" sz="2400">
              <a:latin typeface="Source Sans Pro Semibold" panose="020b0604020202020204" charset="-18"/>
              <a:cs typeface="Times New Roman" pitchFamily="18" charset="0"/>
            </a:endParaRPr>
          </a:p>
          <a:p>
            <a:pPr lvl="1">
              <a:lnSpc>
                <a:spcPct val="120000"/>
              </a:lnSpc>
              <a:spcBef>
                <a:spcPct val="0"/>
              </a:spcBef>
              <a:buClr>
                <a:schemeClr val="accent1">
                  <a:lumMod val="50000"/>
                </a:schemeClr>
              </a:buClr>
              <a:buSzTx/>
              <a:defRPr/>
            </a:pPr>
            <a:r>
              <a:rPr lang="cs-CZ" altLang="cs-CZ" sz="2400">
                <a:latin typeface="Source Sans Pro Semibold" panose="020b0604020202020204" charset="-18"/>
                <a:cs typeface="Times New Roman" pitchFamily="18" charset="0"/>
              </a:rPr>
              <a:t>Nechť </a:t>
            </a:r>
            <a:r>
              <a:rPr lang="cs-CZ" altLang="cs-CZ" sz="2400" i="1">
                <a:latin typeface="Source Sans Pro Semibold" panose="020b0604020202020204" charset="-18"/>
                <a:cs typeface="Times New Roman" pitchFamily="18" charset="0"/>
              </a:rPr>
              <a:t>f</a:t>
            </a:r>
            <a:r>
              <a:rPr lang="cs-CZ" altLang="cs-CZ" sz="2400">
                <a:latin typeface="Source Sans Pro Semibold" panose="020b0604020202020204" charset="-18"/>
                <a:cs typeface="Times New Roman" pitchFamily="18" charset="0"/>
              </a:rPr>
              <a:t>(</a:t>
            </a:r>
            <a:r>
              <a:rPr lang="cs-CZ" altLang="cs-CZ" sz="2400" i="1">
                <a:latin typeface="Source Sans Pro Semibold" panose="020b0604020202020204" charset="-18"/>
                <a:cs typeface="Times New Roman" pitchFamily="18" charset="0"/>
              </a:rPr>
              <a:t>x</a:t>
            </a:r>
            <a:r>
              <a:rPr lang="cs-CZ" altLang="cs-CZ" sz="2400">
                <a:latin typeface="Source Sans Pro Semibold" panose="020b0604020202020204" charset="-18"/>
                <a:cs typeface="Times New Roman" pitchFamily="18" charset="0"/>
              </a:rPr>
              <a:t>) má na </a:t>
            </a:r>
            <a:r>
              <a:rPr lang="cs-CZ" altLang="cs-CZ" sz="2400" i="1">
                <a:latin typeface="Source Sans Pro Semibold" panose="020b0604020202020204" charset="-18"/>
                <a:cs typeface="Times New Roman" pitchFamily="18" charset="0"/>
              </a:rPr>
              <a:t>J</a:t>
            </a:r>
            <a:r>
              <a:rPr lang="cs-CZ" altLang="cs-CZ" sz="2400">
                <a:latin typeface="Source Sans Pro Semibold" panose="020b0604020202020204" charset="-18"/>
                <a:cs typeface="Times New Roman" pitchFamily="18" charset="0"/>
              </a:rPr>
              <a:t>  spojitou první a druhou derivaci v bodě </a:t>
            </a:r>
            <a:r>
              <a:rPr lang="cs-CZ" altLang="cs-CZ" sz="2400" i="1">
                <a:latin typeface="Source Sans Pro Semibold" panose="020b0604020202020204" charset="-18"/>
                <a:cs typeface="Times New Roman" pitchFamily="18" charset="0"/>
              </a:rPr>
              <a:t>x</a:t>
            </a:r>
            <a:r>
              <a:rPr lang="cs-CZ" altLang="cs-CZ" sz="2400" baseline="-25000">
                <a:latin typeface="Source Sans Pro Semibold" panose="020b0604020202020204" charset="-18"/>
                <a:cs typeface="Times New Roman" pitchFamily="18" charset="0"/>
              </a:rPr>
              <a:t>0</a:t>
            </a:r>
            <a:r>
              <a:rPr lang="cs-CZ" altLang="cs-CZ" sz="2400">
                <a:latin typeface="Source Sans Pro Semibold" panose="020b0604020202020204" charset="-18"/>
                <a:cs typeface="Times New Roman" pitchFamily="18" charset="0"/>
              </a:rPr>
              <a:t>.</a:t>
            </a:r>
            <a:br>
              <a:rPr lang="cs-CZ" altLang="cs-CZ" sz="2400">
                <a:latin typeface="Source Sans Pro Semibold" panose="020b0604020202020204" charset="-18"/>
                <a:cs typeface="Times New Roman" pitchFamily="18" charset="0"/>
              </a:rPr>
            </a:br>
            <a:r>
              <a:rPr lang="cs-CZ" altLang="cs-CZ" sz="2400">
                <a:solidFill>
                  <a:schemeClr val="accent1"/>
                </a:solidFill>
                <a:latin typeface="Source Sans Pro Semibold" panose="020b0604020202020204" charset="-18"/>
                <a:cs typeface="Times New Roman" pitchFamily="18" charset="0"/>
              </a:rPr>
              <a:t>Platí:</a:t>
            </a:r>
            <a:r>
              <a:rPr lang="cs-CZ" altLang="cs-CZ" sz="2400">
                <a:solidFill>
                  <a:srgbClr val="009900"/>
                </a:solidFill>
                <a:latin typeface="Source Sans Pro Semibold" panose="020b0604020202020204" charset="-18"/>
                <a:cs typeface="Times New Roman" pitchFamily="18" charset="0"/>
              </a:rPr>
              <a:t>	</a:t>
            </a:r>
            <a:br>
              <a:rPr lang="cs-CZ" altLang="cs-CZ" sz="2400">
                <a:solidFill>
                  <a:srgbClr val="009900"/>
                </a:solidFill>
                <a:latin typeface="Source Sans Pro Semibold" panose="020b0604020202020204" charset="-18"/>
                <a:cs typeface="Times New Roman" pitchFamily="18" charset="0"/>
              </a:rPr>
            </a:br>
            <a:r>
              <a:rPr lang="cs-CZ" altLang="cs-CZ" sz="2400">
                <a:solidFill>
                  <a:schemeClr val="accent1"/>
                </a:solidFill>
                <a:latin typeface="Source Sans Pro Semibold" panose="020b0604020202020204" charset="-18"/>
                <a:cs typeface="Times New Roman" pitchFamily="18" charset="0"/>
              </a:rPr>
              <a:t>a)</a:t>
            </a:r>
            <a:r>
              <a:rPr lang="cs-CZ" altLang="cs-CZ" sz="2400">
                <a:latin typeface="Source Sans Pro Semibold" panose="020b0604020202020204" charset="-18"/>
                <a:cs typeface="Times New Roman" pitchFamily="18" charset="0"/>
              </a:rPr>
              <a:t> je-li  </a:t>
            </a:r>
            <a:r>
              <a:rPr lang="cs-CZ" altLang="cs-CZ" sz="2400" i="1">
                <a:latin typeface="Source Sans Pro Semibold" panose="020b0604020202020204" charset="-18"/>
                <a:cs typeface="Times New Roman" pitchFamily="18" charset="0"/>
              </a:rPr>
              <a:t>f </a:t>
            </a:r>
            <a:r>
              <a:rPr lang="cs-CZ" altLang="cs-CZ" sz="2400">
                <a:latin typeface="Source Sans Pro Semibold" panose="020b0604020202020204" charset="-18"/>
                <a:cs typeface="Times New Roman" pitchFamily="18" charset="0"/>
              </a:rPr>
              <a:t>´(</a:t>
            </a:r>
            <a:r>
              <a:rPr lang="cs-CZ" altLang="cs-CZ" sz="2400" i="1">
                <a:latin typeface="Source Sans Pro Semibold" panose="020b0604020202020204" charset="-18"/>
                <a:cs typeface="Times New Roman" pitchFamily="18" charset="0"/>
              </a:rPr>
              <a:t>x</a:t>
            </a:r>
            <a:r>
              <a:rPr lang="cs-CZ" altLang="cs-CZ" sz="2400" baseline="-25000">
                <a:latin typeface="Source Sans Pro Semibold" panose="020b0604020202020204" charset="-18"/>
                <a:cs typeface="Times New Roman" pitchFamily="18" charset="0"/>
              </a:rPr>
              <a:t>0</a:t>
            </a:r>
            <a:r>
              <a:rPr lang="cs-CZ" altLang="cs-CZ" sz="2400">
                <a:latin typeface="Source Sans Pro Semibold" panose="020b0604020202020204" charset="-18"/>
                <a:cs typeface="Times New Roman" pitchFamily="18" charset="0"/>
              </a:rPr>
              <a:t>) = 0  a  </a:t>
            </a:r>
            <a:r>
              <a:rPr lang="cs-CZ" altLang="cs-CZ" sz="2400" i="1">
                <a:latin typeface="Source Sans Pro Semibold" panose="020b0604020202020204" charset="-18"/>
                <a:cs typeface="Times New Roman" pitchFamily="18" charset="0"/>
              </a:rPr>
              <a:t>f </a:t>
            </a:r>
            <a:r>
              <a:rPr lang="cs-CZ" altLang="cs-CZ" sz="2400">
                <a:latin typeface="Source Sans Pro Semibold" panose="020b0604020202020204" charset="-18"/>
                <a:cs typeface="Times New Roman" pitchFamily="18" charset="0"/>
              </a:rPr>
              <a:t>´´(</a:t>
            </a:r>
            <a:r>
              <a:rPr lang="cs-CZ" altLang="cs-CZ" sz="2400" i="1">
                <a:latin typeface="Source Sans Pro Semibold" panose="020b0604020202020204" charset="-18"/>
                <a:cs typeface="Times New Roman" pitchFamily="18" charset="0"/>
              </a:rPr>
              <a:t>x</a:t>
            </a:r>
            <a:r>
              <a:rPr lang="cs-CZ" altLang="cs-CZ" sz="2400" baseline="-25000">
                <a:latin typeface="Source Sans Pro Semibold" panose="020b0604020202020204" charset="-18"/>
                <a:cs typeface="Times New Roman" pitchFamily="18" charset="0"/>
              </a:rPr>
              <a:t>0</a:t>
            </a:r>
            <a:r>
              <a:rPr lang="cs-CZ" altLang="cs-CZ" sz="2400">
                <a:latin typeface="Source Sans Pro Semibold" panose="020b0604020202020204" charset="-18"/>
                <a:cs typeface="Times New Roman" pitchFamily="18" charset="0"/>
              </a:rPr>
              <a:t>) &lt; 0  právě tehdy má </a:t>
            </a:r>
            <a:r>
              <a:rPr lang="cs-CZ" altLang="cs-CZ" sz="2400" i="1">
                <a:latin typeface="Source Sans Pro Semibold" panose="020b0604020202020204" charset="-18"/>
                <a:cs typeface="Times New Roman" pitchFamily="18" charset="0"/>
              </a:rPr>
              <a:t>f</a:t>
            </a:r>
            <a:r>
              <a:rPr lang="cs-CZ" altLang="cs-CZ" sz="2400">
                <a:latin typeface="Source Sans Pro Semibold" panose="020b0604020202020204" charset="-18"/>
                <a:cs typeface="Times New Roman" pitchFamily="18" charset="0"/>
              </a:rPr>
              <a:t>(</a:t>
            </a:r>
            <a:r>
              <a:rPr lang="cs-CZ" altLang="cs-CZ" sz="2400" i="1">
                <a:latin typeface="Source Sans Pro Semibold" panose="020b0604020202020204" charset="-18"/>
                <a:cs typeface="Times New Roman" pitchFamily="18" charset="0"/>
              </a:rPr>
              <a:t>x</a:t>
            </a:r>
            <a:r>
              <a:rPr lang="cs-CZ" altLang="cs-CZ" sz="2400">
                <a:latin typeface="Source Sans Pro Semibold" panose="020b0604020202020204" charset="-18"/>
                <a:cs typeface="Times New Roman" pitchFamily="18" charset="0"/>
              </a:rPr>
              <a:t>) v </a:t>
            </a:r>
            <a:r>
              <a:rPr lang="cs-CZ" altLang="cs-CZ" sz="2400" i="1">
                <a:latin typeface="Source Sans Pro Semibold" panose="020b0604020202020204" charset="-18"/>
                <a:cs typeface="Times New Roman" pitchFamily="18" charset="0"/>
              </a:rPr>
              <a:t>x</a:t>
            </a:r>
            <a:r>
              <a:rPr lang="cs-CZ" altLang="cs-CZ" sz="2400" baseline="-25000">
                <a:latin typeface="Source Sans Pro Semibold" panose="020b0604020202020204" charset="-18"/>
                <a:cs typeface="Times New Roman" pitchFamily="18" charset="0"/>
              </a:rPr>
              <a:t>0</a:t>
            </a:r>
            <a:r>
              <a:rPr lang="cs-CZ" altLang="cs-CZ" sz="2400">
                <a:latin typeface="Source Sans Pro Semibold" panose="020b0604020202020204" charset="-18"/>
                <a:cs typeface="Times New Roman" pitchFamily="18" charset="0"/>
              </a:rPr>
              <a:t> ostré lokální 	maximum,</a:t>
            </a:r>
            <a:br>
              <a:rPr lang="cs-CZ" altLang="cs-CZ" sz="2400">
                <a:latin typeface="Source Sans Pro Semibold" panose="020b0604020202020204" charset="-18"/>
                <a:cs typeface="Times New Roman" pitchFamily="18" charset="0"/>
              </a:rPr>
            </a:br>
            <a:r>
              <a:rPr lang="cs-CZ" altLang="cs-CZ" sz="2400">
                <a:solidFill>
                  <a:schemeClr val="accent1"/>
                </a:solidFill>
                <a:latin typeface="Source Sans Pro Semibold" panose="020b0604020202020204" charset="-18"/>
                <a:cs typeface="Times New Roman" pitchFamily="18" charset="0"/>
              </a:rPr>
              <a:t>b)</a:t>
            </a:r>
            <a:r>
              <a:rPr lang="cs-CZ" altLang="cs-CZ" sz="2400">
                <a:latin typeface="Source Sans Pro Semibold" panose="020b0604020202020204" charset="-18"/>
                <a:cs typeface="Times New Roman" pitchFamily="18" charset="0"/>
              </a:rPr>
              <a:t> je-li  </a:t>
            </a:r>
            <a:r>
              <a:rPr lang="cs-CZ" altLang="cs-CZ" sz="2400" i="1">
                <a:latin typeface="Source Sans Pro Semibold" panose="020b0604020202020204" charset="-18"/>
                <a:cs typeface="Times New Roman" pitchFamily="18" charset="0"/>
              </a:rPr>
              <a:t>f </a:t>
            </a:r>
            <a:r>
              <a:rPr lang="cs-CZ" altLang="cs-CZ" sz="2400">
                <a:latin typeface="Source Sans Pro Semibold" panose="020b0604020202020204" charset="-18"/>
                <a:cs typeface="Times New Roman" pitchFamily="18" charset="0"/>
              </a:rPr>
              <a:t>´(</a:t>
            </a:r>
            <a:r>
              <a:rPr lang="cs-CZ" altLang="cs-CZ" sz="2400" i="1">
                <a:latin typeface="Source Sans Pro Semibold" panose="020b0604020202020204" charset="-18"/>
                <a:cs typeface="Times New Roman" pitchFamily="18" charset="0"/>
              </a:rPr>
              <a:t>x</a:t>
            </a:r>
            <a:r>
              <a:rPr lang="cs-CZ" altLang="cs-CZ" sz="2400" baseline="-25000">
                <a:latin typeface="Source Sans Pro Semibold" panose="020b0604020202020204" charset="-18"/>
                <a:cs typeface="Times New Roman" pitchFamily="18" charset="0"/>
              </a:rPr>
              <a:t>0</a:t>
            </a:r>
            <a:r>
              <a:rPr lang="cs-CZ" altLang="cs-CZ" sz="2400">
                <a:latin typeface="Source Sans Pro Semibold" panose="020b0604020202020204" charset="-18"/>
                <a:cs typeface="Times New Roman" pitchFamily="18" charset="0"/>
              </a:rPr>
              <a:t>) = 0  a  </a:t>
            </a:r>
            <a:r>
              <a:rPr lang="cs-CZ" altLang="cs-CZ" sz="2400" i="1">
                <a:latin typeface="Source Sans Pro Semibold" panose="020b0604020202020204" charset="-18"/>
                <a:cs typeface="Times New Roman" pitchFamily="18" charset="0"/>
              </a:rPr>
              <a:t>f </a:t>
            </a:r>
            <a:r>
              <a:rPr lang="cs-CZ" altLang="cs-CZ" sz="2400">
                <a:latin typeface="Source Sans Pro Semibold" panose="020b0604020202020204" charset="-18"/>
                <a:cs typeface="Times New Roman" pitchFamily="18" charset="0"/>
              </a:rPr>
              <a:t>´´(</a:t>
            </a:r>
            <a:r>
              <a:rPr lang="cs-CZ" altLang="cs-CZ" sz="2400" i="1">
                <a:latin typeface="Source Sans Pro Semibold" panose="020b0604020202020204" charset="-18"/>
                <a:cs typeface="Times New Roman" pitchFamily="18" charset="0"/>
              </a:rPr>
              <a:t>x</a:t>
            </a:r>
            <a:r>
              <a:rPr lang="cs-CZ" altLang="cs-CZ" sz="2400" baseline="-25000">
                <a:latin typeface="Source Sans Pro Semibold" panose="020b0604020202020204" charset="-18"/>
                <a:cs typeface="Times New Roman" pitchFamily="18" charset="0"/>
              </a:rPr>
              <a:t>0</a:t>
            </a:r>
            <a:r>
              <a:rPr lang="cs-CZ" altLang="cs-CZ" sz="2400">
                <a:latin typeface="Source Sans Pro Semibold" panose="020b0604020202020204" charset="-18"/>
                <a:cs typeface="Times New Roman" pitchFamily="18" charset="0"/>
              </a:rPr>
              <a:t>) &gt; 0 právě tehdy má </a:t>
            </a:r>
            <a:r>
              <a:rPr lang="cs-CZ" altLang="cs-CZ" sz="2400" i="1">
                <a:latin typeface="Source Sans Pro Semibold" panose="020b0604020202020204" charset="-18"/>
                <a:cs typeface="Times New Roman" pitchFamily="18" charset="0"/>
              </a:rPr>
              <a:t>f</a:t>
            </a:r>
            <a:r>
              <a:rPr lang="cs-CZ" altLang="cs-CZ" sz="2400">
                <a:latin typeface="Source Sans Pro Semibold" panose="020b0604020202020204" charset="-18"/>
                <a:cs typeface="Times New Roman" pitchFamily="18" charset="0"/>
              </a:rPr>
              <a:t>(</a:t>
            </a:r>
            <a:r>
              <a:rPr lang="cs-CZ" altLang="cs-CZ" sz="2400" i="1">
                <a:latin typeface="Source Sans Pro Semibold" panose="020b0604020202020204" charset="-18"/>
                <a:cs typeface="Times New Roman" pitchFamily="18" charset="0"/>
              </a:rPr>
              <a:t>x</a:t>
            </a:r>
            <a:r>
              <a:rPr lang="cs-CZ" altLang="cs-CZ" sz="2400">
                <a:latin typeface="Source Sans Pro Semibold" panose="020b0604020202020204" charset="-18"/>
                <a:cs typeface="Times New Roman" pitchFamily="18" charset="0"/>
              </a:rPr>
              <a:t>) v </a:t>
            </a:r>
            <a:r>
              <a:rPr lang="cs-CZ" altLang="cs-CZ" sz="2400" i="1">
                <a:latin typeface="Source Sans Pro Semibold" panose="020b0604020202020204" charset="-18"/>
                <a:cs typeface="Times New Roman" pitchFamily="18" charset="0"/>
              </a:rPr>
              <a:t>x</a:t>
            </a:r>
            <a:r>
              <a:rPr lang="cs-CZ" altLang="cs-CZ" sz="2400" baseline="-25000">
                <a:latin typeface="Source Sans Pro Semibold" panose="020b0604020202020204" charset="-18"/>
                <a:cs typeface="Times New Roman" pitchFamily="18" charset="0"/>
              </a:rPr>
              <a:t>0</a:t>
            </a:r>
            <a:r>
              <a:rPr lang="cs-CZ" altLang="cs-CZ" sz="2400">
                <a:latin typeface="Source Sans Pro Semibold" panose="020b0604020202020204" charset="-18"/>
                <a:cs typeface="Times New Roman" pitchFamily="18" charset="0"/>
              </a:rPr>
              <a:t> ostré lokální 	minimum.</a:t>
            </a:r>
          </a:p>
          <a:p>
            <a:pPr lvl="1">
              <a:lnSpc>
                <a:spcPct val="120000"/>
              </a:lnSpc>
              <a:spcBef>
                <a:spcPct val="0"/>
              </a:spcBef>
              <a:buClr>
                <a:schemeClr val="accent1">
                  <a:lumMod val="50000"/>
                </a:schemeClr>
              </a:buClr>
              <a:defRPr/>
            </a:pPr>
            <a:r>
              <a:rPr lang="cs-CZ" altLang="cs-CZ" sz="2400">
                <a:latin typeface="Source Sans Pro Semibold" panose="020b0604020202020204" charset="-18"/>
                <a:cs typeface="Times New Roman" pitchFamily="18" charset="0"/>
              </a:rPr>
              <a:t>	</a:t>
            </a:r>
            <a:br>
              <a:rPr lang="cs-CZ" altLang="cs-CZ" sz="2400">
                <a:latin typeface="Source Sans Pro Semibold" panose="020b0604020202020204" charset="-18"/>
                <a:cs typeface="Times New Roman" pitchFamily="18" charset="0"/>
              </a:rPr>
            </a:br>
            <a:r>
              <a:rPr lang="cs-CZ" altLang="cs-CZ" sz="2400">
                <a:latin typeface="Source Sans Pro Semibold" panose="020b0604020202020204" charset="-18"/>
                <a:cs typeface="Times New Roman" pitchFamily="18" charset="0"/>
              </a:rPr>
              <a:t>	Jsou-li obě derivace nulové, platí další věta.</a:t>
            </a:r>
          </a:p>
        </p:txBody>
      </p:sp>
    </p:spTree>
    <p:extLst>
      <p:ext uri="{BB962C8B-B14F-4D97-AF65-F5344CB8AC3E}">
        <p14:creationId xmlns:p14="http://schemas.microsoft.com/office/powerpoint/2010/main" val="337931353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53" presetClass="entr" presetSubtype="16" dur="50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 calcmode="lin" valueType="num">
                                      <p:cBhvr>
                                        <p:cTn id="7" dur="500" fill="hold"/>
                                        <p:tgtEl>
                                          <p:spTgt spid="5">
                                            <p:txEl>
                                              <p:pRg st="1" end="1"/>
                                            </p:txEl>
                                          </p:spTgt>
                                        </p:tgtEl>
                                        <p:attrNameLst>
                                          <p:attrName>ppt_w</p:attrName>
                                        </p:attrNameLst>
                                      </p:cBhvr>
                                      <p:tavLst>
                                        <p:tav tm="0">
                                          <p:val>
                                            <p:fltVal val="0"/>
                                          </p:val>
                                        </p:tav>
                                        <p:tav tm="100000">
                                          <p:val>
                                            <p:strVal val="#ppt_w"/>
                                          </p:val>
                                        </p:tav>
                                      </p:tavLst>
                                    </p:anim>
                                    <p:anim calcmode="lin" valueType="num">
                                      <p:cBhvr>
                                        <p:cTn id="8" dur="500" fill="hold"/>
                                        <p:tgtEl>
                                          <p:spTgt spid="5">
                                            <p:txEl>
                                              <p:pRg st="1" end="1"/>
                                            </p:txEl>
                                          </p:spTgt>
                                        </p:tgtEl>
                                        <p:attrNameLst>
                                          <p:attrName>ppt_h</p:attrName>
                                        </p:attrNameLst>
                                      </p:cBhvr>
                                      <p:tavLst>
                                        <p:tav tm="0">
                                          <p:val>
                                            <p:fltVal val="0"/>
                                          </p:val>
                                        </p:tav>
                                        <p:tav tm="100000">
                                          <p:val>
                                            <p:strVal val="#ppt_h"/>
                                          </p:val>
                                        </p:tav>
                                      </p:tavLst>
                                    </p:anim>
                                    <p:animEffect transition="in" filter="fade">
                                      <p:cBhvr>
                                        <p:cTn id="9" dur="500"/>
                                        <p:tgtEl>
                                          <p:spTgt spid="5">
                                            <p:txEl>
                                              <p:pRg st="1" end="1"/>
                                            </p:txEl>
                                          </p:spTgt>
                                        </p:tgtEl>
                                      </p:cBhvr>
                                    </p:animEffect>
                                  </p:childTnLst>
                                </p:cTn>
                              </p:par>
                            </p:childTnLst>
                          </p:cTn>
                        </p:par>
                      </p:childTnLst>
                    </p:cTn>
                  </p:par>
                  <p:par>
                    <p:cTn id="10" fill="hold" nodeType="clickPar">
                      <p:stCondLst>
                        <p:cond delay="indefinite"/>
                      </p:stCondLst>
                      <p:childTnLst>
                        <p:par>
                          <p:cTn id="11" fill="hold">
                            <p:stCondLst>
                              <p:cond delay="0"/>
                            </p:stCondLst>
                            <p:childTnLst>
                              <p:par>
                                <p:cTn id="12" presetID="53" presetClass="entr" presetSubtype="16" dur="500" fill="hold" nodeType="clickEffect">
                                  <p:stCondLst>
                                    <p:cond delay="0"/>
                                  </p:stCondLst>
                                  <p:childTnLst>
                                    <p:set>
                                      <p:cBhvr>
                                        <p:cTn id="13" dur="1" fill="hold">
                                          <p:stCondLst>
                                            <p:cond delay="0"/>
                                          </p:stCondLst>
                                        </p:cTn>
                                        <p:tgtEl>
                                          <p:spTgt spid="5">
                                            <p:txEl>
                                              <p:pRg st="0" end="0"/>
                                            </p:txEl>
                                          </p:spTgt>
                                        </p:tgtEl>
                                        <p:attrNameLst>
                                          <p:attrName>style.visibility</p:attrName>
                                        </p:attrNameLst>
                                      </p:cBhvr>
                                      <p:to>
                                        <p:strVal val="visible"/>
                                      </p:to>
                                    </p:set>
                                    <p:anim calcmode="lin" valueType="num">
                                      <p:cBhvr>
                                        <p:cTn id="14" dur="500" fill="hold"/>
                                        <p:tgtEl>
                                          <p:spTgt spid="5">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5">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5">
                                            <p:txEl>
                                              <p:pRg st="0" end="0"/>
                                            </p:txEl>
                                          </p:spTgt>
                                        </p:tgtEl>
                                      </p:cBhvr>
                                    </p:animEffect>
                                  </p:childTnLst>
                                </p:cTn>
                              </p:par>
                            </p:childTnLst>
                          </p:cTn>
                        </p:par>
                      </p:childTnLst>
                    </p:cTn>
                  </p:par>
                  <p:par>
                    <p:cTn id="17" fill="hold" nodeType="clickPar">
                      <p:stCondLst>
                        <p:cond delay="indefinite"/>
                      </p:stCondLst>
                      <p:childTnLst>
                        <p:par>
                          <p:cTn id="18" fill="hold">
                            <p:stCondLst>
                              <p:cond delay="0"/>
                            </p:stCondLst>
                            <p:childTnLst>
                              <p:par>
                                <p:cTn id="19" presetID="53" presetClass="entr" presetSubtype="16" dur="500" fill="hold" nodeType="clickEffect">
                                  <p:stCondLst>
                                    <p:cond delay="0"/>
                                  </p:stCondLst>
                                  <p:childTnLst>
                                    <p:set>
                                      <p:cBhvr>
                                        <p:cTn id="20" dur="1" fill="hold">
                                          <p:stCondLst>
                                            <p:cond delay="0"/>
                                          </p:stCondLst>
                                        </p:cTn>
                                        <p:tgtEl>
                                          <p:spTgt spid="5">
                                            <p:txEl>
                                              <p:pRg st="2" end="2"/>
                                            </p:txEl>
                                          </p:spTgt>
                                        </p:tgtEl>
                                        <p:attrNameLst>
                                          <p:attrName>style.visibility</p:attrName>
                                        </p:attrNameLst>
                                      </p:cBhvr>
                                      <p:to>
                                        <p:strVal val="visible"/>
                                      </p:to>
                                    </p:set>
                                    <p:anim calcmode="lin" valueType="num">
                                      <p:cBhvr>
                                        <p:cTn id="21" dur="500" fill="hold"/>
                                        <p:tgtEl>
                                          <p:spTgt spid="5">
                                            <p:txEl>
                                              <p:pRg st="2" end="2"/>
                                            </p:txEl>
                                          </p:spTgt>
                                        </p:tgtEl>
                                        <p:attrNameLst>
                                          <p:attrName>ppt_w</p:attrName>
                                        </p:attrNameLst>
                                      </p:cBhvr>
                                      <p:tavLst>
                                        <p:tav tm="0">
                                          <p:val>
                                            <p:fltVal val="0"/>
                                          </p:val>
                                        </p:tav>
                                        <p:tav tm="100000">
                                          <p:val>
                                            <p:strVal val="#ppt_w"/>
                                          </p:val>
                                        </p:tav>
                                      </p:tavLst>
                                    </p:anim>
                                    <p:anim calcmode="lin" valueType="num">
                                      <p:cBhvr>
                                        <p:cTn id="22" dur="500" fill="hold"/>
                                        <p:tgtEl>
                                          <p:spTgt spid="5">
                                            <p:txEl>
                                              <p:pRg st="2" end="2"/>
                                            </p:txEl>
                                          </p:spTgt>
                                        </p:tgtEl>
                                        <p:attrNameLst>
                                          <p:attrName>ppt_h</p:attrName>
                                        </p:attrNameLst>
                                      </p:cBhvr>
                                      <p:tavLst>
                                        <p:tav tm="0">
                                          <p:val>
                                            <p:fltVal val="0"/>
                                          </p:val>
                                        </p:tav>
                                        <p:tav tm="100000">
                                          <p:val>
                                            <p:strVal val="#ppt_h"/>
                                          </p:val>
                                        </p:tav>
                                      </p:tavLst>
                                    </p:anim>
                                    <p:animEffect transition="in" filter="fade">
                                      <p:cBhvr>
                                        <p:cTn id="23"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Nadpis 1"/>
          <p:cNvSpPr>
            <a:spLocks noGrp="1"/>
          </p:cNvSpPr>
          <p:nvPr>
            <p:ph type="title"/>
          </p:nvPr>
        </p:nvSpPr>
        <p:spPr/>
        <p:txBody>
          <a:bodyPr/>
          <a:lstStyle/>
          <a:p>
            <a:r>
              <a:rPr lang="cs-CZ">
                <a:solidFill>
                  <a:srgbClr val="C00000"/>
                </a:solidFill>
              </a:rPr>
              <a:t>Jednorozměrný případ</a:t>
            </a:r>
            <a:endParaRPr lang="en-US">
              <a:solidFill>
                <a:srgbClr val="C00000"/>
              </a:solidFill>
            </a:endParaRPr>
          </a:p>
        </p:txBody>
      </p:sp>
      <p:sp>
        <p:nvSpPr>
          <p:cNvPr id="4" name="Zástupný symbol pro číslo snímku 3"/>
          <p:cNvSpPr>
            <a:spLocks noGrp="1"/>
          </p:cNvSpPr>
          <p:nvPr>
            <p:ph type="sldNum" sz="quarter" idx="12"/>
          </p:nvPr>
        </p:nvSpPr>
        <p:spPr/>
        <p:txBody>
          <a:bodyPr/>
          <a:lstStyle/>
          <a:p>
            <a:fld id="{58ACF089-6BD9-4FF9-8F05-3BF27D933551}" type="slidenum">
              <a:rPr lang="cs-CZ" smtClean="0"/>
              <a:t>52</a:t>
            </a:fld>
            <a:endParaRPr lang="cs-CZ"/>
          </a:p>
        </p:txBody>
      </p:sp>
      <mc:AlternateContent>
        <mc:Choice Requires="a14">
          <p:sp>
            <p:nvSpPr>
              <p:cNvPr id="5" name="TextovéPole 4"/>
              <p:cNvSpPr txBox="1"/>
              <p:nvPr/>
            </p:nvSpPr>
            <p:spPr>
              <a:xfrm>
                <a:off x="1429881" y="1361110"/>
                <a:ext cx="9591466" cy="5473806"/>
              </a:xfrm>
              <a:prstGeom prst="rect">
                <a:avLst/>
              </a:prstGeom>
              <a:noFill/>
            </p:spPr>
            <p:txBody>
              <a:bodyPr wrap="square" rtlCol="0">
                <a:spAutoFit/>
              </a:bodyPr>
              <a:lstStyle>
                <a:defPPr>
                  <a:defRPr lang="cs-CZ"/>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a:lstStyle>
              <a:p>
                <a:pPr>
                  <a:lnSpc>
                    <a:spcPts val="3000"/>
                  </a:lnSpc>
                  <a:spcBef>
                    <a:spcPct val="0"/>
                  </a:spcBef>
                  <a:buClr>
                    <a:schemeClr val="accent1">
                      <a:lumMod val="50000"/>
                    </a:schemeClr>
                  </a:buClr>
                  <a:buSzTx/>
                  <a:tabLst>
                    <a:tab pos="1722120"/>
                    <a:tab pos="2042160"/>
                  </a:tabLst>
                  <a:defRPr/>
                </a:pPr>
                <a:r>
                  <a:rPr lang="cs-CZ" altLang="cs-CZ" sz="2160">
                    <a:latin typeface="Source Sans Pro Semibold" panose="020b0604020202020204" charset="-18"/>
                    <a:cs typeface="Times New Roman" pitchFamily="18" charset="0"/>
                  </a:rPr>
                  <a:t>3. Věta:</a:t>
                </a:r>
              </a:p>
              <a:p>
                <a:pPr>
                  <a:lnSpc>
                    <a:spcPts val="3000"/>
                  </a:lnSpc>
                  <a:spcBef>
                    <a:spcPct val="0"/>
                  </a:spcBef>
                  <a:buClr>
                    <a:schemeClr val="accent1">
                      <a:lumMod val="50000"/>
                    </a:schemeClr>
                  </a:buClr>
                  <a:buSzTx/>
                  <a:tabLst>
                    <a:tab pos="1722120"/>
                    <a:tab pos="2042160"/>
                  </a:tabLst>
                  <a:defRPr/>
                </a:pPr>
                <a:r>
                  <a:rPr lang="cs-CZ" altLang="cs-CZ" sz="2160">
                    <a:latin typeface="Source Sans Pro Semibold" panose="020b0604020202020204" charset="-18"/>
                    <a:cs typeface="Times New Roman" pitchFamily="18" charset="0"/>
                  </a:rPr>
                  <a:t>Nechť existuje přirozené číslo </a:t>
                </a:r>
                <a:r>
                  <a:rPr lang="cs-CZ" altLang="cs-CZ" sz="2160" i="1">
                    <a:latin typeface="Source Sans Pro Semibold" panose="020b0604020202020204" charset="-18"/>
                    <a:cs typeface="Times New Roman" pitchFamily="18" charset="0"/>
                  </a:rPr>
                  <a:t>n</a:t>
                </a:r>
                <a:r>
                  <a:rPr lang="cs-CZ" altLang="cs-CZ" sz="2160">
                    <a:latin typeface="Source Sans Pro Semibold" panose="020b0604020202020204" charset="-18"/>
                    <a:cs typeface="Times New Roman" pitchFamily="18" charset="0"/>
                  </a:rPr>
                  <a:t> tak, že </a:t>
                </a:r>
                <a:r>
                  <a:rPr lang="cs-CZ" altLang="cs-CZ" sz="2160" i="1">
                    <a:latin typeface="Source Sans Pro Semibold" panose="020b0604020202020204" charset="-18"/>
                    <a:cs typeface="Times New Roman" pitchFamily="18" charset="0"/>
                  </a:rPr>
                  <a:t>f</a:t>
                </a:r>
                <a:r>
                  <a:rPr lang="cs-CZ" altLang="cs-CZ" sz="2160" baseline="30000">
                    <a:latin typeface="Source Sans Pro Semibold" panose="020b0604020202020204" charset="-18"/>
                    <a:cs typeface="Times New Roman" pitchFamily="18" charset="0"/>
                  </a:rPr>
                  <a:t>(</a:t>
                </a:r>
                <a:r>
                  <a:rPr lang="cs-CZ" altLang="cs-CZ" sz="2160" i="1" baseline="30000">
                    <a:latin typeface="Source Sans Pro Semibold" panose="020b0604020202020204" charset="-18"/>
                    <a:cs typeface="Times New Roman" pitchFamily="18" charset="0"/>
                  </a:rPr>
                  <a:t>n</a:t>
                </a:r>
                <a:r>
                  <a:rPr lang="cs-CZ" altLang="cs-CZ" sz="2160" baseline="30000">
                    <a:latin typeface="Source Sans Pro Semibold" panose="020b0604020202020204" charset="-18"/>
                    <a:cs typeface="Times New Roman" pitchFamily="18" charset="0"/>
                  </a:rPr>
                  <a:t>)</a:t>
                </a:r>
                <a:r>
                  <a:rPr lang="cs-CZ" altLang="cs-CZ" sz="2160">
                    <a:latin typeface="Source Sans Pro Semibold" panose="020b0604020202020204" charset="-18"/>
                    <a:cs typeface="Times New Roman" pitchFamily="18" charset="0"/>
                  </a:rPr>
                  <a:t>(</a:t>
                </a:r>
                <a:r>
                  <a:rPr lang="cs-CZ" altLang="cs-CZ" sz="2160" i="1">
                    <a:latin typeface="Source Sans Pro Semibold" panose="020b0604020202020204" charset="-18"/>
                    <a:cs typeface="Times New Roman" pitchFamily="18" charset="0"/>
                  </a:rPr>
                  <a:t>x</a:t>
                </a:r>
                <a:r>
                  <a:rPr lang="cs-CZ" altLang="cs-CZ" sz="2160" baseline="-25000">
                    <a:latin typeface="Source Sans Pro Semibold" panose="020b0604020202020204" charset="-18"/>
                    <a:cs typeface="Times New Roman" pitchFamily="18" charset="0"/>
                  </a:rPr>
                  <a:t>0</a:t>
                </a:r>
                <a:r>
                  <a:rPr lang="cs-CZ" altLang="cs-CZ" sz="2160">
                    <a:latin typeface="Source Sans Pro Semibold" panose="020b0604020202020204" charset="-18"/>
                    <a:cs typeface="Times New Roman" pitchFamily="18" charset="0"/>
                  </a:rPr>
                  <a:t>) ≠ 0 a pro všechna </a:t>
                </a:r>
                <a:r>
                  <a:rPr lang="cs-CZ" altLang="cs-CZ" sz="2160" i="1">
                    <a:latin typeface="Source Sans Pro Semibold" panose="020b0604020202020204" charset="-18"/>
                    <a:cs typeface="Times New Roman" pitchFamily="18" charset="0"/>
                  </a:rPr>
                  <a:t>k</a:t>
                </a:r>
                <a:r>
                  <a:rPr lang="cs-CZ" altLang="cs-CZ" sz="2160">
                    <a:latin typeface="Source Sans Pro Semibold" panose="020b0604020202020204" charset="-18"/>
                    <a:cs typeface="Times New Roman" pitchFamily="18" charset="0"/>
                  </a:rPr>
                  <a:t> &lt; </a:t>
                </a:r>
                <a:r>
                  <a:rPr lang="cs-CZ" altLang="cs-CZ" sz="2160" i="1">
                    <a:latin typeface="Source Sans Pro Semibold" panose="020b0604020202020204" charset="-18"/>
                    <a:cs typeface="Times New Roman" pitchFamily="18" charset="0"/>
                  </a:rPr>
                  <a:t>n </a:t>
                </a:r>
                <a:r>
                  <a:rPr lang="cs-CZ" altLang="cs-CZ" sz="2160">
                    <a:latin typeface="Source Sans Pro Semibold" panose="020b0604020202020204" charset="-18"/>
                    <a:cs typeface="Times New Roman" pitchFamily="18" charset="0"/>
                  </a:rPr>
                  <a:t>je  </a:t>
                </a:r>
                <a:r>
                  <a:rPr lang="cs-CZ" altLang="cs-CZ" sz="2160" i="1">
                    <a:latin typeface="Source Sans Pro Semibold" panose="020b0604020202020204" charset="-18"/>
                    <a:cs typeface="Times New Roman" pitchFamily="18" charset="0"/>
                  </a:rPr>
                  <a:t>f </a:t>
                </a:r>
                <a:r>
                  <a:rPr lang="cs-CZ" altLang="cs-CZ" sz="2160" baseline="30000">
                    <a:latin typeface="Source Sans Pro Semibold" panose="020b0604020202020204" charset="-18"/>
                    <a:cs typeface="Times New Roman" pitchFamily="18" charset="0"/>
                  </a:rPr>
                  <a:t>(</a:t>
                </a:r>
                <a:r>
                  <a:rPr lang="cs-CZ" altLang="cs-CZ" sz="2160" i="1" baseline="30000">
                    <a:latin typeface="Source Sans Pro Semibold" panose="020b0604020202020204" charset="-18"/>
                    <a:cs typeface="Times New Roman" pitchFamily="18" charset="0"/>
                  </a:rPr>
                  <a:t>k</a:t>
                </a:r>
                <a:r>
                  <a:rPr lang="cs-CZ" altLang="cs-CZ" sz="2160" baseline="30000">
                    <a:latin typeface="Source Sans Pro Semibold" panose="020b0604020202020204" charset="-18"/>
                    <a:cs typeface="Times New Roman" pitchFamily="18" charset="0"/>
                  </a:rPr>
                  <a:t>)</a:t>
                </a:r>
                <a:r>
                  <a:rPr lang="cs-CZ" altLang="cs-CZ" sz="2160">
                    <a:latin typeface="Source Sans Pro Semibold" panose="020b0604020202020204" charset="-18"/>
                    <a:cs typeface="Times New Roman" pitchFamily="18" charset="0"/>
                  </a:rPr>
                  <a:t>(</a:t>
                </a:r>
                <a:r>
                  <a:rPr lang="cs-CZ" altLang="cs-CZ" sz="2160" i="1">
                    <a:latin typeface="Source Sans Pro Semibold" panose="020b0604020202020204" charset="-18"/>
                    <a:cs typeface="Times New Roman" pitchFamily="18" charset="0"/>
                  </a:rPr>
                  <a:t>x</a:t>
                </a:r>
                <a:r>
                  <a:rPr lang="cs-CZ" altLang="cs-CZ" sz="2160" baseline="-25000">
                    <a:latin typeface="Source Sans Pro Semibold" panose="020b0604020202020204" charset="-18"/>
                    <a:cs typeface="Times New Roman" pitchFamily="18" charset="0"/>
                  </a:rPr>
                  <a:t>0</a:t>
                </a:r>
                <a:r>
                  <a:rPr lang="cs-CZ" altLang="cs-CZ" sz="2160">
                    <a:latin typeface="Source Sans Pro Semibold" panose="020b0604020202020204" charset="-18"/>
                    <a:cs typeface="Times New Roman" pitchFamily="18" charset="0"/>
                  </a:rPr>
                  <a:t>) = 0.</a:t>
                </a:r>
                <a:br>
                  <a:rPr lang="cs-CZ" altLang="cs-CZ" sz="2160">
                    <a:latin typeface="Source Sans Pro Semibold" panose="020b0604020202020204" charset="-18"/>
                    <a:cs typeface="Times New Roman" pitchFamily="18" charset="0"/>
                  </a:rPr>
                </a:br>
                <a:br>
                  <a:rPr lang="cs-CZ" altLang="cs-CZ" sz="2160">
                    <a:latin typeface="Source Sans Pro Semibold" panose="020b0604020202020204" charset="-18"/>
                    <a:cs typeface="Times New Roman" pitchFamily="18" charset="0"/>
                  </a:rPr>
                </a:br>
                <a:r>
                  <a:rPr lang="cs-CZ" altLang="cs-CZ" sz="2160">
                    <a:solidFill>
                      <a:schemeClr val="accent1"/>
                    </a:solidFill>
                    <a:latin typeface="Source Sans Pro Semibold" panose="020b0604020202020204" charset="-18"/>
                    <a:cs typeface="Times New Roman" pitchFamily="18" charset="0"/>
                  </a:rPr>
                  <a:t>Pak platí:</a:t>
                </a:r>
                <a:br>
                  <a:rPr lang="cs-CZ" altLang="cs-CZ" sz="2160">
                    <a:solidFill>
                      <a:schemeClr val="accent1"/>
                    </a:solidFill>
                    <a:latin typeface="Source Sans Pro Semibold" panose="020b0604020202020204" charset="-18"/>
                    <a:cs typeface="Times New Roman" pitchFamily="18" charset="0"/>
                  </a:rPr>
                </a:br>
                <a:r>
                  <a:rPr lang="cs-CZ" altLang="cs-CZ" sz="2160">
                    <a:solidFill>
                      <a:schemeClr val="accent1"/>
                    </a:solidFill>
                    <a:latin typeface="Source Sans Pro Semibold" panose="020b0604020202020204" charset="-18"/>
                    <a:cs typeface="Times New Roman" pitchFamily="18" charset="0"/>
                  </a:rPr>
                  <a:t>a)</a:t>
                </a:r>
                <a:r>
                  <a:rPr lang="cs-CZ" altLang="cs-CZ" sz="2160">
                    <a:latin typeface="Source Sans Pro Semibold" panose="020b0604020202020204" charset="-18"/>
                    <a:cs typeface="Times New Roman" pitchFamily="18" charset="0"/>
                  </a:rPr>
                  <a:t> je-li </a:t>
                </a:r>
                <a:r>
                  <a:rPr lang="cs-CZ" altLang="cs-CZ" sz="2160" i="1">
                    <a:latin typeface="Source Sans Pro Semibold" panose="020b0604020202020204" charset="-18"/>
                    <a:cs typeface="Times New Roman" pitchFamily="18" charset="0"/>
                  </a:rPr>
                  <a:t>n</a:t>
                </a:r>
                <a:r>
                  <a:rPr lang="cs-CZ" altLang="cs-CZ" sz="2160">
                    <a:latin typeface="Source Sans Pro Semibold" panose="020b0604020202020204" charset="-18"/>
                    <a:cs typeface="Times New Roman" pitchFamily="18" charset="0"/>
                  </a:rPr>
                  <a:t> sudé a </a:t>
                </a:r>
                <a:r>
                  <a:rPr lang="cs-CZ" altLang="cs-CZ" sz="2160" i="1">
                    <a:latin typeface="Source Sans Pro Semibold" panose="020b0604020202020204" charset="-18"/>
                    <a:cs typeface="Times New Roman" pitchFamily="18" charset="0"/>
                  </a:rPr>
                  <a:t>f</a:t>
                </a:r>
                <a:r>
                  <a:rPr lang="cs-CZ" altLang="cs-CZ" sz="2160" baseline="30000">
                    <a:latin typeface="Source Sans Pro Semibold" panose="020b0604020202020204" charset="-18"/>
                    <a:cs typeface="Times New Roman" pitchFamily="18" charset="0"/>
                  </a:rPr>
                  <a:t>(</a:t>
                </a:r>
                <a:r>
                  <a:rPr lang="cs-CZ" altLang="cs-CZ" sz="2160" i="1" baseline="30000">
                    <a:latin typeface="Source Sans Pro Semibold" panose="020b0604020202020204" charset="-18"/>
                    <a:cs typeface="Times New Roman" pitchFamily="18" charset="0"/>
                  </a:rPr>
                  <a:t>n</a:t>
                </a:r>
                <a:r>
                  <a:rPr lang="cs-CZ" altLang="cs-CZ" sz="2160" baseline="30000">
                    <a:latin typeface="Source Sans Pro Semibold" panose="020b0604020202020204" charset="-18"/>
                    <a:cs typeface="Times New Roman" pitchFamily="18" charset="0"/>
                  </a:rPr>
                  <a:t>)</a:t>
                </a:r>
                <a:r>
                  <a:rPr lang="cs-CZ" altLang="cs-CZ" sz="2160">
                    <a:latin typeface="Source Sans Pro Semibold" panose="020b0604020202020204" charset="-18"/>
                    <a:cs typeface="Times New Roman" pitchFamily="18" charset="0"/>
                  </a:rPr>
                  <a:t> &lt; 0 právě tehdy má </a:t>
                </a:r>
                <a:r>
                  <a:rPr lang="cs-CZ" altLang="cs-CZ" sz="2160" i="1">
                    <a:latin typeface="Source Sans Pro Semibold" panose="020b0604020202020204" charset="-18"/>
                    <a:cs typeface="Times New Roman" pitchFamily="18" charset="0"/>
                  </a:rPr>
                  <a:t>f</a:t>
                </a:r>
                <a:r>
                  <a:rPr lang="cs-CZ" altLang="cs-CZ" sz="2160">
                    <a:latin typeface="Source Sans Pro Semibold" panose="020b0604020202020204" charset="-18"/>
                    <a:cs typeface="Times New Roman" pitchFamily="18" charset="0"/>
                  </a:rPr>
                  <a:t> v </a:t>
                </a:r>
                <a:r>
                  <a:rPr lang="cs-CZ" altLang="cs-CZ" sz="2160" i="1">
                    <a:latin typeface="Source Sans Pro Semibold" panose="020b0604020202020204" charset="-18"/>
                    <a:cs typeface="Times New Roman" pitchFamily="18" charset="0"/>
                  </a:rPr>
                  <a:t>x</a:t>
                </a:r>
                <a:r>
                  <a:rPr lang="cs-CZ" altLang="cs-CZ" sz="2160" baseline="-25000">
                    <a:latin typeface="Source Sans Pro Semibold" panose="020b0604020202020204" charset="-18"/>
                    <a:cs typeface="Times New Roman" pitchFamily="18" charset="0"/>
                  </a:rPr>
                  <a:t>0</a:t>
                </a:r>
                <a:r>
                  <a:rPr lang="cs-CZ" altLang="cs-CZ" sz="2160">
                    <a:latin typeface="Source Sans Pro Semibold" panose="020b0604020202020204" charset="-18"/>
                    <a:cs typeface="Times New Roman" pitchFamily="18" charset="0"/>
                  </a:rPr>
                  <a:t> ostré lokální maximum,</a:t>
                </a:r>
                <a:br>
                  <a:rPr lang="cs-CZ" altLang="cs-CZ" sz="2160">
                    <a:latin typeface="Source Sans Pro Semibold" panose="020b0604020202020204" charset="-18"/>
                    <a:cs typeface="Times New Roman" pitchFamily="18" charset="0"/>
                  </a:rPr>
                </a:br>
                <a:r>
                  <a:rPr lang="cs-CZ" altLang="cs-CZ" sz="2160">
                    <a:solidFill>
                      <a:schemeClr val="accent1"/>
                    </a:solidFill>
                    <a:latin typeface="Source Sans Pro Semibold" panose="020b0604020202020204" charset="-18"/>
                    <a:cs typeface="Times New Roman" pitchFamily="18" charset="0"/>
                  </a:rPr>
                  <a:t>b)</a:t>
                </a:r>
                <a:r>
                  <a:rPr lang="cs-CZ" altLang="cs-CZ" sz="2160">
                    <a:latin typeface="Source Sans Pro Semibold" panose="020b0604020202020204" charset="-18"/>
                    <a:cs typeface="Times New Roman" pitchFamily="18" charset="0"/>
                  </a:rPr>
                  <a:t> je-li </a:t>
                </a:r>
                <a:r>
                  <a:rPr lang="cs-CZ" altLang="cs-CZ" sz="2160" i="1">
                    <a:latin typeface="Source Sans Pro Semibold" panose="020b0604020202020204" charset="-18"/>
                    <a:cs typeface="Times New Roman" pitchFamily="18" charset="0"/>
                  </a:rPr>
                  <a:t>n</a:t>
                </a:r>
                <a:r>
                  <a:rPr lang="cs-CZ" altLang="cs-CZ" sz="2160">
                    <a:latin typeface="Source Sans Pro Semibold" panose="020b0604020202020204" charset="-18"/>
                    <a:cs typeface="Times New Roman" pitchFamily="18" charset="0"/>
                  </a:rPr>
                  <a:t> sudé a </a:t>
                </a:r>
                <a:r>
                  <a:rPr lang="cs-CZ" altLang="cs-CZ" sz="2160" i="1">
                    <a:latin typeface="Source Sans Pro Semibold" panose="020b0604020202020204" charset="-18"/>
                    <a:cs typeface="Times New Roman" pitchFamily="18" charset="0"/>
                  </a:rPr>
                  <a:t>f</a:t>
                </a:r>
                <a:r>
                  <a:rPr lang="cs-CZ" altLang="cs-CZ" sz="2160" baseline="30000">
                    <a:latin typeface="Source Sans Pro Semibold" panose="020b0604020202020204" charset="-18"/>
                    <a:cs typeface="Times New Roman" pitchFamily="18" charset="0"/>
                  </a:rPr>
                  <a:t>(</a:t>
                </a:r>
                <a:r>
                  <a:rPr lang="cs-CZ" altLang="cs-CZ" sz="2160" i="1" baseline="30000">
                    <a:latin typeface="Source Sans Pro Semibold" panose="020b0604020202020204" charset="-18"/>
                    <a:cs typeface="Times New Roman" pitchFamily="18" charset="0"/>
                  </a:rPr>
                  <a:t>n</a:t>
                </a:r>
                <a:r>
                  <a:rPr lang="cs-CZ" altLang="cs-CZ" sz="2160" baseline="30000">
                    <a:latin typeface="Source Sans Pro Semibold" panose="020b0604020202020204" charset="-18"/>
                    <a:cs typeface="Times New Roman" pitchFamily="18" charset="0"/>
                  </a:rPr>
                  <a:t>)</a:t>
                </a:r>
                <a:r>
                  <a:rPr lang="cs-CZ" altLang="cs-CZ" sz="2160">
                    <a:latin typeface="Source Sans Pro Semibold" panose="020b0604020202020204" charset="-18"/>
                    <a:cs typeface="Times New Roman" pitchFamily="18" charset="0"/>
                  </a:rPr>
                  <a:t> &gt; 0 právě tehdy má </a:t>
                </a:r>
                <a:r>
                  <a:rPr lang="cs-CZ" altLang="cs-CZ" sz="2160" i="1">
                    <a:latin typeface="Source Sans Pro Semibold" panose="020b0604020202020204" charset="-18"/>
                    <a:cs typeface="Times New Roman" pitchFamily="18" charset="0"/>
                  </a:rPr>
                  <a:t>f</a:t>
                </a:r>
                <a:r>
                  <a:rPr lang="cs-CZ" altLang="cs-CZ" sz="2160">
                    <a:latin typeface="Source Sans Pro Semibold" panose="020b0604020202020204" charset="-18"/>
                    <a:cs typeface="Times New Roman" pitchFamily="18" charset="0"/>
                  </a:rPr>
                  <a:t> v </a:t>
                </a:r>
                <a:r>
                  <a:rPr lang="cs-CZ" altLang="cs-CZ" sz="2160" i="1">
                    <a:latin typeface="Source Sans Pro Semibold" panose="020b0604020202020204" charset="-18"/>
                    <a:cs typeface="Times New Roman" pitchFamily="18" charset="0"/>
                  </a:rPr>
                  <a:t>x</a:t>
                </a:r>
                <a:r>
                  <a:rPr lang="cs-CZ" altLang="cs-CZ" sz="2160" baseline="-25000">
                    <a:latin typeface="Source Sans Pro Semibold" panose="020b0604020202020204" charset="-18"/>
                    <a:cs typeface="Times New Roman" pitchFamily="18" charset="0"/>
                  </a:rPr>
                  <a:t>0</a:t>
                </a:r>
                <a:r>
                  <a:rPr lang="cs-CZ" altLang="cs-CZ" sz="2160">
                    <a:latin typeface="Source Sans Pro Semibold" panose="020b0604020202020204" charset="-18"/>
                    <a:cs typeface="Times New Roman" pitchFamily="18" charset="0"/>
                  </a:rPr>
                  <a:t> ostré lokální minimum,</a:t>
                </a:r>
                <a:br>
                  <a:rPr lang="cs-CZ" altLang="cs-CZ" sz="2160">
                    <a:latin typeface="Source Sans Pro Semibold" panose="020b0604020202020204" charset="-18"/>
                    <a:cs typeface="Times New Roman" pitchFamily="18" charset="0"/>
                  </a:rPr>
                </a:br>
                <a:r>
                  <a:rPr lang="cs-CZ" altLang="cs-CZ" sz="2160">
                    <a:solidFill>
                      <a:schemeClr val="accent1"/>
                    </a:solidFill>
                    <a:latin typeface="Source Sans Pro Semibold" panose="020b0604020202020204" charset="-18"/>
                    <a:cs typeface="Times New Roman" pitchFamily="18" charset="0"/>
                  </a:rPr>
                  <a:t>c)</a:t>
                </a:r>
                <a:r>
                  <a:rPr lang="cs-CZ" altLang="cs-CZ" sz="2160">
                    <a:latin typeface="Source Sans Pro Semibold" panose="020b0604020202020204" charset="-18"/>
                    <a:cs typeface="Times New Roman" pitchFamily="18" charset="0"/>
                  </a:rPr>
                  <a:t> je-li </a:t>
                </a:r>
                <a:r>
                  <a:rPr lang="cs-CZ" altLang="cs-CZ" sz="2160" i="1">
                    <a:latin typeface="Source Sans Pro Semibold" panose="020b0604020202020204" charset="-18"/>
                    <a:cs typeface="Times New Roman" pitchFamily="18" charset="0"/>
                  </a:rPr>
                  <a:t>n</a:t>
                </a:r>
                <a:r>
                  <a:rPr lang="cs-CZ" altLang="cs-CZ" sz="2160">
                    <a:latin typeface="Source Sans Pro Semibold" panose="020b0604020202020204" charset="-18"/>
                    <a:cs typeface="Times New Roman" pitchFamily="18" charset="0"/>
                  </a:rPr>
                  <a:t> liché právě tehdy má </a:t>
                </a:r>
                <a:r>
                  <a:rPr lang="cs-CZ" altLang="cs-CZ" sz="2160" i="1">
                    <a:latin typeface="Source Sans Pro Semibold" panose="020b0604020202020204" charset="-18"/>
                    <a:cs typeface="Times New Roman" pitchFamily="18" charset="0"/>
                  </a:rPr>
                  <a:t>f</a:t>
                </a:r>
                <a:r>
                  <a:rPr lang="cs-CZ" altLang="cs-CZ" sz="2160">
                    <a:latin typeface="Source Sans Pro Semibold" panose="020b0604020202020204" charset="-18"/>
                    <a:cs typeface="Times New Roman" pitchFamily="18" charset="0"/>
                  </a:rPr>
                  <a:t> v </a:t>
                </a:r>
                <a:r>
                  <a:rPr lang="cs-CZ" altLang="cs-CZ" sz="2160" i="1">
                    <a:latin typeface="Source Sans Pro Semibold" panose="020b0604020202020204" charset="-18"/>
                    <a:cs typeface="Times New Roman" pitchFamily="18" charset="0"/>
                  </a:rPr>
                  <a:t>x</a:t>
                </a:r>
                <a:r>
                  <a:rPr lang="cs-CZ" altLang="cs-CZ" sz="2160" baseline="-25000">
                    <a:latin typeface="Source Sans Pro Semibold" panose="020b0604020202020204" charset="-18"/>
                    <a:cs typeface="Times New Roman" pitchFamily="18" charset="0"/>
                  </a:rPr>
                  <a:t>0</a:t>
                </a:r>
                <a:r>
                  <a:rPr lang="cs-CZ" altLang="cs-CZ" sz="2160">
                    <a:latin typeface="Source Sans Pro Semibold" panose="020b0604020202020204" charset="-18"/>
                    <a:cs typeface="Times New Roman" pitchFamily="18" charset="0"/>
                  </a:rPr>
                  <a:t> inflexní bod.</a:t>
                </a:r>
              </a:p>
              <a:p>
                <a:pPr marL="426720" indent="-426720">
                  <a:lnSpc>
                    <a:spcPts val="3000"/>
                  </a:lnSpc>
                  <a:spcBef>
                    <a:spcPct val="0"/>
                  </a:spcBef>
                  <a:buClr>
                    <a:schemeClr val="accent1">
                      <a:lumMod val="50000"/>
                    </a:schemeClr>
                  </a:buClr>
                  <a:buSzTx/>
                  <a:buFont typeface="+mj-lt"/>
                  <a:buAutoNum type="arabicParenR" startAt="3"/>
                  <a:tabLst>
                    <a:tab pos="1722120"/>
                    <a:tab pos="2042160"/>
                  </a:tabLst>
                  <a:defRPr/>
                </a:pPr>
                <a:endParaRPr lang="cs-CZ" altLang="cs-CZ">
                  <a:latin typeface="Source Sans Pro Semibold" panose="020b0604020202020204" charset="-18"/>
                  <a:cs typeface="Times New Roman" pitchFamily="18" charset="0"/>
                </a:endParaRPr>
              </a:p>
              <a:p>
                <a:pPr>
                  <a:lnSpc>
                    <a:spcPts val="3000"/>
                  </a:lnSpc>
                  <a:buClr>
                    <a:schemeClr val="accent1">
                      <a:lumMod val="50000"/>
                    </a:schemeClr>
                  </a:buClr>
                  <a:defRPr/>
                </a:pPr>
                <a:r>
                  <a:rPr lang="cs-CZ" altLang="cs-CZ" sz="2160">
                    <a:latin typeface="Source Sans Pro Semibold" panose="020b0604020202020204" charset="-18"/>
                    <a:cs typeface="Times New Roman" pitchFamily="18" charset="0"/>
                  </a:rPr>
                  <a:t>Může se stát, že druhá derivace ve stacionárním bodě neexistuje </a:t>
                </a:r>
              </a:p>
              <a:p>
                <a:pPr>
                  <a:lnSpc>
                    <a:spcPts val="3000"/>
                  </a:lnSpc>
                  <a:buClr>
                    <a:schemeClr val="accent1">
                      <a:lumMod val="50000"/>
                    </a:schemeClr>
                  </a:buClr>
                  <a:tabLst>
                    <a:tab pos="0"/>
                  </a:tabLst>
                  <a:defRPr/>
                </a:pPr>
                <a:r>
                  <a:rPr lang="cs-CZ" altLang="cs-CZ" sz="2160">
                    <a:latin typeface="Source Sans Pro Semibold" panose="020b0604020202020204" charset="-18"/>
                    <a:cs typeface="Times New Roman" pitchFamily="18" charset="0"/>
                  </a:rPr>
                  <a:t>(např. </a:t>
                </a:r>
                <a:r>
                  <a:rPr lang="cs-CZ" altLang="cs-CZ" sz="2160" i="1">
                    <a:latin typeface="Source Sans Pro Semibold" panose="020b0604020202020204" charset="-18"/>
                    <a:cs typeface="Times New Roman" pitchFamily="18" charset="0"/>
                  </a:rPr>
                  <a:t>f </a:t>
                </a:r>
                <a:r>
                  <a:rPr lang="cs-CZ" altLang="cs-CZ" sz="2160">
                    <a:latin typeface="Source Sans Pro Semibold" panose="020b0604020202020204" charset="-18"/>
                    <a:cs typeface="Times New Roman" pitchFamily="18" charset="0"/>
                  </a:rPr>
                  <a:t>= (</a:t>
                </a:r>
                <a:r>
                  <a:rPr lang="cs-CZ" altLang="cs-CZ" sz="2160" i="1">
                    <a:latin typeface="Source Sans Pro Semibold" panose="020b0604020202020204" charset="-18"/>
                    <a:cs typeface="Times New Roman" pitchFamily="18" charset="0"/>
                  </a:rPr>
                  <a:t>x </a:t>
                </a:r>
                <a:r>
                  <a:rPr lang="cs-CZ" altLang="cs-CZ" sz="2160">
                    <a:latin typeface="Source Sans Pro Semibold" panose="020b0604020202020204" charset="-18"/>
                    <a:cs typeface="Times New Roman" pitchFamily="18" charset="0"/>
                  </a:rPr>
                  <a:t>- 1)</a:t>
                </a:r>
                <a:r>
                  <a:rPr lang="cs-CZ" altLang="cs-CZ" sz="2160" baseline="30000">
                    <a:latin typeface="Source Sans Pro Semibold" panose="020b0604020202020204" charset="-18"/>
                    <a:cs typeface="Times New Roman" pitchFamily="18" charset="0"/>
                  </a:rPr>
                  <a:t>4/3</a:t>
                </a:r>
                <a:r>
                  <a:rPr lang="cs-CZ" altLang="cs-CZ" sz="2160">
                    <a:latin typeface="Source Sans Pro Semibold" panose="020b0604020202020204" charset="-18"/>
                    <a:cs typeface="Times New Roman" pitchFamily="18" charset="0"/>
                  </a:rPr>
                  <a:t>). Nebo v bodě extrému neexistuje ani první derivace (např. </a:t>
                </a:r>
                <a:r>
                  <a:rPr lang="cs-CZ" altLang="cs-CZ" sz="2160" i="1">
                    <a:latin typeface="Source Sans Pro Semibold" panose="020b0604020202020204" charset="-18"/>
                    <a:cs typeface="Times New Roman" pitchFamily="18" charset="0"/>
                  </a:rPr>
                  <a:t>f </a:t>
                </a:r>
                <a:r>
                  <a:rPr lang="cs-CZ" altLang="cs-CZ" sz="2160">
                    <a:latin typeface="Source Sans Pro Semibold" panose="020b0604020202020204" charset="-18"/>
                    <a:cs typeface="Times New Roman" pitchFamily="18" charset="0"/>
                  </a:rPr>
                  <a:t>= </a:t>
                </a:r>
                <a14:m>
                  <m:oMathPara>
                    <m:oMathParaPr>
                      <m:jc/>
                    </m:oMathParaPr>
                    <m:oMath>
                      <m:r>
                        <m:rPr>
                          <m:sty m:val="p"/>
                        </m:rPr>
                        <a:rPr lang="en-US">
                          <a:latin typeface="Cambria Math"/>
                        </a:rPr>
                        <m:t>|1−</m:t>
                      </m:r>
                      <m:r>
                        <a:rPr lang="en-US" i="1">
                          <a:latin typeface="Cambria Math"/>
                        </a:rPr>
                        <m:t>𝑥</m:t>
                      </m:r>
                      <m:r>
                        <m:rPr>
                          <m:sty m:val="p"/>
                        </m:rPr>
                        <a:rPr lang="en-US">
                          <a:latin typeface="Cambria Math"/>
                        </a:rPr>
                        <m:t>|</m:t>
                      </m:r>
                    </m:oMath>
                  </m:oMathPara>
                </a14:m>
                <a:r>
                  <a:rPr lang="cs-CZ" altLang="cs-CZ" sz="2160">
                    <a:latin typeface="Source Sans Pro Semibold" panose="020b0604020202020204" charset="-18"/>
                    <a:cs typeface="Times New Roman" pitchFamily="18" charset="0"/>
                  </a:rPr>
                  <a:t>).</a:t>
                </a:r>
              </a:p>
              <a:p>
                <a:pPr>
                  <a:lnSpc>
                    <a:spcPts val="3000"/>
                  </a:lnSpc>
                  <a:buClr>
                    <a:schemeClr val="accent1">
                      <a:lumMod val="50000"/>
                    </a:schemeClr>
                  </a:buClr>
                  <a:tabLst>
                    <a:tab pos="0"/>
                  </a:tabLst>
                  <a:defRPr/>
                </a:pPr>
                <a:r>
                  <a:rPr lang="cs-CZ" altLang="cs-CZ" sz="2160">
                    <a:latin typeface="Source Sans Pro Semibold" panose="020b0604020202020204" charset="-18"/>
                    <a:cs typeface="Times New Roman" pitchFamily="18" charset="0"/>
                  </a:rPr>
                  <a:t>	Pak platí věta: </a:t>
                </a:r>
              </a:p>
              <a:p>
                <a:pPr>
                  <a:lnSpc>
                    <a:spcPts val="3000"/>
                  </a:lnSpc>
                  <a:spcBef>
                    <a:spcPct val="0"/>
                  </a:spcBef>
                  <a:buClr>
                    <a:schemeClr val="accent1">
                      <a:lumMod val="50000"/>
                    </a:schemeClr>
                  </a:buClr>
                  <a:buSzTx/>
                  <a:tabLst>
                    <a:tab pos="1722120"/>
                    <a:tab pos="2042160"/>
                  </a:tabLst>
                  <a:defRPr/>
                </a:pPr>
                <a:endParaRPr lang="cs-CZ" altLang="cs-CZ">
                  <a:cs typeface="Times New Roman" pitchFamily="18" charset="0"/>
                </a:endParaRPr>
              </a:p>
            </p:txBody>
          </p:sp>
        </mc:Choice>
        <mc:Fallback>
          <p:sp>
            <p:nvSpPr>
              <p:cNvPr id="5" name="TextovéPole 4"/>
              <p:cNvSpPr txBox="1">
                <a:spLocks noRot="1" noChangeAspect="1" noMove="1" noResize="1" noEditPoints="1" noAdjustHandles="1" noChangeArrowheads="1" noChangeShapeType="1" noTextEdit="1"/>
              </p:cNvSpPr>
              <p:nvPr/>
            </p:nvSpPr>
            <p:spPr>
              <a:xfrm>
                <a:off x="683568" y="1134259"/>
                <a:ext cx="7992888" cy="4561505"/>
              </a:xfrm>
              <a:prstGeom prst="rect">
                <a:avLst/>
              </a:prstGeom>
              <a:blipFill rotWithShape="1">
                <a:blip r:embed="rId2"/>
                <a:stretch>
                  <a:fillRect l="-610" t="-134" r="-1297"/>
                </a:stretch>
              </a:blipFill>
            </p:spPr>
            <p:txBody>
              <a:bodyPr/>
              <a:lstStyle/>
              <a:p>
                <a:r>
                  <a:rPr lang="en-US">
                    <a:noFill/>
                  </a:rPr>
                  <a:t> </a:t>
                </a:r>
              </a:p>
            </p:txBody>
          </p:sp>
        </mc:Fallback>
      </mc:AlternateContent>
    </p:spTree>
    <p:extLst>
      <p:ext uri="{BB962C8B-B14F-4D97-AF65-F5344CB8AC3E}">
        <p14:creationId xmlns:p14="http://schemas.microsoft.com/office/powerpoint/2010/main" val="157523681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53" presetClass="entr" presetSubtype="16" dur="50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 calcmode="lin" valueType="num">
                                      <p:cBhvr>
                                        <p:cTn id="7" dur="500" fill="hold"/>
                                        <p:tgtEl>
                                          <p:spTgt spid="5">
                                            <p:txEl>
                                              <p:pRg st="1" end="1"/>
                                            </p:txEl>
                                          </p:spTgt>
                                        </p:tgtEl>
                                        <p:attrNameLst>
                                          <p:attrName>ppt_w</p:attrName>
                                        </p:attrNameLst>
                                      </p:cBhvr>
                                      <p:tavLst>
                                        <p:tav tm="0">
                                          <p:val>
                                            <p:fltVal val="0"/>
                                          </p:val>
                                        </p:tav>
                                        <p:tav tm="100000">
                                          <p:val>
                                            <p:strVal val="#ppt_w"/>
                                          </p:val>
                                        </p:tav>
                                      </p:tavLst>
                                    </p:anim>
                                    <p:anim calcmode="lin" valueType="num">
                                      <p:cBhvr>
                                        <p:cTn id="8" dur="500" fill="hold"/>
                                        <p:tgtEl>
                                          <p:spTgt spid="5">
                                            <p:txEl>
                                              <p:pRg st="1" end="1"/>
                                            </p:txEl>
                                          </p:spTgt>
                                        </p:tgtEl>
                                        <p:attrNameLst>
                                          <p:attrName>ppt_h</p:attrName>
                                        </p:attrNameLst>
                                      </p:cBhvr>
                                      <p:tavLst>
                                        <p:tav tm="0">
                                          <p:val>
                                            <p:fltVal val="0"/>
                                          </p:val>
                                        </p:tav>
                                        <p:tav tm="100000">
                                          <p:val>
                                            <p:strVal val="#ppt_h"/>
                                          </p:val>
                                        </p:tav>
                                      </p:tavLst>
                                    </p:anim>
                                    <p:animEffect transition="in" filter="fade">
                                      <p:cBhvr>
                                        <p:cTn id="9" dur="500"/>
                                        <p:tgtEl>
                                          <p:spTgt spid="5">
                                            <p:txEl>
                                              <p:pRg st="1" end="1"/>
                                            </p:txEl>
                                          </p:spTgt>
                                        </p:tgtEl>
                                      </p:cBhvr>
                                    </p:animEffect>
                                  </p:childTnLst>
                                </p:cTn>
                              </p:par>
                            </p:childTnLst>
                          </p:cTn>
                        </p:par>
                      </p:childTnLst>
                    </p:cTn>
                  </p:par>
                  <p:par>
                    <p:cTn id="10" fill="hold" nodeType="clickPar">
                      <p:stCondLst>
                        <p:cond delay="indefinite"/>
                      </p:stCondLst>
                      <p:childTnLst>
                        <p:par>
                          <p:cTn id="11" fill="hold">
                            <p:stCondLst>
                              <p:cond delay="0"/>
                            </p:stCondLst>
                            <p:childTnLst>
                              <p:par>
                                <p:cTn id="12" presetID="53" presetClass="entr" presetSubtype="16" dur="500" fill="hold" nodeType="clickEffect">
                                  <p:stCondLst>
                                    <p:cond delay="0"/>
                                  </p:stCondLst>
                                  <p:childTnLst>
                                    <p:set>
                                      <p:cBhvr>
                                        <p:cTn id="13" dur="1" fill="hold">
                                          <p:stCondLst>
                                            <p:cond delay="0"/>
                                          </p:stCondLst>
                                        </p:cTn>
                                        <p:tgtEl>
                                          <p:spTgt spid="5">
                                            <p:txEl>
                                              <p:pRg st="0" end="0"/>
                                            </p:txEl>
                                          </p:spTgt>
                                        </p:tgtEl>
                                        <p:attrNameLst>
                                          <p:attrName>style.visibility</p:attrName>
                                        </p:attrNameLst>
                                      </p:cBhvr>
                                      <p:to>
                                        <p:strVal val="visible"/>
                                      </p:to>
                                    </p:set>
                                    <p:anim calcmode="lin" valueType="num">
                                      <p:cBhvr>
                                        <p:cTn id="14" dur="500" fill="hold"/>
                                        <p:tgtEl>
                                          <p:spTgt spid="5">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5">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5">
                                            <p:txEl>
                                              <p:pRg st="0" end="0"/>
                                            </p:txEl>
                                          </p:spTgt>
                                        </p:tgtEl>
                                      </p:cBhvr>
                                    </p:animEffect>
                                  </p:childTnLst>
                                </p:cTn>
                              </p:par>
                            </p:childTnLst>
                          </p:cTn>
                        </p:par>
                      </p:childTnLst>
                    </p:cTn>
                  </p:par>
                  <p:par>
                    <p:cTn id="17" fill="hold" nodeType="clickPar">
                      <p:stCondLst>
                        <p:cond delay="indefinite"/>
                      </p:stCondLst>
                      <p:childTnLst>
                        <p:par>
                          <p:cTn id="18" fill="hold">
                            <p:stCondLst>
                              <p:cond delay="0"/>
                            </p:stCondLst>
                            <p:childTnLst>
                              <p:par>
                                <p:cTn id="19" presetID="53" presetClass="entr" presetSubtype="16" dur="500" fill="hold" nodeType="clickEffect">
                                  <p:stCondLst>
                                    <p:cond delay="0"/>
                                  </p:stCondLst>
                                  <p:childTnLst>
                                    <p:set>
                                      <p:cBhvr>
                                        <p:cTn id="20" dur="1" fill="hold">
                                          <p:stCondLst>
                                            <p:cond delay="0"/>
                                          </p:stCondLst>
                                        </p:cTn>
                                        <p:tgtEl>
                                          <p:spTgt spid="5">
                                            <p:txEl>
                                              <p:pRg st="3" end="3"/>
                                            </p:txEl>
                                          </p:spTgt>
                                        </p:tgtEl>
                                        <p:attrNameLst>
                                          <p:attrName>style.visibility</p:attrName>
                                        </p:attrNameLst>
                                      </p:cBhvr>
                                      <p:to>
                                        <p:strVal val="visible"/>
                                      </p:to>
                                    </p:set>
                                    <p:anim calcmode="lin" valueType="num">
                                      <p:cBhvr>
                                        <p:cTn id="21" dur="500" fill="hold"/>
                                        <p:tgtEl>
                                          <p:spTgt spid="5">
                                            <p:txEl>
                                              <p:pRg st="3" end="3"/>
                                            </p:txEl>
                                          </p:spTgt>
                                        </p:tgtEl>
                                        <p:attrNameLst>
                                          <p:attrName>ppt_w</p:attrName>
                                        </p:attrNameLst>
                                      </p:cBhvr>
                                      <p:tavLst>
                                        <p:tav tm="0">
                                          <p:val>
                                            <p:fltVal val="0"/>
                                          </p:val>
                                        </p:tav>
                                        <p:tav tm="100000">
                                          <p:val>
                                            <p:strVal val="#ppt_w"/>
                                          </p:val>
                                        </p:tav>
                                      </p:tavLst>
                                    </p:anim>
                                    <p:anim calcmode="lin" valueType="num">
                                      <p:cBhvr>
                                        <p:cTn id="22" dur="500" fill="hold"/>
                                        <p:tgtEl>
                                          <p:spTgt spid="5">
                                            <p:txEl>
                                              <p:pRg st="3" end="3"/>
                                            </p:txEl>
                                          </p:spTgt>
                                        </p:tgtEl>
                                        <p:attrNameLst>
                                          <p:attrName>ppt_h</p:attrName>
                                        </p:attrNameLst>
                                      </p:cBhvr>
                                      <p:tavLst>
                                        <p:tav tm="0">
                                          <p:val>
                                            <p:fltVal val="0"/>
                                          </p:val>
                                        </p:tav>
                                        <p:tav tm="100000">
                                          <p:val>
                                            <p:strVal val="#ppt_h"/>
                                          </p:val>
                                        </p:tav>
                                      </p:tavLst>
                                    </p:anim>
                                    <p:animEffect transition="in" filter="fade">
                                      <p:cBhvr>
                                        <p:cTn id="23" dur="500"/>
                                        <p:tgtEl>
                                          <p:spTgt spid="5">
                                            <p:txEl>
                                              <p:pRg st="3" end="3"/>
                                            </p:txEl>
                                          </p:spTgt>
                                        </p:tgtEl>
                                      </p:cBhvr>
                                    </p:animEffect>
                                  </p:childTnLst>
                                </p:cTn>
                              </p:par>
                            </p:childTnLst>
                          </p:cTn>
                        </p:par>
                      </p:childTnLst>
                    </p:cTn>
                  </p:par>
                  <p:par>
                    <p:cTn id="24" fill="hold" nodeType="clickPar">
                      <p:stCondLst>
                        <p:cond delay="indefinite"/>
                      </p:stCondLst>
                      <p:childTnLst>
                        <p:par>
                          <p:cTn id="25" fill="hold">
                            <p:stCondLst>
                              <p:cond delay="0"/>
                            </p:stCondLst>
                            <p:childTnLst>
                              <p:par>
                                <p:cTn id="26" presetID="53" presetClass="entr" presetSubtype="16" dur="500" fill="hold" nodeType="clickEffect">
                                  <p:stCondLst>
                                    <p:cond delay="0"/>
                                  </p:stCondLst>
                                  <p:childTnLst>
                                    <p:set>
                                      <p:cBhvr>
                                        <p:cTn id="27" dur="1" fill="hold">
                                          <p:stCondLst>
                                            <p:cond delay="0"/>
                                          </p:stCondLst>
                                        </p:cTn>
                                        <p:tgtEl>
                                          <p:spTgt spid="5">
                                            <p:txEl>
                                              <p:pRg st="4" end="4"/>
                                            </p:txEl>
                                          </p:spTgt>
                                        </p:tgtEl>
                                        <p:attrNameLst>
                                          <p:attrName>style.visibility</p:attrName>
                                        </p:attrNameLst>
                                      </p:cBhvr>
                                      <p:to>
                                        <p:strVal val="visible"/>
                                      </p:to>
                                    </p:set>
                                    <p:anim calcmode="lin" valueType="num">
                                      <p:cBhvr>
                                        <p:cTn id="28" dur="500" fill="hold"/>
                                        <p:tgtEl>
                                          <p:spTgt spid="5">
                                            <p:txEl>
                                              <p:pRg st="4" end="4"/>
                                            </p:txEl>
                                          </p:spTgt>
                                        </p:tgtEl>
                                        <p:attrNameLst>
                                          <p:attrName>ppt_w</p:attrName>
                                        </p:attrNameLst>
                                      </p:cBhvr>
                                      <p:tavLst>
                                        <p:tav tm="0">
                                          <p:val>
                                            <p:fltVal val="0"/>
                                          </p:val>
                                        </p:tav>
                                        <p:tav tm="100000">
                                          <p:val>
                                            <p:strVal val="#ppt_w"/>
                                          </p:val>
                                        </p:tav>
                                      </p:tavLst>
                                    </p:anim>
                                    <p:anim calcmode="lin" valueType="num">
                                      <p:cBhvr>
                                        <p:cTn id="29" dur="500" fill="hold"/>
                                        <p:tgtEl>
                                          <p:spTgt spid="5">
                                            <p:txEl>
                                              <p:pRg st="4" end="4"/>
                                            </p:txEl>
                                          </p:spTgt>
                                        </p:tgtEl>
                                        <p:attrNameLst>
                                          <p:attrName>ppt_h</p:attrName>
                                        </p:attrNameLst>
                                      </p:cBhvr>
                                      <p:tavLst>
                                        <p:tav tm="0">
                                          <p:val>
                                            <p:fltVal val="0"/>
                                          </p:val>
                                        </p:tav>
                                        <p:tav tm="100000">
                                          <p:val>
                                            <p:strVal val="#ppt_h"/>
                                          </p:val>
                                        </p:tav>
                                      </p:tavLst>
                                    </p:anim>
                                    <p:animEffect transition="in" filter="fade">
                                      <p:cBhvr>
                                        <p:cTn id="30" dur="500"/>
                                        <p:tgtEl>
                                          <p:spTgt spid="5">
                                            <p:txEl>
                                              <p:pRg st="4" end="4"/>
                                            </p:txEl>
                                          </p:spTgt>
                                        </p:tgtEl>
                                      </p:cBhvr>
                                    </p:animEffect>
                                  </p:childTnLst>
                                </p:cTn>
                              </p:par>
                            </p:childTnLst>
                          </p:cTn>
                        </p:par>
                      </p:childTnLst>
                    </p:cTn>
                  </p:par>
                  <p:par>
                    <p:cTn id="31" fill="hold" nodeType="clickPar">
                      <p:stCondLst>
                        <p:cond delay="indefinite"/>
                      </p:stCondLst>
                      <p:childTnLst>
                        <p:par>
                          <p:cTn id="32" fill="hold">
                            <p:stCondLst>
                              <p:cond delay="0"/>
                            </p:stCondLst>
                            <p:childTnLst>
                              <p:par>
                                <p:cTn id="33" presetID="53" presetClass="entr" presetSubtype="16" dur="500" fill="hold" nodeType="clickEffect">
                                  <p:stCondLst>
                                    <p:cond delay="0"/>
                                  </p:stCondLst>
                                  <p:childTnLst>
                                    <p:set>
                                      <p:cBhvr>
                                        <p:cTn id="34" dur="1" fill="hold">
                                          <p:stCondLst>
                                            <p:cond delay="0"/>
                                          </p:stCondLst>
                                        </p:cTn>
                                        <p:tgtEl>
                                          <p:spTgt spid="5">
                                            <p:txEl>
                                              <p:pRg st="5" end="5"/>
                                            </p:txEl>
                                          </p:spTgt>
                                        </p:tgtEl>
                                        <p:attrNameLst>
                                          <p:attrName>style.visibility</p:attrName>
                                        </p:attrNameLst>
                                      </p:cBhvr>
                                      <p:to>
                                        <p:strVal val="visible"/>
                                      </p:to>
                                    </p:set>
                                    <p:anim calcmode="lin" valueType="num">
                                      <p:cBhvr>
                                        <p:cTn id="35" dur="500" fill="hold"/>
                                        <p:tgtEl>
                                          <p:spTgt spid="5">
                                            <p:txEl>
                                              <p:pRg st="5" end="5"/>
                                            </p:txEl>
                                          </p:spTgt>
                                        </p:tgtEl>
                                        <p:attrNameLst>
                                          <p:attrName>ppt_w</p:attrName>
                                        </p:attrNameLst>
                                      </p:cBhvr>
                                      <p:tavLst>
                                        <p:tav tm="0">
                                          <p:val>
                                            <p:fltVal val="0"/>
                                          </p:val>
                                        </p:tav>
                                        <p:tav tm="100000">
                                          <p:val>
                                            <p:strVal val="#ppt_w"/>
                                          </p:val>
                                        </p:tav>
                                      </p:tavLst>
                                    </p:anim>
                                    <p:anim calcmode="lin" valueType="num">
                                      <p:cBhvr>
                                        <p:cTn id="36" dur="500" fill="hold"/>
                                        <p:tgtEl>
                                          <p:spTgt spid="5">
                                            <p:txEl>
                                              <p:pRg st="5" end="5"/>
                                            </p:txEl>
                                          </p:spTgt>
                                        </p:tgtEl>
                                        <p:attrNameLst>
                                          <p:attrName>ppt_h</p:attrName>
                                        </p:attrNameLst>
                                      </p:cBhvr>
                                      <p:tavLst>
                                        <p:tav tm="0">
                                          <p:val>
                                            <p:fltVal val="0"/>
                                          </p:val>
                                        </p:tav>
                                        <p:tav tm="100000">
                                          <p:val>
                                            <p:strVal val="#ppt_h"/>
                                          </p:val>
                                        </p:tav>
                                      </p:tavLst>
                                    </p:anim>
                                    <p:animEffect transition="in" filter="fade">
                                      <p:cBhvr>
                                        <p:cTn id="37"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pic>
        <p:nvPicPr>
          <p:cNvPr id="6" name="Obrázek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59084" y="4465915"/>
            <a:ext cx="4493299" cy="2392085"/>
          </a:xfrm>
          <a:prstGeom prst="rect">
            <a:avLst/>
          </a:prstGeom>
        </p:spPr>
      </p:pic>
      <p:sp>
        <p:nvSpPr>
          <p:cNvPr id="2" name="Nadpis 1"/>
          <p:cNvSpPr>
            <a:spLocks noGrp="1"/>
          </p:cNvSpPr>
          <p:nvPr>
            <p:ph type="title"/>
          </p:nvPr>
        </p:nvSpPr>
        <p:spPr/>
        <p:txBody>
          <a:bodyPr/>
          <a:lstStyle/>
          <a:p>
            <a:r>
              <a:rPr lang="cs-CZ">
                <a:solidFill>
                  <a:srgbClr val="C00000"/>
                </a:solidFill>
              </a:rPr>
              <a:t>Jednorozměrný případ</a:t>
            </a:r>
            <a:endParaRPr lang="en-US">
              <a:solidFill>
                <a:srgbClr val="C00000"/>
              </a:solidFill>
            </a:endParaRPr>
          </a:p>
        </p:txBody>
      </p:sp>
      <p:sp>
        <p:nvSpPr>
          <p:cNvPr id="4" name="Zástupný symbol pro číslo snímku 3"/>
          <p:cNvSpPr>
            <a:spLocks noGrp="1"/>
          </p:cNvSpPr>
          <p:nvPr>
            <p:ph type="sldNum" sz="quarter" idx="12"/>
          </p:nvPr>
        </p:nvSpPr>
        <p:spPr/>
        <p:txBody>
          <a:bodyPr/>
          <a:lstStyle/>
          <a:p>
            <a:fld id="{58ACF089-6BD9-4FF9-8F05-3BF27D933551}" type="slidenum">
              <a:rPr lang="cs-CZ" smtClean="0"/>
              <a:t>53</a:t>
            </a:fld>
            <a:endParaRPr lang="cs-CZ"/>
          </a:p>
        </p:txBody>
      </p:sp>
      <p:sp>
        <p:nvSpPr>
          <p:cNvPr id="5" name="TextovéPole 4"/>
          <p:cNvSpPr txBox="1"/>
          <p:nvPr/>
        </p:nvSpPr>
        <p:spPr>
          <a:xfrm>
            <a:off x="1429881" y="1527989"/>
            <a:ext cx="9159418" cy="3943080"/>
          </a:xfrm>
          <a:prstGeom prst="rect">
            <a:avLst/>
          </a:prstGeom>
          <a:noFill/>
        </p:spPr>
        <p:txBody>
          <a:bodyPr wrap="square" rtlCol="0">
            <a:spAutoFit/>
          </a:bodyPr>
          <a:lstStyle>
            <a:defPPr>
              <a:defRPr lang="cs-CZ"/>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a:lstStyle>
          <a:p>
            <a:pPr>
              <a:lnSpc>
                <a:spcPts val="3000"/>
              </a:lnSpc>
              <a:buClr>
                <a:schemeClr val="accent1">
                  <a:lumMod val="50000"/>
                </a:schemeClr>
              </a:buClr>
              <a:tabLst>
                <a:tab pos="1722120"/>
                <a:tab pos="2042160"/>
              </a:tabLst>
              <a:defRPr/>
            </a:pPr>
            <a:r>
              <a:rPr lang="cs-CZ" altLang="cs-CZ" sz="2160">
                <a:latin typeface="Source Sans Pro Semibold" panose="020b0604020202020204" charset="-18"/>
                <a:cs typeface="Times New Roman" pitchFamily="18" charset="0"/>
              </a:rPr>
              <a:t>4. Nechť </a:t>
            </a:r>
            <a:r>
              <a:rPr lang="cs-CZ" altLang="cs-CZ" sz="2160" i="1">
                <a:latin typeface="Source Sans Pro Semibold" panose="020b0604020202020204" charset="-18"/>
                <a:cs typeface="Times New Roman" pitchFamily="18" charset="0"/>
              </a:rPr>
              <a:t>f</a:t>
            </a:r>
            <a:r>
              <a:rPr lang="cs-CZ" altLang="cs-CZ" sz="2160">
                <a:latin typeface="Source Sans Pro Semibold" panose="020b0604020202020204" charset="-18"/>
                <a:cs typeface="Times New Roman" pitchFamily="18" charset="0"/>
              </a:rPr>
              <a:t> je spojitá na </a:t>
            </a:r>
            <a:r>
              <a:rPr lang="cs-CZ" altLang="cs-CZ" sz="2160" i="1">
                <a:latin typeface="Source Sans Pro Semibold" panose="020b0604020202020204" charset="-18"/>
                <a:cs typeface="Times New Roman" pitchFamily="18" charset="0"/>
              </a:rPr>
              <a:t>J</a:t>
            </a:r>
            <a:r>
              <a:rPr lang="cs-CZ" altLang="cs-CZ" sz="2160">
                <a:latin typeface="Source Sans Pro Semibold" panose="020b0604020202020204" charset="-18"/>
                <a:cs typeface="Times New Roman" pitchFamily="18" charset="0"/>
              </a:rPr>
              <a:t> a první nebo druhá derivace v bodě  </a:t>
            </a:r>
            <a:r>
              <a:rPr lang="cs-CZ" altLang="cs-CZ" sz="2160" i="1">
                <a:latin typeface="Source Sans Pro Semibold" panose="020b0604020202020204" charset="-18"/>
                <a:cs typeface="Times New Roman" pitchFamily="18" charset="0"/>
              </a:rPr>
              <a:t>x</a:t>
            </a:r>
            <a:r>
              <a:rPr lang="cs-CZ" altLang="cs-CZ" sz="2160" baseline="-25000">
                <a:latin typeface="Source Sans Pro Semibold" panose="020b0604020202020204" charset="-18"/>
                <a:cs typeface="Times New Roman" pitchFamily="18" charset="0"/>
              </a:rPr>
              <a:t>0</a:t>
            </a:r>
            <a:r>
              <a:rPr lang="cs-CZ" altLang="cs-CZ" sz="2160">
                <a:latin typeface="Source Sans Pro Semibold" panose="020b0604020202020204" charset="-18"/>
                <a:cs typeface="Times New Roman" pitchFamily="18" charset="0"/>
              </a:rPr>
              <a:t> neexistuje. </a:t>
            </a:r>
          </a:p>
          <a:p>
            <a:pPr>
              <a:lnSpc>
                <a:spcPts val="3000"/>
              </a:lnSpc>
              <a:buClr>
                <a:schemeClr val="accent1">
                  <a:lumMod val="50000"/>
                </a:schemeClr>
              </a:buClr>
              <a:buFont typeface="+mj-lt"/>
              <a:buAutoNum type="arabicParenR" startAt="4"/>
              <a:tabLst>
                <a:tab pos="1722120"/>
                <a:tab pos="2042160"/>
              </a:tabLst>
              <a:defRPr/>
            </a:pPr>
            <a:endParaRPr lang="cs-CZ" altLang="cs-CZ">
              <a:solidFill>
                <a:schemeClr val="accent1"/>
              </a:solidFill>
              <a:latin typeface="Source Sans Pro Semibold" panose="020b0604020202020204" charset="-18"/>
              <a:cs typeface="Times New Roman" pitchFamily="18" charset="0"/>
            </a:endParaRPr>
          </a:p>
          <a:p>
            <a:pPr>
              <a:lnSpc>
                <a:spcPts val="3000"/>
              </a:lnSpc>
              <a:buClr>
                <a:schemeClr val="accent1">
                  <a:lumMod val="50000"/>
                </a:schemeClr>
              </a:buClr>
              <a:tabLst>
                <a:tab pos="1722120"/>
                <a:tab pos="2042160"/>
              </a:tabLst>
              <a:defRPr/>
            </a:pPr>
            <a:r>
              <a:rPr lang="cs-CZ" altLang="cs-CZ" sz="2160">
                <a:solidFill>
                  <a:schemeClr val="accent1"/>
                </a:solidFill>
                <a:latin typeface="Source Sans Pro Semibold" panose="020b0604020202020204" charset="-18"/>
                <a:cs typeface="Times New Roman" pitchFamily="18" charset="0"/>
              </a:rPr>
              <a:t>Pak platí:</a:t>
            </a:r>
          </a:p>
          <a:p>
            <a:pPr marL="411480" indent="-411480">
              <a:lnSpc>
                <a:spcPts val="3000"/>
              </a:lnSpc>
              <a:buClr>
                <a:schemeClr val="accent1">
                  <a:lumMod val="50000"/>
                </a:schemeClr>
              </a:buClr>
              <a:buAutoNum type="alphaLcParenR"/>
              <a:tabLst>
                <a:tab pos="1722120"/>
                <a:tab pos="2042160"/>
              </a:tabLst>
              <a:defRPr/>
            </a:pPr>
            <a:r>
              <a:rPr lang="cs-CZ" altLang="cs-CZ" sz="2160">
                <a:latin typeface="Source Sans Pro Semibold" panose="020b0604020202020204" charset="-18"/>
                <a:cs typeface="Times New Roman" pitchFamily="18" charset="0"/>
              </a:rPr>
              <a:t>je-li </a:t>
            </a:r>
            <a:r>
              <a:rPr lang="cs-CZ" altLang="cs-CZ" sz="2160" i="1">
                <a:latin typeface="Source Sans Pro Semibold" panose="020b0604020202020204" charset="-18"/>
                <a:cs typeface="Times New Roman" pitchFamily="18" charset="0"/>
              </a:rPr>
              <a:t>f </a:t>
            </a:r>
            <a:r>
              <a:rPr lang="cs-CZ" altLang="cs-CZ" sz="2160">
                <a:latin typeface="Source Sans Pro Semibold" panose="020b0604020202020204" charset="-18"/>
                <a:cs typeface="Times New Roman" pitchFamily="18" charset="0"/>
              </a:rPr>
              <a:t>´(</a:t>
            </a:r>
            <a:r>
              <a:rPr lang="cs-CZ" altLang="cs-CZ" sz="2160" i="1">
                <a:latin typeface="Source Sans Pro Semibold" panose="020b0604020202020204" charset="-18"/>
                <a:cs typeface="Times New Roman" pitchFamily="18" charset="0"/>
              </a:rPr>
              <a:t>x</a:t>
            </a:r>
            <a:r>
              <a:rPr lang="cs-CZ" altLang="cs-CZ" sz="2160">
                <a:latin typeface="Source Sans Pro Semibold" panose="020b0604020202020204" charset="-18"/>
                <a:cs typeface="Times New Roman" pitchFamily="18" charset="0"/>
              </a:rPr>
              <a:t>) &lt; 0 v levém okolí a </a:t>
            </a:r>
            <a:r>
              <a:rPr lang="cs-CZ" altLang="cs-CZ" sz="2160" i="1">
                <a:latin typeface="Source Sans Pro Semibold" panose="020b0604020202020204" charset="-18"/>
                <a:cs typeface="Times New Roman" pitchFamily="18" charset="0"/>
              </a:rPr>
              <a:t>f </a:t>
            </a:r>
            <a:r>
              <a:rPr lang="cs-CZ" altLang="cs-CZ" sz="2160">
                <a:latin typeface="Source Sans Pro Semibold" panose="020b0604020202020204" charset="-18"/>
                <a:cs typeface="Times New Roman" pitchFamily="18" charset="0"/>
              </a:rPr>
              <a:t>´(</a:t>
            </a:r>
            <a:r>
              <a:rPr lang="cs-CZ" altLang="cs-CZ" sz="2160" i="1">
                <a:latin typeface="Source Sans Pro Semibold" panose="020b0604020202020204" charset="-18"/>
                <a:cs typeface="Times New Roman" pitchFamily="18" charset="0"/>
              </a:rPr>
              <a:t>x</a:t>
            </a:r>
            <a:r>
              <a:rPr lang="cs-CZ" altLang="cs-CZ" sz="2160">
                <a:latin typeface="Source Sans Pro Semibold" panose="020b0604020202020204" charset="-18"/>
                <a:cs typeface="Times New Roman" pitchFamily="18" charset="0"/>
              </a:rPr>
              <a:t>) &gt; 0 v pravém okolí </a:t>
            </a:r>
            <a:r>
              <a:rPr lang="cs-CZ" altLang="cs-CZ" sz="2160" i="1">
                <a:latin typeface="Source Sans Pro Semibold" panose="020b0604020202020204" charset="-18"/>
                <a:cs typeface="Times New Roman" pitchFamily="18" charset="0"/>
              </a:rPr>
              <a:t>x</a:t>
            </a:r>
            <a:r>
              <a:rPr lang="cs-CZ" altLang="cs-CZ" sz="2160" baseline="-25000">
                <a:latin typeface="Source Sans Pro Semibold" panose="020b0604020202020204" charset="-18"/>
                <a:cs typeface="Times New Roman" pitchFamily="18" charset="0"/>
              </a:rPr>
              <a:t>0</a:t>
            </a:r>
            <a:r>
              <a:rPr lang="cs-CZ" sz="2160">
                <a:latin typeface="Source Sans Pro Semibold" panose="020b0604020202020204" charset="-18"/>
                <a:cs typeface="Times New Roman" pitchFamily="18" charset="0"/>
              </a:rPr>
              <a:t> </a:t>
            </a:r>
            <a:r>
              <a:rPr lang="cs-CZ" altLang="cs-CZ" sz="2160">
                <a:latin typeface="Source Sans Pro Semibold" panose="020b0604020202020204" charset="-18"/>
                <a:cs typeface="Times New Roman" pitchFamily="18" charset="0"/>
              </a:rPr>
              <a:t>právě tehdy</a:t>
            </a:r>
            <a:r>
              <a:rPr lang="cs-CZ" sz="2160">
                <a:latin typeface="Source Sans Pro Semibold" panose="020b0604020202020204" charset="-18"/>
                <a:cs typeface="Times New Roman" pitchFamily="18" charset="0"/>
              </a:rPr>
              <a:t> </a:t>
            </a:r>
            <a:r>
              <a:rPr lang="cs-CZ" altLang="cs-CZ" sz="2160">
                <a:latin typeface="Source Sans Pro Semibold" panose="020b0604020202020204" charset="-18"/>
                <a:cs typeface="Times New Roman" pitchFamily="18" charset="0"/>
              </a:rPr>
              <a:t>ostré lokální minimum,</a:t>
            </a:r>
          </a:p>
          <a:p>
            <a:pPr marL="411480" indent="-411480">
              <a:lnSpc>
                <a:spcPts val="3000"/>
              </a:lnSpc>
              <a:buClr>
                <a:schemeClr val="accent1">
                  <a:lumMod val="50000"/>
                </a:schemeClr>
              </a:buClr>
              <a:buAutoNum type="alphaLcParenR"/>
              <a:tabLst>
                <a:tab pos="1722120"/>
                <a:tab pos="2042160"/>
              </a:tabLst>
              <a:defRPr/>
            </a:pPr>
            <a:r>
              <a:rPr lang="cs-CZ" altLang="cs-CZ" sz="2160">
                <a:solidFill>
                  <a:schemeClr val="accent1"/>
                </a:solidFill>
                <a:latin typeface="Source Sans Pro Semibold" panose="020b0604020202020204" charset="-18"/>
                <a:cs typeface="Times New Roman" pitchFamily="18" charset="0"/>
              </a:rPr>
              <a:t>b)</a:t>
            </a:r>
            <a:r>
              <a:rPr lang="cs-CZ" altLang="cs-CZ" sz="2160">
                <a:latin typeface="Source Sans Pro Semibold" panose="020b0604020202020204" charset="-18"/>
                <a:cs typeface="Times New Roman" pitchFamily="18" charset="0"/>
              </a:rPr>
              <a:t> je-li </a:t>
            </a:r>
            <a:r>
              <a:rPr lang="cs-CZ" altLang="cs-CZ" sz="2160" i="1">
                <a:latin typeface="Source Sans Pro Semibold" panose="020b0604020202020204" charset="-18"/>
                <a:cs typeface="Times New Roman" pitchFamily="18" charset="0"/>
              </a:rPr>
              <a:t>f </a:t>
            </a:r>
            <a:r>
              <a:rPr lang="cs-CZ" altLang="cs-CZ" sz="2160">
                <a:latin typeface="Source Sans Pro Semibold" panose="020b0604020202020204" charset="-18"/>
                <a:cs typeface="Times New Roman" pitchFamily="18" charset="0"/>
              </a:rPr>
              <a:t>´(</a:t>
            </a:r>
            <a:r>
              <a:rPr lang="cs-CZ" altLang="cs-CZ" sz="2160" i="1">
                <a:latin typeface="Source Sans Pro Semibold" panose="020b0604020202020204" charset="-18"/>
                <a:cs typeface="Times New Roman" pitchFamily="18" charset="0"/>
              </a:rPr>
              <a:t>x</a:t>
            </a:r>
            <a:r>
              <a:rPr lang="cs-CZ" altLang="cs-CZ" sz="2160">
                <a:latin typeface="Source Sans Pro Semibold" panose="020b0604020202020204" charset="-18"/>
                <a:cs typeface="Times New Roman" pitchFamily="18" charset="0"/>
              </a:rPr>
              <a:t>) &gt; 0 v levém okolí a </a:t>
            </a:r>
            <a:r>
              <a:rPr lang="cs-CZ" altLang="cs-CZ" sz="2160" i="1">
                <a:latin typeface="Source Sans Pro Semibold" panose="020b0604020202020204" charset="-18"/>
                <a:cs typeface="Times New Roman" pitchFamily="18" charset="0"/>
              </a:rPr>
              <a:t>f </a:t>
            </a:r>
            <a:r>
              <a:rPr lang="cs-CZ" altLang="cs-CZ" sz="2160">
                <a:latin typeface="Source Sans Pro Semibold" panose="020b0604020202020204" charset="-18"/>
                <a:cs typeface="Times New Roman" pitchFamily="18" charset="0"/>
              </a:rPr>
              <a:t>´(</a:t>
            </a:r>
            <a:r>
              <a:rPr lang="cs-CZ" altLang="cs-CZ" sz="2160" i="1">
                <a:latin typeface="Source Sans Pro Semibold" panose="020b0604020202020204" charset="-18"/>
                <a:cs typeface="Times New Roman" pitchFamily="18" charset="0"/>
              </a:rPr>
              <a:t>x</a:t>
            </a:r>
            <a:r>
              <a:rPr lang="cs-CZ" altLang="cs-CZ" sz="2160">
                <a:latin typeface="Source Sans Pro Semibold" panose="020b0604020202020204" charset="-18"/>
                <a:cs typeface="Times New Roman" pitchFamily="18" charset="0"/>
              </a:rPr>
              <a:t>) &lt; 0 v pravém okolí </a:t>
            </a:r>
            <a:r>
              <a:rPr lang="cs-CZ" altLang="cs-CZ" sz="2160" i="1">
                <a:latin typeface="Source Sans Pro Semibold" panose="020b0604020202020204" charset="-18"/>
                <a:cs typeface="Times New Roman" pitchFamily="18" charset="0"/>
              </a:rPr>
              <a:t>x</a:t>
            </a:r>
            <a:r>
              <a:rPr lang="cs-CZ" altLang="cs-CZ" sz="2160" baseline="-25000">
                <a:latin typeface="Source Sans Pro Semibold" panose="020b0604020202020204" charset="-18"/>
                <a:cs typeface="Times New Roman" pitchFamily="18" charset="0"/>
              </a:rPr>
              <a:t>0</a:t>
            </a:r>
            <a:r>
              <a:rPr lang="cs-CZ" sz="2160">
                <a:latin typeface="Source Sans Pro Semibold" panose="020b0604020202020204" charset="-18"/>
                <a:cs typeface="Times New Roman" pitchFamily="18" charset="0"/>
              </a:rPr>
              <a:t> </a:t>
            </a:r>
            <a:r>
              <a:rPr lang="cs-CZ" altLang="cs-CZ" sz="2160">
                <a:latin typeface="Source Sans Pro Semibold" panose="020b0604020202020204" charset="-18"/>
                <a:cs typeface="Times New Roman" pitchFamily="18" charset="0"/>
              </a:rPr>
              <a:t>právě tehdy</a:t>
            </a:r>
            <a:r>
              <a:rPr lang="cs-CZ" sz="2160">
                <a:latin typeface="Source Sans Pro Semibold" panose="020b0604020202020204" charset="-18"/>
                <a:cs typeface="Times New Roman" pitchFamily="18" charset="0"/>
              </a:rPr>
              <a:t> </a:t>
            </a:r>
            <a:r>
              <a:rPr lang="cs-CZ" altLang="cs-CZ" sz="2160">
                <a:latin typeface="Source Sans Pro Semibold" panose="020b0604020202020204" charset="-18"/>
                <a:cs typeface="Times New Roman" pitchFamily="18" charset="0"/>
              </a:rPr>
              <a:t>ostré lokální maximum.</a:t>
            </a:r>
            <a:br>
              <a:rPr lang="cs-CZ" altLang="cs-CZ" sz="2160">
                <a:cs typeface="Times New Roman" pitchFamily="18" charset="0"/>
              </a:rPr>
            </a:br>
            <a:br>
              <a:rPr lang="cs-CZ" altLang="cs-CZ" sz="2400">
                <a:cs typeface="Times New Roman" pitchFamily="18" charset="0"/>
              </a:rPr>
            </a:br>
            <a:endParaRPr lang="cs-CZ" altLang="cs-CZ" sz="2400">
              <a:cs typeface="Times New Roman" pitchFamily="18" charset="0"/>
            </a:endParaRPr>
          </a:p>
        </p:txBody>
      </p:sp>
    </p:spTree>
    <p:extLst>
      <p:ext uri="{BB962C8B-B14F-4D97-AF65-F5344CB8AC3E}">
        <p14:creationId xmlns:p14="http://schemas.microsoft.com/office/powerpoint/2010/main" val="205090154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53" presetClass="entr" presetSubtype="16" dur="50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p:cTn id="7" dur="500" fill="hold"/>
                                        <p:tgtEl>
                                          <p:spTgt spid="5">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5">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5">
                                            <p:txEl>
                                              <p:pRg st="0" end="0"/>
                                            </p:txEl>
                                          </p:spTgt>
                                        </p:tgtEl>
                                      </p:cBhvr>
                                    </p:animEffect>
                                  </p:childTnLst>
                                </p:cTn>
                              </p:par>
                            </p:childTnLst>
                          </p:cTn>
                        </p:par>
                      </p:childTnLst>
                    </p:cTn>
                  </p:par>
                  <p:par>
                    <p:cTn id="10" fill="hold" nodeType="clickPar">
                      <p:stCondLst>
                        <p:cond delay="indefinite"/>
                      </p:stCondLst>
                      <p:childTnLst>
                        <p:par>
                          <p:cTn id="11" fill="hold">
                            <p:stCondLst>
                              <p:cond delay="0"/>
                            </p:stCondLst>
                            <p:childTnLst>
                              <p:par>
                                <p:cTn id="12" presetID="53" presetClass="entr" presetSubtype="16" dur="500" fill="hold" nodeType="clickEffect">
                                  <p:stCondLst>
                                    <p:cond delay="0"/>
                                  </p:stCondLst>
                                  <p:childTnLst>
                                    <p:set>
                                      <p:cBhvr>
                                        <p:cTn id="13" dur="1" fill="hold">
                                          <p:stCondLst>
                                            <p:cond delay="0"/>
                                          </p:stCondLst>
                                        </p:cTn>
                                        <p:tgtEl>
                                          <p:spTgt spid="5">
                                            <p:txEl>
                                              <p:pRg st="2" end="2"/>
                                            </p:txEl>
                                          </p:spTgt>
                                        </p:tgtEl>
                                        <p:attrNameLst>
                                          <p:attrName>style.visibility</p:attrName>
                                        </p:attrNameLst>
                                      </p:cBhvr>
                                      <p:to>
                                        <p:strVal val="visible"/>
                                      </p:to>
                                    </p:set>
                                    <p:anim calcmode="lin" valueType="num">
                                      <p:cBhvr>
                                        <p:cTn id="14" dur="500" fill="hold"/>
                                        <p:tgtEl>
                                          <p:spTgt spid="5">
                                            <p:txEl>
                                              <p:pRg st="2" end="2"/>
                                            </p:txEl>
                                          </p:spTgt>
                                        </p:tgtEl>
                                        <p:attrNameLst>
                                          <p:attrName>ppt_w</p:attrName>
                                        </p:attrNameLst>
                                      </p:cBhvr>
                                      <p:tavLst>
                                        <p:tav tm="0">
                                          <p:val>
                                            <p:fltVal val="0"/>
                                          </p:val>
                                        </p:tav>
                                        <p:tav tm="100000">
                                          <p:val>
                                            <p:strVal val="#ppt_w"/>
                                          </p:val>
                                        </p:tav>
                                      </p:tavLst>
                                    </p:anim>
                                    <p:anim calcmode="lin" valueType="num">
                                      <p:cBhvr>
                                        <p:cTn id="15" dur="500" fill="hold"/>
                                        <p:tgtEl>
                                          <p:spTgt spid="5">
                                            <p:txEl>
                                              <p:pRg st="2" end="2"/>
                                            </p:txEl>
                                          </p:spTgt>
                                        </p:tgtEl>
                                        <p:attrNameLst>
                                          <p:attrName>ppt_h</p:attrName>
                                        </p:attrNameLst>
                                      </p:cBhvr>
                                      <p:tavLst>
                                        <p:tav tm="0">
                                          <p:val>
                                            <p:fltVal val="0"/>
                                          </p:val>
                                        </p:tav>
                                        <p:tav tm="100000">
                                          <p:val>
                                            <p:strVal val="#ppt_h"/>
                                          </p:val>
                                        </p:tav>
                                      </p:tavLst>
                                    </p:anim>
                                    <p:animEffect transition="in" filter="fade">
                                      <p:cBhvr>
                                        <p:cTn id="16" dur="500"/>
                                        <p:tgtEl>
                                          <p:spTgt spid="5">
                                            <p:txEl>
                                              <p:pRg st="2" end="2"/>
                                            </p:txEl>
                                          </p:spTgt>
                                        </p:tgtEl>
                                      </p:cBhvr>
                                    </p:animEffect>
                                  </p:childTnLst>
                                </p:cTn>
                              </p:par>
                              <p:par>
                                <p:cTn id="17" presetID="53" presetClass="entr" presetSubtype="16" dur="500" fill="hold" nodeType="with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anim calcmode="lin" valueType="num">
                                      <p:cBhvr>
                                        <p:cTn id="19" dur="500" fill="hold"/>
                                        <p:tgtEl>
                                          <p:spTgt spid="5">
                                            <p:txEl>
                                              <p:pRg st="3" end="3"/>
                                            </p:txEl>
                                          </p:spTgt>
                                        </p:tgtEl>
                                        <p:attrNameLst>
                                          <p:attrName>ppt_w</p:attrName>
                                        </p:attrNameLst>
                                      </p:cBhvr>
                                      <p:tavLst>
                                        <p:tav tm="0">
                                          <p:val>
                                            <p:fltVal val="0"/>
                                          </p:val>
                                        </p:tav>
                                        <p:tav tm="100000">
                                          <p:val>
                                            <p:strVal val="#ppt_w"/>
                                          </p:val>
                                        </p:tav>
                                      </p:tavLst>
                                    </p:anim>
                                    <p:anim calcmode="lin" valueType="num">
                                      <p:cBhvr>
                                        <p:cTn id="20" dur="500" fill="hold"/>
                                        <p:tgtEl>
                                          <p:spTgt spid="5">
                                            <p:txEl>
                                              <p:pRg st="3" end="3"/>
                                            </p:txEl>
                                          </p:spTgt>
                                        </p:tgtEl>
                                        <p:attrNameLst>
                                          <p:attrName>ppt_h</p:attrName>
                                        </p:attrNameLst>
                                      </p:cBhvr>
                                      <p:tavLst>
                                        <p:tav tm="0">
                                          <p:val>
                                            <p:fltVal val="0"/>
                                          </p:val>
                                        </p:tav>
                                        <p:tav tm="100000">
                                          <p:val>
                                            <p:strVal val="#ppt_h"/>
                                          </p:val>
                                        </p:tav>
                                      </p:tavLst>
                                    </p:anim>
                                    <p:animEffect transition="in" filter="fade">
                                      <p:cBhvr>
                                        <p:cTn id="21" dur="500"/>
                                        <p:tgtEl>
                                          <p:spTgt spid="5">
                                            <p:txEl>
                                              <p:pRg st="3" end="3"/>
                                            </p:txEl>
                                          </p:spTgt>
                                        </p:tgtEl>
                                      </p:cBhvr>
                                    </p:animEffect>
                                  </p:childTnLst>
                                </p:cTn>
                              </p:par>
                            </p:childTnLst>
                          </p:cTn>
                        </p:par>
                      </p:childTnLst>
                    </p:cTn>
                  </p:par>
                  <p:par>
                    <p:cTn id="22" fill="hold" nodeType="clickPar">
                      <p:stCondLst>
                        <p:cond delay="indefinite"/>
                      </p:stCondLst>
                      <p:childTnLst>
                        <p:par>
                          <p:cTn id="23" fill="hold">
                            <p:stCondLst>
                              <p:cond delay="0"/>
                            </p:stCondLst>
                            <p:childTnLst>
                              <p:par>
                                <p:cTn id="24" presetID="53" presetClass="entr" presetSubtype="16" dur="500" fill="hold" nodeType="clickEffect">
                                  <p:stCondLst>
                                    <p:cond delay="0"/>
                                  </p:stCondLst>
                                  <p:childTnLst>
                                    <p:set>
                                      <p:cBhvr>
                                        <p:cTn id="25" dur="1" fill="hold">
                                          <p:stCondLst>
                                            <p:cond delay="0"/>
                                          </p:stCondLst>
                                        </p:cTn>
                                        <p:tgtEl>
                                          <p:spTgt spid="5">
                                            <p:txEl>
                                              <p:pRg st="4" end="4"/>
                                            </p:txEl>
                                          </p:spTgt>
                                        </p:tgtEl>
                                        <p:attrNameLst>
                                          <p:attrName>style.visibility</p:attrName>
                                        </p:attrNameLst>
                                      </p:cBhvr>
                                      <p:to>
                                        <p:strVal val="visible"/>
                                      </p:to>
                                    </p:set>
                                    <p:anim calcmode="lin" valueType="num">
                                      <p:cBhvr>
                                        <p:cTn id="26" dur="500" fill="hold"/>
                                        <p:tgtEl>
                                          <p:spTgt spid="5">
                                            <p:txEl>
                                              <p:pRg st="4" end="4"/>
                                            </p:txEl>
                                          </p:spTgt>
                                        </p:tgtEl>
                                        <p:attrNameLst>
                                          <p:attrName>ppt_w</p:attrName>
                                        </p:attrNameLst>
                                      </p:cBhvr>
                                      <p:tavLst>
                                        <p:tav tm="0">
                                          <p:val>
                                            <p:fltVal val="0"/>
                                          </p:val>
                                        </p:tav>
                                        <p:tav tm="100000">
                                          <p:val>
                                            <p:strVal val="#ppt_w"/>
                                          </p:val>
                                        </p:tav>
                                      </p:tavLst>
                                    </p:anim>
                                    <p:anim calcmode="lin" valueType="num">
                                      <p:cBhvr>
                                        <p:cTn id="27" dur="500" fill="hold"/>
                                        <p:tgtEl>
                                          <p:spTgt spid="5">
                                            <p:txEl>
                                              <p:pRg st="4" end="4"/>
                                            </p:txEl>
                                          </p:spTgt>
                                        </p:tgtEl>
                                        <p:attrNameLst>
                                          <p:attrName>ppt_h</p:attrName>
                                        </p:attrNameLst>
                                      </p:cBhvr>
                                      <p:tavLst>
                                        <p:tav tm="0">
                                          <p:val>
                                            <p:fltVal val="0"/>
                                          </p:val>
                                        </p:tav>
                                        <p:tav tm="100000">
                                          <p:val>
                                            <p:strVal val="#ppt_h"/>
                                          </p:val>
                                        </p:tav>
                                      </p:tavLst>
                                    </p:anim>
                                    <p:animEffect transition="in" filter="fade">
                                      <p:cBhvr>
                                        <p:cTn id="28" dur="500"/>
                                        <p:tgtEl>
                                          <p:spTgt spid="5">
                                            <p:txEl>
                                              <p:pRg st="4" end="4"/>
                                            </p:txEl>
                                          </p:spTgt>
                                        </p:tgtEl>
                                      </p:cBhvr>
                                    </p:animEffect>
                                  </p:childTnLst>
                                </p:cTn>
                              </p:par>
                            </p:childTnLst>
                          </p:cTn>
                        </p:par>
                      </p:childTnLst>
                    </p:cTn>
                  </p:par>
                  <p:par>
                    <p:cTn id="29" fill="hold" nodeType="clickPar">
                      <p:stCondLst>
                        <p:cond delay="indefinite"/>
                      </p:stCondLst>
                      <p:childTnLst>
                        <p:par>
                          <p:cTn id="30" fill="hold">
                            <p:stCondLst>
                              <p:cond delay="0"/>
                            </p:stCondLst>
                            <p:childTnLst>
                              <p:par>
                                <p:cTn id="31" presetID="53" presetClass="entr" presetSubtype="16" dur="500" fill="hold" nodeType="clickEffect">
                                  <p:stCondLst>
                                    <p:cond delay="0"/>
                                  </p:stCondLst>
                                  <p:childTnLst>
                                    <p:set>
                                      <p:cBhvr>
                                        <p:cTn id="32" dur="1" fill="hold">
                                          <p:stCondLst>
                                            <p:cond delay="0"/>
                                          </p:stCondLst>
                                        </p:cTn>
                                        <p:tgtEl>
                                          <p:spTgt spid="6"/>
                                        </p:tgtEl>
                                        <p:attrNameLst>
                                          <p:attrName>style.visibility</p:attrName>
                                        </p:attrNameLst>
                                      </p:cBhvr>
                                      <p:to>
                                        <p:strVal val="visible"/>
                                      </p:to>
                                    </p:set>
                                    <p:anim calcmode="lin" valueType="num">
                                      <p:cBhvr>
                                        <p:cTn id="33" dur="500" fill="hold"/>
                                        <p:tgtEl>
                                          <p:spTgt spid="6"/>
                                        </p:tgtEl>
                                        <p:attrNameLst>
                                          <p:attrName>ppt_w</p:attrName>
                                        </p:attrNameLst>
                                      </p:cBhvr>
                                      <p:tavLst>
                                        <p:tav tm="0">
                                          <p:val>
                                            <p:fltVal val="0"/>
                                          </p:val>
                                        </p:tav>
                                        <p:tav tm="100000">
                                          <p:val>
                                            <p:strVal val="#ppt_w"/>
                                          </p:val>
                                        </p:tav>
                                      </p:tavLst>
                                    </p:anim>
                                    <p:anim calcmode="lin" valueType="num">
                                      <p:cBhvr>
                                        <p:cTn id="34" dur="500" fill="hold"/>
                                        <p:tgtEl>
                                          <p:spTgt spid="6"/>
                                        </p:tgtEl>
                                        <p:attrNameLst>
                                          <p:attrName>ppt_h</p:attrName>
                                        </p:attrNameLst>
                                      </p:cBhvr>
                                      <p:tavLst>
                                        <p:tav tm="0">
                                          <p:val>
                                            <p:fltVal val="0"/>
                                          </p:val>
                                        </p:tav>
                                        <p:tav tm="100000">
                                          <p:val>
                                            <p:strVal val="#ppt_h"/>
                                          </p:val>
                                        </p:tav>
                                      </p:tavLst>
                                    </p:anim>
                                    <p:animEffect transition="in" filter="fade">
                                      <p:cBhvr>
                                        <p:cTn id="3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pic>
        <p:nvPicPr>
          <p:cNvPr id="3" name="Obrázek 2"/>
          <p:cNvPicPr>
            <a:picLocks noChangeAspect="1"/>
          </p:cNvPicPr>
          <p:nvPr/>
        </p:nvPicPr>
        <p:blipFill>
          <a:blip r:embed="rId2"/>
          <a:stretch>
            <a:fillRect/>
          </a:stretch>
        </p:blipFill>
        <p:spPr>
          <a:xfrm>
            <a:off x="825014" y="2832508"/>
            <a:ext cx="2526030" cy="1120140"/>
          </a:xfrm>
          <a:prstGeom prst="rect">
            <a:avLst/>
          </a:prstGeom>
          <a:ln>
            <a:noFill/>
          </a:ln>
          <a:effectLst>
            <a:softEdge rad="112500"/>
          </a:effectLst>
        </p:spPr>
      </p:pic>
      <p:sp>
        <p:nvSpPr>
          <p:cNvPr id="2" name="Nadpis 1"/>
          <p:cNvSpPr>
            <a:spLocks noGrp="1"/>
          </p:cNvSpPr>
          <p:nvPr>
            <p:ph type="title"/>
          </p:nvPr>
        </p:nvSpPr>
        <p:spPr/>
        <p:txBody>
          <a:bodyPr/>
          <a:lstStyle/>
          <a:p>
            <a:r>
              <a:rPr lang="cs-CZ">
                <a:solidFill>
                  <a:srgbClr val="C00000"/>
                </a:solidFill>
              </a:rPr>
              <a:t>Ilustrativní příklady</a:t>
            </a:r>
            <a:endParaRPr lang="en-US">
              <a:solidFill>
                <a:srgbClr val="C00000"/>
              </a:solidFill>
            </a:endParaRPr>
          </a:p>
        </p:txBody>
      </p:sp>
      <p:sp>
        <p:nvSpPr>
          <p:cNvPr id="4" name="Zástupný symbol pro číslo snímku 3"/>
          <p:cNvSpPr>
            <a:spLocks noGrp="1"/>
          </p:cNvSpPr>
          <p:nvPr>
            <p:ph type="sldNum" sz="quarter" idx="12"/>
          </p:nvPr>
        </p:nvSpPr>
        <p:spPr/>
        <p:txBody>
          <a:bodyPr/>
          <a:lstStyle/>
          <a:p>
            <a:fld id="{58ACF089-6BD9-4FF9-8F05-3BF27D933551}" type="slidenum">
              <a:rPr lang="cs-CZ" smtClean="0"/>
              <a:t>54</a:t>
            </a:fld>
            <a:endParaRPr lang="cs-CZ"/>
          </a:p>
        </p:txBody>
      </p:sp>
      <mc:AlternateContent>
        <mc:Choice Requires="a14">
          <p:sp>
            <p:nvSpPr>
              <p:cNvPr id="7" name="TextovéPole 6"/>
              <p:cNvSpPr txBox="1"/>
              <p:nvPr/>
            </p:nvSpPr>
            <p:spPr>
              <a:xfrm>
                <a:off x="3423116" y="2833424"/>
                <a:ext cx="6293612" cy="1139312"/>
              </a:xfrm>
              <a:prstGeom prst="rect">
                <a:avLst/>
              </a:prstGeom>
              <a:noFill/>
            </p:spPr>
            <p:txBody>
              <a:bodyPr wrap="square" rtlCol="0">
                <a:spAutoFit/>
              </a:bodyPr>
              <a:lstStyle>
                <a:defPPr>
                  <a:defRPr lang="cs-CZ"/>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a:lstStyle>
              <a:p>
                <a:r>
                  <a:rPr lang="cs-CZ" sz="2160">
                    <a:latin typeface="Source Sans Pro Semibold" panose="020b0604020202020204" charset="-18"/>
                    <a:cs typeface="Times New Roman" pitchFamily="18" charset="0"/>
                  </a:rPr>
                  <a:t>Spojitá funkce, minimum</a:t>
                </a:r>
              </a:p>
              <a:p>
                <a:r>
                  <a:rPr lang="cs-CZ" sz="2160">
                    <a:latin typeface="Source Sans Pro Semibold" panose="020b0604020202020204" charset="-18"/>
                    <a:cs typeface="Times New Roman" pitchFamily="18" charset="0"/>
                  </a:rPr>
                  <a:t>v (-1), maximum v (+1).</a:t>
                </a:r>
              </a:p>
              <a:p>
                <a:r>
                  <a:rPr lang="cs-CZ" sz="2160">
                    <a:latin typeface="Source Sans Pro Semibold" panose="020b0604020202020204" charset="-18"/>
                    <a:cs typeface="Times New Roman" pitchFamily="18" charset="0"/>
                  </a:rPr>
                  <a:t>Inflexní body v  -</a:t>
                </a:r>
                <a14:m>
                  <m:oMathPara>
                    <m:oMathParaPr>
                      <m:jc/>
                    </m:oMathParaPr>
                    <m:oMath>
                      <m:rad>
                        <m:radPr>
                          <m:degHide m:val="on"/>
                          <m:ctrlPr>
                            <a:rPr lang="en-US" i="1">
                              <a:latin typeface="Cambria Math" panose="02040503050406030204" pitchFamily="18" charset="0"/>
                            </a:rPr>
                          </m:ctrlPr>
                        </m:radPr>
                        <m:deg/>
                        <m:e>
                          <m:r>
                            <m:rPr>
                              <m:sty m:val="p"/>
                            </m:rPr>
                            <a:rPr lang="en-US">
                              <a:latin typeface="Cambria Math"/>
                            </a:rPr>
                            <m:t>3</m:t>
                          </m:r>
                          <m:r>
                            <m:rPr>
                              <m:sty m:val="p"/>
                            </m:rPr>
                            <a:rPr lang="cs-CZ" b="0" i="0" smtClean="0">
                              <a:latin typeface="Cambria Math"/>
                            </a:rPr>
                            <m:t>,</m:t>
                          </m:r>
                        </m:e>
                      </m:rad>
                    </m:oMath>
                  </m:oMathPara>
                </a14:m>
                <a:r>
                  <a:rPr lang="cs-CZ" sz="2160">
                    <a:latin typeface="Source Sans Pro Semibold" panose="020b0604020202020204" charset="-18"/>
                    <a:cs typeface="Times New Roman" pitchFamily="18" charset="0"/>
                  </a:rPr>
                  <a:t> 0, +</a:t>
                </a:r>
                <a14:m>
                  <m:oMathPara>
                    <m:oMathParaPr>
                      <m:jc/>
                    </m:oMathParaPr>
                    <m:oMath>
                      <m:rad>
                        <m:radPr>
                          <m:degHide m:val="on"/>
                          <m:ctrlPr>
                            <a:rPr lang="en-US" i="1">
                              <a:latin typeface="Cambria Math" panose="02040503050406030204" pitchFamily="18" charset="0"/>
                            </a:rPr>
                          </m:ctrlPr>
                        </m:radPr>
                        <m:deg/>
                        <m:e>
                          <m:r>
                            <m:rPr>
                              <m:sty m:val="p"/>
                            </m:rPr>
                            <a:rPr lang="en-US">
                              <a:latin typeface="Cambria Math"/>
                            </a:rPr>
                            <m:t>3</m:t>
                          </m:r>
                        </m:e>
                      </m:rad>
                    </m:oMath>
                  </m:oMathPara>
                </a14:m>
                <a:endParaRPr lang="en-US">
                  <a:latin typeface="Source Sans Pro Semibold" panose="020b0604020202020204" charset="-18"/>
                  <a:cs typeface="Times New Roman" pitchFamily="18" charset="0"/>
                </a:endParaRPr>
              </a:p>
            </p:txBody>
          </p:sp>
        </mc:Choice>
        <mc:Fallback>
          <p:sp>
            <p:nvSpPr>
              <p:cNvPr id="7" name="TextovéPole 6"/>
              <p:cNvSpPr txBox="1">
                <a:spLocks noRot="1" noChangeAspect="1" noMove="1" noResize="1" noEditPoints="1" noAdjustHandles="1" noChangeArrowheads="1" noChangeShapeType="1" noTextEdit="1"/>
              </p:cNvSpPr>
              <p:nvPr/>
            </p:nvSpPr>
            <p:spPr>
              <a:xfrm>
                <a:off x="2344596" y="2361187"/>
                <a:ext cx="5244676" cy="949427"/>
              </a:xfrm>
              <a:prstGeom prst="rect">
                <a:avLst/>
              </a:prstGeom>
              <a:blipFill>
                <a:blip r:embed="rId3"/>
                <a:stretch>
                  <a:fillRect l="-1047" t="-3205" b="-9615"/>
                </a:stretch>
              </a:blipFill>
            </p:spPr>
            <p:txBody>
              <a:bodyPr/>
              <a:lstStyle/>
              <a:p>
                <a:r>
                  <a:rPr lang="cs-CZ">
                    <a:noFill/>
                  </a:rPr>
                  <a:t> </a:t>
                </a:r>
              </a:p>
            </p:txBody>
          </p:sp>
        </mc:Fallback>
      </mc:AlternateContent>
      <p:pic>
        <p:nvPicPr>
          <p:cNvPr id="8" name="Picture 6"/>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219325" y="2514659"/>
            <a:ext cx="4114800" cy="212407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Tree>
    <p:extLst>
      <p:ext uri="{BB962C8B-B14F-4D97-AF65-F5344CB8AC3E}">
        <p14:creationId xmlns:p14="http://schemas.microsoft.com/office/powerpoint/2010/main" val="1549815339"/>
      </p:ext>
    </p:extLst>
  </p:cSld>
  <p:clrMapOvr>
    <a:masterClrMapping/>
  </p:clrMapOvr>
  <p:transition/>
  <p:timing/>
</p:sld>
</file>

<file path=ppt/slides/slide5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Nadpis 1"/>
          <p:cNvSpPr>
            <a:spLocks noGrp="1"/>
          </p:cNvSpPr>
          <p:nvPr>
            <p:ph type="title"/>
          </p:nvPr>
        </p:nvSpPr>
        <p:spPr/>
        <p:txBody>
          <a:bodyPr/>
          <a:lstStyle/>
          <a:p>
            <a:r>
              <a:rPr lang="cs-CZ">
                <a:solidFill>
                  <a:srgbClr val="C00000"/>
                </a:solidFill>
              </a:rPr>
              <a:t>Ilustrativní příklady</a:t>
            </a:r>
            <a:endParaRPr lang="en-US">
              <a:solidFill>
                <a:srgbClr val="C00000"/>
              </a:solidFill>
            </a:endParaRPr>
          </a:p>
        </p:txBody>
      </p:sp>
      <p:sp>
        <p:nvSpPr>
          <p:cNvPr id="4" name="Zástupný symbol pro číslo snímku 3"/>
          <p:cNvSpPr>
            <a:spLocks noGrp="1"/>
          </p:cNvSpPr>
          <p:nvPr>
            <p:ph type="sldNum" sz="quarter" idx="12"/>
          </p:nvPr>
        </p:nvSpPr>
        <p:spPr/>
        <p:txBody>
          <a:bodyPr/>
          <a:lstStyle/>
          <a:p>
            <a:fld id="{58ACF089-6BD9-4FF9-8F05-3BF27D933551}" type="slidenum">
              <a:rPr lang="cs-CZ" smtClean="0"/>
              <a:t>55</a:t>
            </a:fld>
            <a:endParaRPr lang="cs-CZ"/>
          </a:p>
        </p:txBody>
      </p:sp>
      <p:sp>
        <p:nvSpPr>
          <p:cNvPr id="9" name="TextovéPole 8"/>
          <p:cNvSpPr txBox="1"/>
          <p:nvPr/>
        </p:nvSpPr>
        <p:spPr>
          <a:xfrm>
            <a:off x="3422398" y="2713361"/>
            <a:ext cx="2928110" cy="1218796"/>
          </a:xfrm>
          <a:prstGeom prst="rect">
            <a:avLst/>
          </a:prstGeom>
          <a:noFill/>
        </p:spPr>
        <p:txBody>
          <a:bodyPr wrap="none" rtlCol="0">
            <a:spAutoFit/>
          </a:bodyPr>
          <a:lstStyle>
            <a:defPPr>
              <a:defRPr lang="cs-CZ"/>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a:lstStyle>
          <a:p>
            <a:r>
              <a:rPr lang="cs-CZ" sz="2400">
                <a:latin typeface="Times New Roman" pitchFamily="18" charset="0"/>
                <a:cs typeface="Times New Roman" pitchFamily="18" charset="0"/>
              </a:rPr>
              <a:t>Nespojitá funkce v 0, </a:t>
            </a:r>
          </a:p>
          <a:p>
            <a:r>
              <a:rPr lang="cs-CZ" sz="2400">
                <a:latin typeface="Times New Roman" pitchFamily="18" charset="0"/>
                <a:cs typeface="Times New Roman" pitchFamily="18" charset="0"/>
              </a:rPr>
              <a:t>minimum  v (+1).</a:t>
            </a:r>
          </a:p>
          <a:p>
            <a:r>
              <a:rPr lang="cs-CZ" sz="2400">
                <a:latin typeface="Times New Roman" pitchFamily="18" charset="0"/>
                <a:cs typeface="Times New Roman" pitchFamily="18" charset="0"/>
              </a:rPr>
              <a:t>Inflexní body nejsou.</a:t>
            </a:r>
            <a:endParaRPr lang="en-US" sz="2400">
              <a:latin typeface="Times New Roman" pitchFamily="18" charset="0"/>
              <a:cs typeface="Times New Roman" pitchFamily="18" charset="0"/>
            </a:endParaRPr>
          </a:p>
        </p:txBody>
      </p:sp>
      <p:pic>
        <p:nvPicPr>
          <p:cNvPr id="10" name="Picture 9"/>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219325" y="2564904"/>
            <a:ext cx="4114800" cy="212407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pic>
        <p:nvPicPr>
          <p:cNvPr id="5" name="Obrázek 4"/>
          <p:cNvPicPr>
            <a:picLocks noChangeAspect="1"/>
          </p:cNvPicPr>
          <p:nvPr/>
        </p:nvPicPr>
        <p:blipFill>
          <a:blip r:embed="rId3"/>
          <a:stretch>
            <a:fillRect/>
          </a:stretch>
        </p:blipFill>
        <p:spPr>
          <a:xfrm>
            <a:off x="907798" y="2824133"/>
            <a:ext cx="2514600" cy="1108024"/>
          </a:xfrm>
          <a:prstGeom prst="rect">
            <a:avLst/>
          </a:prstGeom>
          <a:ln>
            <a:noFill/>
          </a:ln>
          <a:effectLst>
            <a:softEdge rad="112500"/>
          </a:effectLst>
        </p:spPr>
      </p:pic>
    </p:spTree>
    <p:extLst>
      <p:ext uri="{BB962C8B-B14F-4D97-AF65-F5344CB8AC3E}">
        <p14:creationId xmlns:p14="http://schemas.microsoft.com/office/powerpoint/2010/main" val="2641134972"/>
      </p:ext>
    </p:extLst>
  </p:cSld>
  <p:clrMapOvr>
    <a:masterClrMapping/>
  </p:clrMapOvr>
  <p:transition/>
  <p:timing/>
</p:sld>
</file>

<file path=ppt/slides/slide5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Nadpis 1"/>
          <p:cNvSpPr>
            <a:spLocks noGrp="1"/>
          </p:cNvSpPr>
          <p:nvPr>
            <p:ph type="title"/>
          </p:nvPr>
        </p:nvSpPr>
        <p:spPr/>
        <p:txBody>
          <a:bodyPr/>
          <a:lstStyle/>
          <a:p>
            <a:r>
              <a:rPr lang="cs-CZ">
                <a:solidFill>
                  <a:srgbClr val="C00000"/>
                </a:solidFill>
              </a:rPr>
              <a:t>Ilustrativní příklady</a:t>
            </a:r>
            <a:endParaRPr lang="en-US">
              <a:solidFill>
                <a:srgbClr val="C00000"/>
              </a:solidFill>
            </a:endParaRPr>
          </a:p>
        </p:txBody>
      </p:sp>
      <p:sp>
        <p:nvSpPr>
          <p:cNvPr id="4" name="Zástupný symbol pro číslo snímku 3"/>
          <p:cNvSpPr>
            <a:spLocks noGrp="1"/>
          </p:cNvSpPr>
          <p:nvPr>
            <p:ph type="sldNum" sz="quarter" idx="12"/>
          </p:nvPr>
        </p:nvSpPr>
        <p:spPr/>
        <p:txBody>
          <a:bodyPr/>
          <a:lstStyle/>
          <a:p>
            <a:fld id="{58ACF089-6BD9-4FF9-8F05-3BF27D933551}" type="slidenum">
              <a:rPr lang="cs-CZ" smtClean="0"/>
              <a:t>56</a:t>
            </a:fld>
            <a:endParaRPr lang="cs-CZ"/>
          </a:p>
        </p:txBody>
      </p:sp>
      <p:pic>
        <p:nvPicPr>
          <p:cNvPr id="7" name="Picture 5"/>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651373" y="2597214"/>
            <a:ext cx="3291840" cy="221478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
        <p:nvSpPr>
          <p:cNvPr id="8" name="TextovéPole 7"/>
          <p:cNvSpPr txBox="1"/>
          <p:nvPr/>
        </p:nvSpPr>
        <p:spPr>
          <a:xfrm>
            <a:off x="4108579" y="2910542"/>
            <a:ext cx="2644536" cy="1588127"/>
          </a:xfrm>
          <a:prstGeom prst="rect">
            <a:avLst/>
          </a:prstGeom>
          <a:noFill/>
        </p:spPr>
        <p:txBody>
          <a:bodyPr wrap="square" rtlCol="0">
            <a:spAutoFit/>
          </a:bodyPr>
          <a:lstStyle>
            <a:defPPr>
              <a:defRPr lang="cs-CZ"/>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a:lstStyle>
          <a:p>
            <a:r>
              <a:rPr lang="cs-CZ" sz="2400">
                <a:latin typeface="Source Sans Pro Semibold" panose="020b0604020202020204" charset="-18"/>
              </a:rPr>
              <a:t>Spojitá funkce, </a:t>
            </a:r>
          </a:p>
          <a:p>
            <a:r>
              <a:rPr lang="cs-CZ" sz="2400">
                <a:latin typeface="Source Sans Pro Semibold" panose="020b0604020202020204" charset="-18"/>
              </a:rPr>
              <a:t>minimum v (+1). </a:t>
            </a:r>
          </a:p>
          <a:p>
            <a:r>
              <a:rPr lang="cs-CZ" sz="2400">
                <a:latin typeface="Source Sans Pro Semibold" panose="020b0604020202020204" charset="-18"/>
              </a:rPr>
              <a:t>Druhá derivace </a:t>
            </a:r>
          </a:p>
          <a:p>
            <a:r>
              <a:rPr lang="cs-CZ" sz="2400">
                <a:latin typeface="Source Sans Pro Semibold" panose="020b0604020202020204" charset="-18"/>
              </a:rPr>
              <a:t>V (+1) neexistuje.</a:t>
            </a:r>
            <a:endParaRPr lang="en-US" sz="2400">
              <a:latin typeface="Source Sans Pro Semibold" panose="020b0604020202020204" charset="-18"/>
            </a:endParaRPr>
          </a:p>
        </p:txBody>
      </p:sp>
      <p:pic>
        <p:nvPicPr>
          <p:cNvPr id="3" name="Obrázek 2"/>
          <p:cNvPicPr>
            <a:picLocks noChangeAspect="1"/>
          </p:cNvPicPr>
          <p:nvPr/>
        </p:nvPicPr>
        <p:blipFill>
          <a:blip r:embed="rId3"/>
          <a:stretch>
            <a:fillRect/>
          </a:stretch>
        </p:blipFill>
        <p:spPr>
          <a:xfrm>
            <a:off x="1084243" y="3195970"/>
            <a:ext cx="2663190" cy="1017270"/>
          </a:xfrm>
          <a:prstGeom prst="rect">
            <a:avLst/>
          </a:prstGeom>
          <a:ln>
            <a:noFill/>
          </a:ln>
          <a:effectLst>
            <a:softEdge rad="112500"/>
          </a:effectLst>
        </p:spPr>
      </p:pic>
    </p:spTree>
    <p:extLst>
      <p:ext uri="{BB962C8B-B14F-4D97-AF65-F5344CB8AC3E}">
        <p14:creationId xmlns:p14="http://schemas.microsoft.com/office/powerpoint/2010/main" val="3299723028"/>
      </p:ext>
    </p:extLst>
  </p:cSld>
  <p:clrMapOvr>
    <a:masterClrMapping/>
  </p:clrMapOvr>
  <p:transition/>
  <p:timing/>
</p:sld>
</file>

<file path=ppt/slides/slide5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Nadpis 1"/>
          <p:cNvSpPr>
            <a:spLocks noGrp="1"/>
          </p:cNvSpPr>
          <p:nvPr>
            <p:ph type="title"/>
          </p:nvPr>
        </p:nvSpPr>
        <p:spPr/>
        <p:txBody>
          <a:bodyPr/>
          <a:lstStyle/>
          <a:p>
            <a:r>
              <a:rPr lang="cs-CZ">
                <a:solidFill>
                  <a:srgbClr val="C00000"/>
                </a:solidFill>
              </a:rPr>
              <a:t>Ilustrativní příklady</a:t>
            </a:r>
            <a:endParaRPr lang="en-US">
              <a:solidFill>
                <a:srgbClr val="C00000"/>
              </a:solidFill>
            </a:endParaRPr>
          </a:p>
        </p:txBody>
      </p:sp>
      <p:sp>
        <p:nvSpPr>
          <p:cNvPr id="4" name="Zástupný symbol pro číslo snímku 3"/>
          <p:cNvSpPr>
            <a:spLocks noGrp="1"/>
          </p:cNvSpPr>
          <p:nvPr>
            <p:ph type="sldNum" sz="quarter" idx="12"/>
          </p:nvPr>
        </p:nvSpPr>
        <p:spPr/>
        <p:txBody>
          <a:bodyPr/>
          <a:lstStyle/>
          <a:p>
            <a:fld id="{58ACF089-6BD9-4FF9-8F05-3BF27D933551}" type="slidenum">
              <a:rPr lang="cs-CZ" smtClean="0"/>
              <a:t>57</a:t>
            </a:fld>
            <a:endParaRPr lang="cs-CZ"/>
          </a:p>
        </p:txBody>
      </p:sp>
      <p:pic>
        <p:nvPicPr>
          <p:cNvPr id="9" name="Picture 6"/>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527967" y="2634055"/>
            <a:ext cx="3291840" cy="250587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
        <p:nvSpPr>
          <p:cNvPr id="10" name="TextovéPole 9"/>
          <p:cNvSpPr txBox="1"/>
          <p:nvPr/>
        </p:nvSpPr>
        <p:spPr>
          <a:xfrm>
            <a:off x="3765227" y="2996086"/>
            <a:ext cx="3605219" cy="1588127"/>
          </a:xfrm>
          <a:prstGeom prst="rect">
            <a:avLst/>
          </a:prstGeom>
          <a:noFill/>
        </p:spPr>
        <p:txBody>
          <a:bodyPr wrap="none" rtlCol="0">
            <a:spAutoFit/>
          </a:bodyPr>
          <a:lstStyle>
            <a:defPPr>
              <a:defRPr lang="cs-CZ"/>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a:lstStyle>
          <a:p>
            <a:pPr algn="just"/>
            <a:r>
              <a:rPr lang="cs-CZ" sz="2400">
                <a:latin typeface="Source Sans Pro Semibold" panose="020b0604020202020204" charset="-18"/>
              </a:rPr>
              <a:t>Spojitá funkce, </a:t>
            </a:r>
          </a:p>
          <a:p>
            <a:pPr algn="just"/>
            <a:r>
              <a:rPr lang="cs-CZ" sz="2400">
                <a:latin typeface="Source Sans Pro Semibold" panose="020b0604020202020204" charset="-18"/>
              </a:rPr>
              <a:t>V bodě maxima (+1) </a:t>
            </a:r>
          </a:p>
          <a:p>
            <a:pPr algn="just"/>
            <a:r>
              <a:rPr lang="cs-CZ" sz="2400">
                <a:latin typeface="Source Sans Pro Semibold" panose="020b0604020202020204" charset="-18"/>
              </a:rPr>
              <a:t>první ani druhá derivace </a:t>
            </a:r>
          </a:p>
          <a:p>
            <a:pPr algn="just"/>
            <a:r>
              <a:rPr lang="cs-CZ" sz="2400">
                <a:latin typeface="Source Sans Pro Semibold" panose="020b0604020202020204" charset="-18"/>
              </a:rPr>
              <a:t>neexistuje.</a:t>
            </a:r>
            <a:endParaRPr lang="en-US" sz="2400">
              <a:latin typeface="Source Sans Pro Semibold" panose="020b0604020202020204" charset="-18"/>
            </a:endParaRPr>
          </a:p>
        </p:txBody>
      </p:sp>
      <p:pic>
        <p:nvPicPr>
          <p:cNvPr id="5" name="Obrázek 4"/>
          <p:cNvPicPr>
            <a:picLocks noChangeAspect="1"/>
          </p:cNvPicPr>
          <p:nvPr/>
        </p:nvPicPr>
        <p:blipFill>
          <a:blip r:embed="rId3"/>
          <a:stretch>
            <a:fillRect/>
          </a:stretch>
        </p:blipFill>
        <p:spPr>
          <a:xfrm>
            <a:off x="921656" y="3256181"/>
            <a:ext cx="2686050" cy="937260"/>
          </a:xfrm>
          <a:prstGeom prst="rect">
            <a:avLst/>
          </a:prstGeom>
          <a:ln>
            <a:noFill/>
          </a:ln>
          <a:effectLst>
            <a:softEdge rad="112500"/>
          </a:effectLst>
        </p:spPr>
      </p:pic>
    </p:spTree>
    <p:extLst>
      <p:ext uri="{BB962C8B-B14F-4D97-AF65-F5344CB8AC3E}">
        <p14:creationId xmlns:p14="http://schemas.microsoft.com/office/powerpoint/2010/main" val="1848340481"/>
      </p:ext>
    </p:extLst>
  </p:cSld>
  <p:clrMapOvr>
    <a:masterClrMapping/>
  </p:clrMapOvr>
  <p:transition/>
  <p:timing/>
</p:sld>
</file>

<file path=ppt/slides/slide5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Title 1"/>
          <p:cNvSpPr>
            <a:spLocks noGrp="1"/>
          </p:cNvSpPr>
          <p:nvPr>
            <p:ph type="ctrTitle"/>
          </p:nvPr>
        </p:nvSpPr>
        <p:spPr>
          <a:xfrm>
            <a:off x="1775520" y="1009531"/>
            <a:ext cx="9159418" cy="1008112"/>
          </a:xfrm>
        </p:spPr>
        <p:txBody>
          <a:bodyPr>
            <a:normAutofit/>
          </a:bodyPr>
          <a:lstStyle/>
          <a:p>
            <a:pPr algn="l"/>
            <a:r>
              <a:rPr lang="cs-CZ" sz="2880">
                <a:latin typeface="Source Sans Pro Semibold" panose="020b0604020202020204" charset="-18"/>
                <a:cs typeface="Times New Roman" pitchFamily="18" charset="0"/>
              </a:rPr>
              <a:t>2.2 Volné extrémy funkcí více reálných proměnných</a:t>
            </a:r>
          </a:p>
        </p:txBody>
      </p:sp>
      <p:sp>
        <p:nvSpPr>
          <p:cNvPr id="3" name="Subtitle 2"/>
          <p:cNvSpPr>
            <a:spLocks noGrp="1"/>
          </p:cNvSpPr>
          <p:nvPr>
            <p:ph type="subTitle" idx="1"/>
          </p:nvPr>
        </p:nvSpPr>
        <p:spPr>
          <a:xfrm>
            <a:off x="1981175" y="2042348"/>
            <a:ext cx="9159431" cy="2462674"/>
          </a:xfrm>
        </p:spPr>
        <p:txBody>
          <a:bodyPr>
            <a:noAutofit/>
          </a:bodyPr>
          <a:lstStyle/>
          <a:p>
            <a:pPr algn="just"/>
            <a:r>
              <a:rPr lang="cs-CZ" sz="2400">
                <a:solidFill>
                  <a:schemeClr val="tx1"/>
                </a:solidFill>
                <a:latin typeface="Source Sans Pro Semibold" panose="020b0604020202020204" charset="-18"/>
                <a:cs typeface="Times New Roman" pitchFamily="18" charset="0"/>
              </a:rPr>
              <a:t>Tato část je věnována vyhledávání extrémů reálných funkcí více reálných proměnných. Používají se prostředky matematické analýzy. Derivace je nutno chápat ve smyslu parciální derivace, první derivace je zobecněna v pojmu gradient, druhá derivace v pojmu Hessovy matice. Kladnost nebo zápornost druhé derivace se mění na pozitivní nebo negativní definitnost. Hlavní pojmy:</a:t>
            </a:r>
          </a:p>
          <a:p>
            <a:pPr marL="411480" indent="-411480" algn="l">
              <a:buFont typeface="Courier New" pitchFamily="49" charset="0"/>
              <a:buChar char="o"/>
            </a:pPr>
            <a:r>
              <a:rPr lang="cs-CZ" sz="2400">
                <a:solidFill>
                  <a:srgbClr val="C00000"/>
                </a:solidFill>
                <a:latin typeface="Source Sans Pro Semibold" panose="020b0604020202020204" charset="-18"/>
                <a:cs typeface="Times New Roman" pitchFamily="18" charset="0"/>
              </a:rPr>
              <a:t>Parciální derivace</a:t>
            </a:r>
          </a:p>
          <a:p>
            <a:pPr marL="411480" indent="-411480" algn="l">
              <a:buFont typeface="Courier New" pitchFamily="49" charset="0"/>
              <a:buChar char="o"/>
            </a:pPr>
            <a:r>
              <a:rPr lang="cs-CZ" sz="2400">
                <a:solidFill>
                  <a:srgbClr val="C00000"/>
                </a:solidFill>
                <a:latin typeface="Source Sans Pro Semibold" panose="020b0604020202020204" charset="-18"/>
                <a:cs typeface="Times New Roman" pitchFamily="18" charset="0"/>
              </a:rPr>
              <a:t>Gradient</a:t>
            </a:r>
          </a:p>
          <a:p>
            <a:pPr marL="411480" indent="-411480" algn="l">
              <a:buFont typeface="Courier New" pitchFamily="49" charset="0"/>
              <a:buChar char="o"/>
            </a:pPr>
            <a:r>
              <a:rPr lang="cs-CZ" sz="2400">
                <a:solidFill>
                  <a:srgbClr val="C00000"/>
                </a:solidFill>
                <a:latin typeface="Source Sans Pro Semibold" panose="020b0604020202020204" charset="-18"/>
                <a:cs typeface="Times New Roman" pitchFamily="18" charset="0"/>
              </a:rPr>
              <a:t>Hessova matice </a:t>
            </a:r>
          </a:p>
          <a:p>
            <a:pPr marL="411480" indent="-411480" algn="l">
              <a:buFont typeface="Courier New" pitchFamily="49" charset="0"/>
              <a:buChar char="o"/>
            </a:pPr>
            <a:r>
              <a:rPr lang="cs-CZ" sz="2400" err="1">
                <a:solidFill>
                  <a:srgbClr val="C00000"/>
                </a:solidFill>
                <a:latin typeface="Source Sans Pro Semibold" panose="020b0604020202020204" charset="-18"/>
                <a:cs typeface="Times New Roman" pitchFamily="18" charset="0"/>
              </a:rPr>
              <a:t>Definitnost matice</a:t>
            </a:r>
          </a:p>
        </p:txBody>
      </p:sp>
      <p:sp>
        <p:nvSpPr>
          <p:cNvPr id="6" name="Zástupný symbol pro číslo snímku 5"/>
          <p:cNvSpPr>
            <a:spLocks noGrp="1"/>
          </p:cNvSpPr>
          <p:nvPr>
            <p:ph type="sldNum" sz="quarter" idx="12"/>
          </p:nvPr>
        </p:nvSpPr>
        <p:spPr/>
        <p:txBody>
          <a:bodyPr/>
          <a:lstStyle/>
          <a:p>
            <a:fld id="{58ACF089-6BD9-4FF9-8F05-3BF27D933551}" type="slidenum">
              <a:rPr lang="cs-CZ" smtClean="0"/>
              <a:t>58</a:t>
            </a:fld>
            <a:endParaRPr lang="cs-CZ"/>
          </a:p>
        </p:txBody>
      </p:sp>
      <p:pic>
        <p:nvPicPr>
          <p:cNvPr id="14" name="Obrázek 13" descr="http://www.msmt.cz/uploads/OP_VVV/Pravidla_pro_publicitu/logolinky/Logolink_OP_VVV_hor_barva_cz.jpg"/>
          <p:cNvPicPr/>
          <p:nvPr/>
        </p:nvPicPr>
        <p:blipFill>
          <a:blip r:embed="rId3">
            <a:extLst>
              <a:ext uri="{28A0092B-C50C-407E-A947-70E740481C1C}">
                <a14:useLocalDpi xmlns:a14="http://schemas.microsoft.com/office/drawing/2010/main" val="0"/>
              </a:ext>
            </a:extLst>
          </a:blip>
          <a:stretch>
            <a:fillRect/>
          </a:stretch>
        </p:blipFill>
        <p:spPr bwMode="auto">
          <a:xfrm>
            <a:off x="3450228" y="0"/>
            <a:ext cx="5183506" cy="1277620"/>
          </a:xfrm>
          <a:prstGeom prst="rect">
            <a:avLst/>
          </a:prstGeom>
          <a:ln>
            <a:noFill/>
          </a:ln>
          <a:effectLst>
            <a:softEdge rad="112500"/>
          </a:effectLst>
        </p:spPr>
      </p:pic>
      <p:sp>
        <p:nvSpPr>
          <p:cNvPr id="12" name="Footer Placeholder 3"/>
          <p:cNvSpPr>
            <a:spLocks noGrp="1"/>
          </p:cNvSpPr>
          <p:nvPr>
            <p:ph type="ftr" sz="quarter" idx="11"/>
          </p:nvPr>
        </p:nvSpPr>
        <p:spPr>
          <a:xfrm>
            <a:off x="2217468" y="6063616"/>
            <a:ext cx="2087582" cy="453650"/>
          </a:xfrm>
        </p:spPr>
        <p:txBody>
          <a:bodyPr/>
          <a:lstStyle/>
          <a:p>
            <a:pPr algn="l"/>
            <a:r>
              <a:rPr lang="cs-CZ" sz="990">
                <a:solidFill>
                  <a:schemeClr val="tx1"/>
                </a:solidFill>
                <a:latin typeface="Berlin CE" pitchFamily="2" charset="0"/>
              </a:rPr>
              <a:t>Jméno Roman Prokop</a:t>
            </a:r>
          </a:p>
          <a:p>
            <a:pPr algn="l"/>
            <a:r>
              <a:rPr lang="cs-CZ" sz="990">
                <a:solidFill>
                  <a:schemeClr val="tx1"/>
                </a:solidFill>
                <a:latin typeface="Berlin CE" pitchFamily="2" charset="0"/>
              </a:rPr>
              <a:t>Afiliace FAI UTB</a:t>
            </a:r>
          </a:p>
        </p:txBody>
      </p:sp>
      <p:pic>
        <p:nvPicPr>
          <p:cNvPr id="13" name="Picture 6"/>
          <p:cNvPicPr>
            <a:picLocks noChangeAspect="1"/>
          </p:cNvPicPr>
          <p:nvPr/>
        </p:nvPicPr>
        <p:blipFill>
          <a:blip r:embed="rId4">
            <a:extLst>
              <a:ext uri="{BEBA8EAE-BF5A-486C-A8C5-ECC9F3942E4B}">
                <a14:imgProps xmlns:a14="http://schemas.microsoft.com/office/drawing/2010/main">
                  <a14:imgLayer r:embed="rId5">
                    <a14:imgEffect>
                      <a14:artisticGlowEdges/>
                    </a14:imgEffect>
                  </a14:imgLayer>
                </a14:imgProps>
              </a:ext>
              <a:ext uri="{28A0092B-C50C-407E-A947-70E740481C1C}">
                <a14:useLocalDpi xmlns:a14="http://schemas.microsoft.com/office/drawing/2010/main" val="0"/>
              </a:ext>
            </a:extLst>
          </a:blip>
          <a:stretch>
            <a:fillRect/>
          </a:stretch>
        </p:blipFill>
        <p:spPr>
          <a:xfrm>
            <a:off x="1981175" y="6188142"/>
            <a:ext cx="185239" cy="211700"/>
          </a:xfrm>
          <a:prstGeom prst="rect">
            <a:avLst/>
          </a:prstGeom>
        </p:spPr>
      </p:pic>
    </p:spTree>
    <p:extLst>
      <p:ext uri="{BB962C8B-B14F-4D97-AF65-F5344CB8AC3E}">
        <p14:creationId xmlns:p14="http://schemas.microsoft.com/office/powerpoint/2010/main" val="6284653"/>
      </p:ext>
    </p:extLst>
  </p:cSld>
  <p:clrMapOvr>
    <a:masterClrMapping/>
  </p:clrMapOvr>
  <p:transition/>
  <p:timing/>
</p:sld>
</file>

<file path=ppt/slides/slide5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Nadpis 1"/>
          <p:cNvSpPr>
            <a:spLocks noGrp="1"/>
          </p:cNvSpPr>
          <p:nvPr>
            <p:ph type="title"/>
          </p:nvPr>
        </p:nvSpPr>
        <p:spPr/>
        <p:txBody>
          <a:bodyPr/>
          <a:lstStyle/>
          <a:p>
            <a:r>
              <a:rPr lang="cs-CZ">
                <a:solidFill>
                  <a:srgbClr val="C00000"/>
                </a:solidFill>
              </a:rPr>
              <a:t>Vícerozměrný volný extrém</a:t>
            </a:r>
            <a:endParaRPr lang="en-US">
              <a:solidFill>
                <a:srgbClr val="C00000"/>
              </a:solidFill>
            </a:endParaRPr>
          </a:p>
        </p:txBody>
      </p:sp>
      <p:sp>
        <p:nvSpPr>
          <p:cNvPr id="4" name="Zástupný symbol pro číslo snímku 3"/>
          <p:cNvSpPr>
            <a:spLocks noGrp="1"/>
          </p:cNvSpPr>
          <p:nvPr>
            <p:ph type="sldNum" sz="quarter" idx="12"/>
          </p:nvPr>
        </p:nvSpPr>
        <p:spPr/>
        <p:txBody>
          <a:bodyPr/>
          <a:lstStyle/>
          <a:p>
            <a:fld id="{58ACF089-6BD9-4FF9-8F05-3BF27D933551}" type="slidenum">
              <a:rPr lang="cs-CZ" smtClean="0"/>
              <a:t>59</a:t>
            </a:fld>
            <a:endParaRPr lang="cs-CZ"/>
          </a:p>
        </p:txBody>
      </p:sp>
      <p:sp>
        <p:nvSpPr>
          <p:cNvPr id="5" name="TextovéPole 4"/>
          <p:cNvSpPr txBox="1"/>
          <p:nvPr/>
        </p:nvSpPr>
        <p:spPr>
          <a:xfrm>
            <a:off x="1576656" y="1355170"/>
            <a:ext cx="9159418" cy="6082897"/>
          </a:xfrm>
          <a:prstGeom prst="rect">
            <a:avLst/>
          </a:prstGeom>
          <a:noFill/>
        </p:spPr>
        <p:txBody>
          <a:bodyPr wrap="square" rtlCol="0">
            <a:spAutoFit/>
          </a:bodyPr>
          <a:lstStyle>
            <a:defPPr>
              <a:defRPr lang="cs-CZ"/>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a:lstStyle>
          <a:p>
            <a:pPr>
              <a:lnSpc>
                <a:spcPct val="130000"/>
              </a:lnSpc>
            </a:pPr>
            <a:r>
              <a:rPr lang="cs-CZ" altLang="cs-CZ" sz="2400">
                <a:latin typeface="Source Sans Pro Semibold" panose="020b0604020202020204" charset="-18"/>
              </a:rPr>
              <a:t>Předpokládejme spojitou funkci reálné proměnné: </a:t>
            </a:r>
            <a:r>
              <a:rPr lang="cs-CZ" altLang="cs-CZ" sz="2400" i="1">
                <a:latin typeface="Source Sans Pro Semibold" panose="020b0604020202020204" charset="-18"/>
              </a:rPr>
              <a:t>f</a:t>
            </a:r>
            <a:r>
              <a:rPr lang="cs-CZ" altLang="cs-CZ" sz="2400">
                <a:latin typeface="Source Sans Pro Semibold" panose="020b0604020202020204" charset="-18"/>
              </a:rPr>
              <a:t>(</a:t>
            </a:r>
            <a:r>
              <a:rPr lang="cs-CZ" altLang="cs-CZ" sz="2400" i="1">
                <a:latin typeface="Source Sans Pro Semibold" panose="020b0604020202020204" charset="-18"/>
              </a:rPr>
              <a:t>x</a:t>
            </a:r>
            <a:r>
              <a:rPr lang="cs-CZ" altLang="cs-CZ" sz="2400" baseline="-25000">
                <a:latin typeface="Source Sans Pro Semibold" panose="020b0604020202020204" charset="-18"/>
              </a:rPr>
              <a:t>1</a:t>
            </a:r>
            <a:r>
              <a:rPr lang="cs-CZ" altLang="cs-CZ" sz="2400">
                <a:latin typeface="Source Sans Pro Semibold" panose="020b0604020202020204" charset="-18"/>
              </a:rPr>
              <a:t>, …, </a:t>
            </a:r>
            <a:r>
              <a:rPr lang="cs-CZ" altLang="cs-CZ" sz="2400" i="1" err="1">
                <a:latin typeface="Source Sans Pro Semibold" panose="020b0604020202020204" charset="-18"/>
              </a:rPr>
              <a:t>x</a:t>
            </a:r>
            <a:r>
              <a:rPr lang="cs-CZ" altLang="cs-CZ" sz="2400" i="1" baseline="-25000" err="1">
                <a:latin typeface="Source Sans Pro Semibold" panose="020b0604020202020204" charset="-18"/>
              </a:rPr>
              <a:t>n</a:t>
            </a:r>
            <a:r>
              <a:rPr lang="cs-CZ" altLang="cs-CZ" sz="2400">
                <a:latin typeface="Source Sans Pro Semibold" panose="020b0604020202020204" charset="-18"/>
              </a:rPr>
              <a:t>)</a:t>
            </a:r>
          </a:p>
          <a:p>
            <a:pPr>
              <a:lnSpc>
                <a:spcPct val="130000"/>
              </a:lnSpc>
            </a:pPr>
            <a:r>
              <a:rPr lang="cs-CZ" altLang="cs-CZ" sz="2400">
                <a:latin typeface="Source Sans Pro Semibold" panose="020b0604020202020204" charset="-18"/>
              </a:rPr>
              <a:t>Zobecněním první derivace je:  </a:t>
            </a:r>
          </a:p>
          <a:p>
            <a:pPr>
              <a:lnSpc>
                <a:spcPct val="130000"/>
              </a:lnSpc>
            </a:pPr>
            <a:r>
              <a:rPr lang="cs-CZ" altLang="cs-CZ" sz="2400">
                <a:latin typeface="Source Sans Pro Semibold" panose="020b0604020202020204" charset="-18"/>
              </a:rPr>
              <a:t> 			</a:t>
            </a:r>
            <a:r>
              <a:rPr lang="cs-CZ" altLang="cs-CZ" sz="2400" i="1">
                <a:latin typeface="Source Sans Pro Semibold" panose="020b0604020202020204" charset="-18"/>
              </a:rPr>
              <a:t>grad</a:t>
            </a:r>
            <a:r>
              <a:rPr lang="cs-CZ" altLang="cs-CZ" sz="2400">
                <a:latin typeface="Source Sans Pro Semibold" panose="020b0604020202020204" charset="-18"/>
              </a:rPr>
              <a:t> </a:t>
            </a:r>
            <a:r>
              <a:rPr lang="cs-CZ" altLang="cs-CZ" sz="2400" i="1">
                <a:latin typeface="Source Sans Pro Semibold" panose="020b0604020202020204" charset="-18"/>
              </a:rPr>
              <a:t>f (x) </a:t>
            </a:r>
            <a:r>
              <a:rPr lang="cs-CZ" altLang="cs-CZ" sz="2400">
                <a:latin typeface="Source Sans Pro Semibold" panose="020b0604020202020204" charset="-18"/>
              </a:rPr>
              <a:t>= </a:t>
            </a:r>
            <a:r>
              <a:rPr lang="cs-CZ" altLang="cs-CZ" sz="2400">
                <a:latin typeface="Source Sans Pro Semibold" panose="020b0604020202020204" charset="-18"/>
                <a:sym typeface="Symbol" pitchFamily="18" charset="2"/>
              </a:rPr>
              <a:t></a:t>
            </a:r>
            <a:r>
              <a:rPr lang="cs-CZ" altLang="cs-CZ" sz="2400" i="1">
                <a:latin typeface="Source Sans Pro Semibold" panose="020b0604020202020204" charset="-18"/>
                <a:sym typeface="Symbol" pitchFamily="18" charset="2"/>
              </a:rPr>
              <a:t>f</a:t>
            </a:r>
            <a:r>
              <a:rPr lang="cs-CZ" altLang="cs-CZ" sz="2400">
                <a:latin typeface="Source Sans Pro Semibold" panose="020b0604020202020204" charset="-18"/>
              </a:rPr>
              <a:t>  =</a:t>
            </a:r>
          </a:p>
          <a:p>
            <a:r>
              <a:rPr lang="cs-CZ" altLang="cs-CZ" sz="2400">
                <a:latin typeface="Source Sans Pro Semibold" panose="020b0604020202020204" charset="-18"/>
              </a:rPr>
              <a:t>Zobecněním druhé derivace je Hessova matice :</a:t>
            </a:r>
          </a:p>
          <a:p>
            <a:endParaRPr lang="cs-CZ" altLang="cs-CZ" sz="2400">
              <a:latin typeface="Source Sans Pro Semibold" panose="020b0604020202020204" charset="-18"/>
            </a:endParaRPr>
          </a:p>
          <a:p>
            <a:endParaRPr lang="cs-CZ" altLang="cs-CZ" sz="2400">
              <a:latin typeface="Source Sans Pro Semibold" panose="020b0604020202020204" charset="-18"/>
            </a:endParaRPr>
          </a:p>
          <a:p>
            <a:r>
              <a:rPr lang="cs-CZ" altLang="cs-CZ" sz="2400" i="1">
                <a:latin typeface="Source Sans Pro Semibold" panose="020b0604020202020204" charset="-18"/>
                <a:sym typeface="Symbol" pitchFamily="18" charset="2"/>
              </a:rPr>
              <a:t>			H </a:t>
            </a:r>
            <a:r>
              <a:rPr lang="cs-CZ" altLang="cs-CZ" sz="2400">
                <a:latin typeface="Source Sans Pro Semibold" panose="020b0604020202020204" charset="-18"/>
              </a:rPr>
              <a:t>= </a:t>
            </a:r>
            <a:r>
              <a:rPr lang="cs-CZ" altLang="cs-CZ" sz="2400">
                <a:latin typeface="Source Sans Pro Semibold" panose="020b0604020202020204" charset="-18"/>
                <a:sym typeface="Symbol" pitchFamily="18" charset="2"/>
              </a:rPr>
              <a:t></a:t>
            </a:r>
            <a:r>
              <a:rPr lang="cs-CZ" altLang="cs-CZ" sz="2400" baseline="30000">
                <a:latin typeface="Source Sans Pro Semibold" panose="020b0604020202020204" charset="-18"/>
                <a:sym typeface="Symbol" pitchFamily="18" charset="2"/>
              </a:rPr>
              <a:t>2</a:t>
            </a:r>
            <a:r>
              <a:rPr lang="cs-CZ" altLang="cs-CZ" sz="2400" i="1">
                <a:latin typeface="Source Sans Pro Semibold" panose="020b0604020202020204" charset="-18"/>
                <a:sym typeface="Symbol" pitchFamily="18" charset="2"/>
              </a:rPr>
              <a:t>f </a:t>
            </a:r>
            <a:r>
              <a:rPr lang="cs-CZ" altLang="cs-CZ" sz="2400">
                <a:latin typeface="Source Sans Pro Semibold" panose="020b0604020202020204" charset="-18"/>
                <a:sym typeface="Symbol" pitchFamily="18" charset="2"/>
              </a:rPr>
              <a:t>=</a:t>
            </a:r>
            <a:endParaRPr lang="cs-CZ" altLang="cs-CZ" sz="2400">
              <a:latin typeface="Source Sans Pro Semibold" panose="020b0604020202020204" charset="-18"/>
            </a:endParaRPr>
          </a:p>
          <a:p>
            <a:endParaRPr lang="cs-CZ" altLang="cs-CZ" sz="2400">
              <a:latin typeface="Source Sans Pro Semibold" panose="020b0604020202020204" charset="-18"/>
            </a:endParaRPr>
          </a:p>
          <a:p>
            <a:br>
              <a:rPr lang="cs-CZ" altLang="cs-CZ" sz="2400">
                <a:latin typeface="Source Sans Pro Semibold" panose="020b0604020202020204" charset="-18"/>
              </a:rPr>
            </a:br>
            <a:r>
              <a:rPr lang="cs-CZ" altLang="cs-CZ" sz="2400">
                <a:latin typeface="Source Sans Pro Semibold" panose="020b0604020202020204" charset="-18"/>
              </a:rPr>
              <a:t>Stacionární bod je nulovým bodem všech prvních parciálních derivací. </a:t>
            </a:r>
          </a:p>
          <a:p>
            <a:r>
              <a:rPr lang="cs-CZ" altLang="cs-CZ" sz="2400">
                <a:latin typeface="Source Sans Pro Semibold" panose="020b0604020202020204" charset="-18"/>
              </a:rPr>
              <a:t>Zde může funkce nabýt minima nebo maxima nebo extrém neexistuje. Zobecnění inflexního bodu je sedlový. Vizualizace pro funkci dvou proměnných ilustruje následující obrázek.</a:t>
            </a:r>
          </a:p>
          <a:p>
            <a:pPr>
              <a:lnSpc>
                <a:spcPct val="140000"/>
              </a:lnSpc>
            </a:pPr>
            <a:endParaRPr lang="cs-CZ" altLang="cs-CZ" sz="2400"/>
          </a:p>
        </p:txBody>
      </p:sp>
      <p:graphicFrame>
        <p:nvGraphicFramePr>
          <p:cNvPr id="7" name="Object 6"/>
          <p:cNvGraphicFramePr>
            <a:graphicFrameLocks noChangeAspect="1"/>
          </p:cNvGraphicFramePr>
          <p:nvPr>
            <p:extLst>
              <p:ext uri="{D42A27DB-BD31-4B8C-83A1-F6EECF244321}">
                <p14:modId xmlns:p14="http://schemas.microsoft.com/office/powerpoint/2010/main" val="1516363171"/>
              </p:ext>
            </p:extLst>
          </p:nvPr>
        </p:nvGraphicFramePr>
        <p:xfrm>
          <a:off x="6310042" y="3169771"/>
          <a:ext cx="4017485" cy="1814602"/>
        </p:xfrm>
        <a:graphic>
          <a:graphicData uri="http://schemas.openxmlformats.org/presentationml/2006/ole">
            <mc:AlternateContent>
              <mc:Choice xmlns:v="urn:schemas-microsoft-com:vml" Requires="v">
                <p:oleObj spid="_x0000_s1045" name="Rovnice" r:id="rId3" imgW="1968500" imgH="1066800" progId="Equation.3">
                  <p:embed/>
                </p:oleObj>
              </mc:Choice>
              <mc:Fallback>
                <p:oleObj name="Rovnice" r:id="rId3" imgW="1968500" imgH="1066800" progId="Equation.3">
                  <p:embed/>
                  <p:pic>
                    <p:nvPicPr>
                      <p:cNvPr id="0" name="OLE substitute image"/>
                      <p:cNvPicPr/>
                      <p:nvPr/>
                    </p:nvPicPr>
                    <p:blipFill>
                      <a:blip r:embed="rId4">
                        <a:extLst>
                          <a:ext uri="{28A0092B-C50C-407E-A947-70E740481C1C}">
                            <a14:useLocalDpi xmlns:a14="http://schemas.microsoft.com/office/drawing/2010/main" val="0"/>
                          </a:ext>
                        </a:extLst>
                      </a:blip>
                      <a:stretch>
                        <a:fillRect/>
                      </a:stretch>
                    </p:blipFill>
                    <p:spPr>
                      <a:xfrm>
                        <a:off x="6310042" y="3169771"/>
                        <a:ext cx="4017485" cy="1814602"/>
                      </a:xfrm>
                      <a:prstGeom prst="rect">
                        <a:avLst/>
                      </a:prstGeom>
                      <a:noFill/>
                      <a:ln>
                        <a:noFill/>
                      </a:ln>
                      <a:effectLst/>
                    </p:spPr>
                  </p:pic>
                </p:oleObj>
              </mc:Fallback>
            </mc:AlternateContent>
          </a:graphicData>
        </a:graphic>
      </p:graphicFrame>
      <p:graphicFrame>
        <p:nvGraphicFramePr>
          <p:cNvPr id="9" name="Object 4"/>
          <p:cNvGraphicFramePr>
            <a:graphicFrameLocks noChangeAspect="1"/>
          </p:cNvGraphicFramePr>
          <p:nvPr>
            <p:extLst>
              <p:ext uri="{D42A27DB-BD31-4B8C-83A1-F6EECF244321}">
                <p14:modId xmlns:p14="http://schemas.microsoft.com/office/powerpoint/2010/main" val="1376648244"/>
              </p:ext>
            </p:extLst>
          </p:nvPr>
        </p:nvGraphicFramePr>
        <p:xfrm>
          <a:off x="7132915" y="2046447"/>
          <a:ext cx="1995622" cy="943752"/>
        </p:xfrm>
        <a:graphic>
          <a:graphicData uri="http://schemas.openxmlformats.org/presentationml/2006/ole">
            <mc:AlternateContent>
              <mc:Choice xmlns:v="urn:schemas-microsoft-com:vml" Requires="v">
                <p:oleObj spid="_x0000_s1046" name="Rovnice" r:id="rId5" imgW="850531" imgH="482391" progId="Equation.3">
                  <p:embed/>
                </p:oleObj>
              </mc:Choice>
              <mc:Fallback>
                <p:oleObj name="Rovnice" r:id="rId5" imgW="850531" imgH="482391" progId="Equation.3">
                  <p:embed/>
                  <p:pic>
                    <p:nvPicPr>
                      <p:cNvPr id="0" name="OLE substitute image"/>
                      <p:cNvPicPr/>
                      <p:nvPr/>
                    </p:nvPicPr>
                    <p:blipFill>
                      <a:blip r:embed="rId6">
                        <a:extLst>
                          <a:ext uri="{28A0092B-C50C-407E-A947-70E740481C1C}">
                            <a14:useLocalDpi xmlns:a14="http://schemas.microsoft.com/office/drawing/2010/main" val="0"/>
                          </a:ext>
                        </a:extLst>
                      </a:blip>
                      <a:stretch>
                        <a:fillRect/>
                      </a:stretch>
                    </p:blipFill>
                    <p:spPr>
                      <a:xfrm>
                        <a:off x="7132915" y="2046447"/>
                        <a:ext cx="1995622" cy="943752"/>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3527614842"/>
      </p:ext>
    </p:extLst>
  </p:cSld>
  <p:clrMapOvr>
    <a:masterClrMapping/>
  </p:clrMapOvr>
  <p:transition/>
  <p:timing/>
</p:sld>
</file>

<file path=ppt/slides/slide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Nadpis 1"/>
          <p:cNvSpPr>
            <a:spLocks noGrp="1"/>
          </p:cNvSpPr>
          <p:nvPr>
            <p:ph type="title"/>
          </p:nvPr>
        </p:nvSpPr>
        <p:spPr/>
        <p:txBody>
          <a:bodyPr/>
          <a:lstStyle/>
          <a:p>
            <a:r>
              <a:rPr lang="cs-CZ" smtClean="0">
                <a:solidFill>
                  <a:srgbClr val="C00000"/>
                </a:solidFill>
              </a:rPr>
              <a:t>Osobnosti 20.století</a:t>
            </a:r>
            <a:endParaRPr lang="en-US">
              <a:solidFill>
                <a:srgbClr val="C00000"/>
              </a:solidFill>
            </a:endParaRPr>
          </a:p>
        </p:txBody>
      </p:sp>
      <p:sp>
        <p:nvSpPr>
          <p:cNvPr id="4" name="Zástupný symbol pro číslo snímku 3"/>
          <p:cNvSpPr>
            <a:spLocks noGrp="1"/>
          </p:cNvSpPr>
          <p:nvPr>
            <p:ph type="sldNum" sz="quarter" idx="12"/>
          </p:nvPr>
        </p:nvSpPr>
        <p:spPr/>
        <p:txBody>
          <a:bodyPr/>
          <a:lstStyle/>
          <a:p>
            <a:fld id="{58ACF089-6BD9-4FF9-8F05-3BF27D933551}" type="slidenum">
              <a:rPr lang="cs-CZ" smtClean="0"/>
              <a:t>6</a:t>
            </a:fld>
            <a:endParaRPr lang="cs-CZ"/>
          </a:p>
        </p:txBody>
      </p:sp>
      <p:sp>
        <p:nvSpPr>
          <p:cNvPr id="5" name="TextovéPole 4"/>
          <p:cNvSpPr txBox="1"/>
          <p:nvPr/>
        </p:nvSpPr>
        <p:spPr>
          <a:xfrm>
            <a:off x="1768735" y="1361478"/>
            <a:ext cx="9107245" cy="4708981"/>
          </a:xfrm>
          <a:prstGeom prst="rect">
            <a:avLst/>
          </a:prstGeom>
          <a:noFill/>
        </p:spPr>
        <p:txBody>
          <a:bodyPr wrap="square" rtlCol="0">
            <a:spAutoFit/>
          </a:bodyPr>
          <a:lstStyle>
            <a:defPPr>
              <a:defRPr lang="cs-CZ"/>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cs-CZ" altLang="cs-CZ" sz="2000" smtClean="0">
                <a:latin typeface="+mj-lt"/>
                <a:cs typeface="Times New Roman" pitchFamily="18" charset="0"/>
              </a:rPr>
              <a:t>John </a:t>
            </a:r>
            <a:r>
              <a:rPr lang="cs-CZ" altLang="cs-CZ" sz="2000">
                <a:latin typeface="+mj-lt"/>
                <a:cs typeface="Times New Roman" pitchFamily="18" charset="0"/>
              </a:rPr>
              <a:t>von Neumann [1903-1957] – kybernetika, teorie her</a:t>
            </a:r>
            <a:br>
              <a:rPr lang="cs-CZ" altLang="cs-CZ" sz="2000">
                <a:latin typeface="+mj-lt"/>
                <a:cs typeface="Times New Roman" pitchFamily="18" charset="0"/>
              </a:rPr>
            </a:br>
            <a:endParaRPr lang="cs-CZ" altLang="cs-CZ" sz="2000" smtClean="0">
              <a:latin typeface="+mj-lt"/>
              <a:cs typeface="Times New Roman" pitchFamily="18" charset="0"/>
            </a:endParaRPr>
          </a:p>
          <a:p>
            <a:r>
              <a:rPr lang="cs-CZ" altLang="cs-CZ" sz="2000" smtClean="0">
                <a:latin typeface="+mj-lt"/>
                <a:cs typeface="Times New Roman" pitchFamily="18" charset="0"/>
              </a:rPr>
              <a:t>Ralph </a:t>
            </a:r>
            <a:r>
              <a:rPr lang="cs-CZ" altLang="cs-CZ" sz="2000">
                <a:latin typeface="+mj-lt"/>
                <a:cs typeface="Times New Roman" pitchFamily="18" charset="0"/>
              </a:rPr>
              <a:t>E. Gomory [1929-] celočíselné programování</a:t>
            </a:r>
            <a:br>
              <a:rPr lang="cs-CZ" altLang="cs-CZ" sz="2000">
                <a:latin typeface="+mj-lt"/>
                <a:cs typeface="Times New Roman" pitchFamily="18" charset="0"/>
              </a:rPr>
            </a:br>
            <a:endParaRPr lang="cs-CZ" altLang="cs-CZ" sz="2000" smtClean="0">
              <a:latin typeface="+mj-lt"/>
              <a:cs typeface="Times New Roman" pitchFamily="18" charset="0"/>
            </a:endParaRPr>
          </a:p>
          <a:p>
            <a:r>
              <a:rPr lang="cs-CZ" altLang="cs-CZ" sz="2000" smtClean="0">
                <a:latin typeface="+mj-lt"/>
                <a:cs typeface="Times New Roman" pitchFamily="18" charset="0"/>
              </a:rPr>
              <a:t>G</a:t>
            </a:r>
            <a:r>
              <a:rPr lang="cs-CZ" altLang="cs-CZ" sz="2000">
                <a:latin typeface="+mj-lt"/>
                <a:cs typeface="Times New Roman" pitchFamily="18" charset="0"/>
              </a:rPr>
              <a:t>. Dantzig [1914-2005] – lineární programování</a:t>
            </a:r>
            <a:br>
              <a:rPr lang="cs-CZ" altLang="cs-CZ" sz="2000">
                <a:latin typeface="+mj-lt"/>
                <a:cs typeface="Times New Roman" pitchFamily="18" charset="0"/>
              </a:rPr>
            </a:br>
            <a:endParaRPr lang="cs-CZ" altLang="cs-CZ" sz="2000" smtClean="0">
              <a:latin typeface="+mj-lt"/>
              <a:cs typeface="Times New Roman" pitchFamily="18" charset="0"/>
            </a:endParaRPr>
          </a:p>
          <a:p>
            <a:r>
              <a:rPr lang="cs-CZ" altLang="cs-CZ" sz="2000" smtClean="0">
                <a:latin typeface="+mj-lt"/>
                <a:cs typeface="Times New Roman" pitchFamily="18" charset="0"/>
              </a:rPr>
              <a:t>Harold </a:t>
            </a:r>
            <a:r>
              <a:rPr lang="cs-CZ" altLang="cs-CZ" sz="2000">
                <a:latin typeface="+mj-lt"/>
                <a:cs typeface="Times New Roman" pitchFamily="18" charset="0"/>
              </a:rPr>
              <a:t>W. Kuhn </a:t>
            </a:r>
            <a:r>
              <a:rPr lang="en-US" altLang="cs-CZ" sz="2000">
                <a:latin typeface="+mj-lt"/>
                <a:cs typeface="Times New Roman" pitchFamily="18" charset="0"/>
              </a:rPr>
              <a:t>[</a:t>
            </a:r>
            <a:r>
              <a:rPr lang="cs-CZ" altLang="cs-CZ" sz="2000">
                <a:latin typeface="+mj-lt"/>
                <a:cs typeface="Times New Roman" pitchFamily="18" charset="0"/>
              </a:rPr>
              <a:t>1925-2014</a:t>
            </a:r>
            <a:r>
              <a:rPr lang="en-US" altLang="cs-CZ" sz="2000">
                <a:latin typeface="+mj-lt"/>
                <a:cs typeface="Times New Roman" pitchFamily="18" charset="0"/>
              </a:rPr>
              <a:t>]</a:t>
            </a:r>
            <a:r>
              <a:rPr lang="cs-CZ" altLang="cs-CZ" sz="2000">
                <a:latin typeface="+mj-lt"/>
                <a:cs typeface="Times New Roman" pitchFamily="18" charset="0"/>
              </a:rPr>
              <a:t>- teorie her, optimalizace</a:t>
            </a:r>
            <a:br>
              <a:rPr lang="cs-CZ" altLang="cs-CZ" sz="2000">
                <a:latin typeface="+mj-lt"/>
                <a:cs typeface="Times New Roman" pitchFamily="18" charset="0"/>
              </a:rPr>
            </a:br>
            <a:endParaRPr lang="cs-CZ" altLang="cs-CZ" sz="2000" smtClean="0">
              <a:latin typeface="+mj-lt"/>
              <a:cs typeface="Times New Roman" pitchFamily="18" charset="0"/>
            </a:endParaRPr>
          </a:p>
          <a:p>
            <a:r>
              <a:rPr lang="cs-CZ" altLang="cs-CZ" sz="2000" smtClean="0">
                <a:latin typeface="+mj-lt"/>
                <a:cs typeface="Times New Roman" pitchFamily="18" charset="0"/>
              </a:rPr>
              <a:t>Albert </a:t>
            </a:r>
            <a:r>
              <a:rPr lang="cs-CZ" altLang="cs-CZ" sz="2000">
                <a:latin typeface="+mj-lt"/>
                <a:cs typeface="Times New Roman" pitchFamily="18" charset="0"/>
              </a:rPr>
              <a:t>W. Tucker </a:t>
            </a:r>
            <a:r>
              <a:rPr lang="en-US" altLang="cs-CZ" sz="2000">
                <a:latin typeface="+mj-lt"/>
                <a:cs typeface="Times New Roman" pitchFamily="18" charset="0"/>
              </a:rPr>
              <a:t>[</a:t>
            </a:r>
            <a:r>
              <a:rPr lang="cs-CZ" altLang="cs-CZ" sz="2000">
                <a:latin typeface="+mj-lt"/>
                <a:cs typeface="Times New Roman" pitchFamily="18" charset="0"/>
              </a:rPr>
              <a:t>1905-1995</a:t>
            </a:r>
            <a:r>
              <a:rPr lang="en-US" altLang="cs-CZ" sz="2000">
                <a:latin typeface="+mj-lt"/>
                <a:cs typeface="Times New Roman" pitchFamily="18" charset="0"/>
              </a:rPr>
              <a:t>]</a:t>
            </a:r>
            <a:r>
              <a:rPr lang="cs-CZ" altLang="cs-CZ" sz="2000">
                <a:latin typeface="+mj-lt"/>
                <a:cs typeface="Times New Roman" pitchFamily="18" charset="0"/>
              </a:rPr>
              <a:t> - optimalizace</a:t>
            </a:r>
            <a:br>
              <a:rPr lang="cs-CZ" altLang="cs-CZ" sz="2000">
                <a:latin typeface="+mj-lt"/>
                <a:cs typeface="Times New Roman" pitchFamily="18" charset="0"/>
              </a:rPr>
            </a:br>
            <a:endParaRPr lang="cs-CZ" altLang="cs-CZ" sz="2000" smtClean="0">
              <a:latin typeface="+mj-lt"/>
              <a:cs typeface="Times New Roman" pitchFamily="18" charset="0"/>
            </a:endParaRPr>
          </a:p>
          <a:p>
            <a:r>
              <a:rPr lang="cs-CZ" altLang="cs-CZ" sz="2000" smtClean="0">
                <a:latin typeface="+mj-lt"/>
                <a:cs typeface="Times New Roman" pitchFamily="18" charset="0"/>
              </a:rPr>
              <a:t>R</a:t>
            </a:r>
            <a:r>
              <a:rPr lang="cs-CZ" altLang="cs-CZ" sz="2000">
                <a:latin typeface="+mj-lt"/>
                <a:cs typeface="Times New Roman" pitchFamily="18" charset="0"/>
              </a:rPr>
              <a:t>. Bellman [1920-1999] – dynamické programování</a:t>
            </a:r>
            <a:br>
              <a:rPr lang="cs-CZ" altLang="cs-CZ" sz="2000">
                <a:latin typeface="+mj-lt"/>
                <a:cs typeface="Times New Roman" pitchFamily="18" charset="0"/>
              </a:rPr>
            </a:br>
            <a:endParaRPr lang="cs-CZ" altLang="cs-CZ" sz="2000" smtClean="0">
              <a:latin typeface="+mj-lt"/>
              <a:cs typeface="Times New Roman" pitchFamily="18" charset="0"/>
            </a:endParaRPr>
          </a:p>
          <a:p>
            <a:r>
              <a:rPr lang="cs-CZ" altLang="cs-CZ" sz="2000" err="1" smtClean="0">
                <a:latin typeface="+mj-lt"/>
                <a:cs typeface="Times New Roman" pitchFamily="18" charset="0"/>
              </a:rPr>
              <a:t>W.C.Davidon </a:t>
            </a:r>
            <a:r>
              <a:rPr lang="cs-CZ" altLang="cs-CZ" sz="2000">
                <a:latin typeface="+mj-lt"/>
                <a:cs typeface="Times New Roman" pitchFamily="18" charset="0"/>
              </a:rPr>
              <a:t>[1927-] – nelineární programování</a:t>
            </a:r>
            <a:br>
              <a:rPr lang="cs-CZ" altLang="cs-CZ" sz="2000">
                <a:latin typeface="+mj-lt"/>
                <a:cs typeface="Times New Roman" pitchFamily="18" charset="0"/>
              </a:rPr>
            </a:br>
            <a:endParaRPr lang="cs-CZ" altLang="cs-CZ" sz="2000" smtClean="0">
              <a:latin typeface="+mj-lt"/>
              <a:cs typeface="Times New Roman" pitchFamily="18" charset="0"/>
            </a:endParaRPr>
          </a:p>
          <a:p>
            <a:r>
              <a:rPr lang="cs-CZ" altLang="cs-CZ" sz="2000" smtClean="0">
                <a:latin typeface="+mj-lt"/>
                <a:cs typeface="Times New Roman" pitchFamily="18" charset="0"/>
              </a:rPr>
              <a:t>John </a:t>
            </a:r>
            <a:r>
              <a:rPr lang="cs-CZ" altLang="cs-CZ" sz="2000" err="1">
                <a:latin typeface="+mj-lt"/>
                <a:cs typeface="Times New Roman" pitchFamily="18" charset="0"/>
              </a:rPr>
              <a:t>Forbes Nash [</a:t>
            </a:r>
            <a:r>
              <a:rPr lang="cs-CZ" altLang="cs-CZ" sz="2000" smtClean="0">
                <a:latin typeface="+mj-lt"/>
                <a:cs typeface="Times New Roman" pitchFamily="18" charset="0"/>
              </a:rPr>
              <a:t>1928-2015] </a:t>
            </a:r>
            <a:r>
              <a:rPr lang="cs-CZ" altLang="cs-CZ" sz="2000">
                <a:latin typeface="+mj-lt"/>
                <a:cs typeface="Times New Roman" pitchFamily="18" charset="0"/>
              </a:rPr>
              <a:t>– kooperativní hry, evoluce, logika</a:t>
            </a:r>
            <a:endParaRPr lang="en-US" sz="2000">
              <a:latin typeface="+mj-lt"/>
            </a:endParaRPr>
          </a:p>
        </p:txBody>
      </p:sp>
    </p:spTree>
    <p:extLst>
      <p:ext uri="{BB962C8B-B14F-4D97-AF65-F5344CB8AC3E}">
        <p14:creationId xmlns:p14="http://schemas.microsoft.com/office/powerpoint/2010/main" val="892775985"/>
      </p:ext>
    </p:extLst>
  </p:cSld>
  <p:clrMapOvr>
    <a:masterClrMapping/>
  </p:clrMapOvr>
  <p:transition/>
  <p:timing/>
</p:sld>
</file>

<file path=ppt/slides/slide6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pic>
        <p:nvPicPr>
          <p:cNvPr id="29698" name="Picture 4"/>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171575" y="3933825"/>
            <a:ext cx="4335780" cy="2468563"/>
          </a:xfrm>
          <a:prstGeom prst="rect">
            <a:avLst/>
          </a:prstGeom>
          <a:noFill/>
          <a:ln w="9525">
            <a:solidFill>
              <a:schemeClr val="folHlink"/>
            </a:solidFill>
            <a:miter lim="800000"/>
          </a:ln>
          <a:extLst>
            <a:ext uri="{909E8E84-426E-40DD-AFC4-6F175D3DCCD1}">
              <a14:hiddenFill xmlns:a14="http://schemas.microsoft.com/office/drawing/2010/main">
                <a:solidFill>
                  <a:srgbClr val="FFFFFF"/>
                </a:solidFill>
              </a14:hiddenFill>
            </a:ext>
          </a:extLst>
        </p:spPr>
      </p:pic>
      <p:sp>
        <p:nvSpPr>
          <p:cNvPr id="29699" name="Text Box 5"/>
          <p:cNvSpPr txBox="1">
            <a:spLocks noChangeArrowheads="1"/>
          </p:cNvSpPr>
          <p:nvPr/>
        </p:nvSpPr>
        <p:spPr bwMode="auto">
          <a:xfrm>
            <a:off x="1083947" y="3429000"/>
            <a:ext cx="4307333" cy="6093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cs-CZ"/>
            </a:defPPr>
            <a:lvl1pPr marL="0" algn="l" defTabSz="1097280" rtl="0" eaLnBrk="0" latinLnBrk="0" hangingPunct="0">
              <a:spcBef>
                <a:spcPct val="20000"/>
              </a:spcBef>
              <a:buChar char="•"/>
              <a:defRPr sz="3840" kern="1200">
                <a:solidFill>
                  <a:schemeClr val="tx1"/>
                </a:solidFill>
                <a:latin typeface="Arial" pitchFamily="34" charset="0"/>
                <a:ea typeface="+mn-ea"/>
                <a:cs typeface="+mn-cs"/>
              </a:defRPr>
            </a:lvl1pPr>
            <a:lvl2pPr marL="891540" indent="-342900" algn="l" defTabSz="1097280" rtl="0" eaLnBrk="0" latinLnBrk="0" hangingPunct="0">
              <a:spcBef>
                <a:spcPct val="20000"/>
              </a:spcBef>
              <a:buChar char="–"/>
              <a:defRPr sz="3360" kern="1200">
                <a:solidFill>
                  <a:schemeClr val="tx1"/>
                </a:solidFill>
                <a:latin typeface="Arial" pitchFamily="34" charset="0"/>
                <a:ea typeface="+mn-ea"/>
                <a:cs typeface="+mn-cs"/>
              </a:defRPr>
            </a:lvl2pPr>
            <a:lvl3pPr marL="1371600" indent="-274320" algn="l" defTabSz="1097280" rtl="0" eaLnBrk="0" latinLnBrk="0" hangingPunct="0">
              <a:spcBef>
                <a:spcPct val="20000"/>
              </a:spcBef>
              <a:buChar char="•"/>
              <a:defRPr sz="2880" kern="1200">
                <a:solidFill>
                  <a:schemeClr val="tx1"/>
                </a:solidFill>
                <a:latin typeface="Arial" pitchFamily="34" charset="0"/>
                <a:ea typeface="+mn-ea"/>
                <a:cs typeface="+mn-cs"/>
              </a:defRPr>
            </a:lvl3pPr>
            <a:lvl4pPr marL="1920240" indent="-274320" algn="l" defTabSz="1097280" rtl="0" eaLnBrk="0" latinLnBrk="0" hangingPunct="0">
              <a:spcBef>
                <a:spcPct val="20000"/>
              </a:spcBef>
              <a:buChar char="–"/>
              <a:defRPr sz="2400" kern="1200">
                <a:solidFill>
                  <a:schemeClr val="tx1"/>
                </a:solidFill>
                <a:latin typeface="Arial" pitchFamily="34" charset="0"/>
                <a:ea typeface="+mn-ea"/>
                <a:cs typeface="+mn-cs"/>
              </a:defRPr>
            </a:lvl4pPr>
            <a:lvl5pPr marL="2468880" indent="-274320" algn="l" defTabSz="1097280" rtl="0" eaLnBrk="0" latinLnBrk="0" hangingPunct="0">
              <a:spcBef>
                <a:spcPct val="20000"/>
              </a:spcBef>
              <a:buChar char="»"/>
              <a:defRPr sz="2400" kern="1200">
                <a:solidFill>
                  <a:schemeClr val="tx1"/>
                </a:solidFill>
                <a:latin typeface="Arial" pitchFamily="34" charset="0"/>
                <a:ea typeface="+mn-ea"/>
                <a:cs typeface="+mn-cs"/>
              </a:defRPr>
            </a:lvl5pPr>
            <a:lvl6pPr marL="3017520" indent="-274320" algn="l" defTabSz="1097280" rtl="0" eaLnBrk="0" fontAlgn="base" latinLnBrk="0" hangingPunct="0">
              <a:spcBef>
                <a:spcPct val="20000"/>
              </a:spcBef>
              <a:spcAft>
                <a:spcPct val="0"/>
              </a:spcAft>
              <a:buChar char="»"/>
              <a:defRPr sz="2400" kern="1200">
                <a:solidFill>
                  <a:schemeClr val="tx1"/>
                </a:solidFill>
                <a:latin typeface="Arial" pitchFamily="34" charset="0"/>
                <a:ea typeface="+mn-ea"/>
                <a:cs typeface="+mn-cs"/>
              </a:defRPr>
            </a:lvl6pPr>
            <a:lvl7pPr marL="3566160" indent="-274320" algn="l" defTabSz="1097280" rtl="0" eaLnBrk="0" fontAlgn="base" latinLnBrk="0" hangingPunct="0">
              <a:spcBef>
                <a:spcPct val="20000"/>
              </a:spcBef>
              <a:spcAft>
                <a:spcPct val="0"/>
              </a:spcAft>
              <a:buChar char="»"/>
              <a:defRPr sz="2400" kern="1200">
                <a:solidFill>
                  <a:schemeClr val="tx1"/>
                </a:solidFill>
                <a:latin typeface="Arial" pitchFamily="34" charset="0"/>
                <a:ea typeface="+mn-ea"/>
                <a:cs typeface="+mn-cs"/>
              </a:defRPr>
            </a:lvl7pPr>
            <a:lvl8pPr marL="4114800" indent="-274320" algn="l" defTabSz="1097280" rtl="0" eaLnBrk="0" fontAlgn="base" latinLnBrk="0" hangingPunct="0">
              <a:spcBef>
                <a:spcPct val="20000"/>
              </a:spcBef>
              <a:spcAft>
                <a:spcPct val="0"/>
              </a:spcAft>
              <a:buChar char="»"/>
              <a:defRPr sz="2400" kern="1200">
                <a:solidFill>
                  <a:schemeClr val="tx1"/>
                </a:solidFill>
                <a:latin typeface="Arial" pitchFamily="34" charset="0"/>
                <a:ea typeface="+mn-ea"/>
                <a:cs typeface="+mn-cs"/>
              </a:defRPr>
            </a:lvl8pPr>
            <a:lvl9pPr marL="4663440" indent="-274320" algn="l" defTabSz="1097280" rtl="0" eaLnBrk="0" fontAlgn="base" latinLnBrk="0" hangingPunct="0">
              <a:spcBef>
                <a:spcPct val="20000"/>
              </a:spcBef>
              <a:spcAft>
                <a:spcPct val="0"/>
              </a:spcAft>
              <a:buChar char="»"/>
              <a:defRPr sz="2400" kern="1200">
                <a:solidFill>
                  <a:schemeClr val="tx1"/>
                </a:solidFill>
                <a:latin typeface="Arial" pitchFamily="34" charset="0"/>
                <a:ea typeface="+mn-ea"/>
                <a:cs typeface="+mn-cs"/>
              </a:defRPr>
            </a:lvl9pPr>
          </a:lstStyle>
          <a:p>
            <a:pPr>
              <a:spcBef>
                <a:spcPct val="0"/>
              </a:spcBef>
              <a:buFontTx/>
              <a:buNone/>
            </a:pPr>
            <a:r>
              <a:rPr lang="cs-CZ" altLang="cs-CZ" sz="3240">
                <a:solidFill>
                  <a:schemeClr val="hlink"/>
                </a:solidFill>
                <a:latin typeface="Times New Roman" pitchFamily="18" charset="0"/>
              </a:rPr>
              <a:t>Indefinitní-Sedlový bod.</a:t>
            </a:r>
          </a:p>
        </p:txBody>
      </p:sp>
      <p:pic>
        <p:nvPicPr>
          <p:cNvPr id="29700" name="Picture 6"/>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171576" y="765175"/>
            <a:ext cx="4493895" cy="2493964"/>
          </a:xfrm>
          <a:prstGeom prst="rect">
            <a:avLst/>
          </a:prstGeom>
          <a:noFill/>
          <a:ln w="9525">
            <a:solidFill>
              <a:schemeClr val="folHlink"/>
            </a:solidFill>
            <a:miter lim="800000"/>
          </a:ln>
          <a:extLst>
            <a:ext uri="{909E8E84-426E-40DD-AFC4-6F175D3DCCD1}">
              <a14:hiddenFill xmlns:a14="http://schemas.microsoft.com/office/drawing/2010/main">
                <a:solidFill>
                  <a:srgbClr val="FFFFFF"/>
                </a:solidFill>
              </a14:hiddenFill>
            </a:ext>
          </a:extLst>
        </p:spPr>
      </p:pic>
      <p:sp>
        <p:nvSpPr>
          <p:cNvPr id="29701" name="Text Box 7"/>
          <p:cNvSpPr txBox="1">
            <a:spLocks noChangeArrowheads="1"/>
          </p:cNvSpPr>
          <p:nvPr/>
        </p:nvSpPr>
        <p:spPr bwMode="auto">
          <a:xfrm>
            <a:off x="1083946" y="260350"/>
            <a:ext cx="4988289" cy="6093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cs-CZ"/>
            </a:defPPr>
            <a:lvl1pPr marL="0" algn="l" defTabSz="1097280" rtl="0" eaLnBrk="0" latinLnBrk="0" hangingPunct="0">
              <a:spcBef>
                <a:spcPct val="20000"/>
              </a:spcBef>
              <a:buChar char="•"/>
              <a:defRPr sz="3840" kern="1200">
                <a:solidFill>
                  <a:schemeClr val="tx1"/>
                </a:solidFill>
                <a:latin typeface="Arial" pitchFamily="34" charset="0"/>
                <a:ea typeface="+mn-ea"/>
                <a:cs typeface="+mn-cs"/>
              </a:defRPr>
            </a:lvl1pPr>
            <a:lvl2pPr marL="891540" indent="-342900" algn="l" defTabSz="1097280" rtl="0" eaLnBrk="0" latinLnBrk="0" hangingPunct="0">
              <a:spcBef>
                <a:spcPct val="20000"/>
              </a:spcBef>
              <a:buChar char="–"/>
              <a:defRPr sz="3360" kern="1200">
                <a:solidFill>
                  <a:schemeClr val="tx1"/>
                </a:solidFill>
                <a:latin typeface="Arial" pitchFamily="34" charset="0"/>
                <a:ea typeface="+mn-ea"/>
                <a:cs typeface="+mn-cs"/>
              </a:defRPr>
            </a:lvl2pPr>
            <a:lvl3pPr marL="1371600" indent="-274320" algn="l" defTabSz="1097280" rtl="0" eaLnBrk="0" latinLnBrk="0" hangingPunct="0">
              <a:spcBef>
                <a:spcPct val="20000"/>
              </a:spcBef>
              <a:buChar char="•"/>
              <a:defRPr sz="2880" kern="1200">
                <a:solidFill>
                  <a:schemeClr val="tx1"/>
                </a:solidFill>
                <a:latin typeface="Arial" pitchFamily="34" charset="0"/>
                <a:ea typeface="+mn-ea"/>
                <a:cs typeface="+mn-cs"/>
              </a:defRPr>
            </a:lvl3pPr>
            <a:lvl4pPr marL="1920240" indent="-274320" algn="l" defTabSz="1097280" rtl="0" eaLnBrk="0" latinLnBrk="0" hangingPunct="0">
              <a:spcBef>
                <a:spcPct val="20000"/>
              </a:spcBef>
              <a:buChar char="–"/>
              <a:defRPr sz="2400" kern="1200">
                <a:solidFill>
                  <a:schemeClr val="tx1"/>
                </a:solidFill>
                <a:latin typeface="Arial" pitchFamily="34" charset="0"/>
                <a:ea typeface="+mn-ea"/>
                <a:cs typeface="+mn-cs"/>
              </a:defRPr>
            </a:lvl4pPr>
            <a:lvl5pPr marL="2468880" indent="-274320" algn="l" defTabSz="1097280" rtl="0" eaLnBrk="0" latinLnBrk="0" hangingPunct="0">
              <a:spcBef>
                <a:spcPct val="20000"/>
              </a:spcBef>
              <a:buChar char="»"/>
              <a:defRPr sz="2400" kern="1200">
                <a:solidFill>
                  <a:schemeClr val="tx1"/>
                </a:solidFill>
                <a:latin typeface="Arial" pitchFamily="34" charset="0"/>
                <a:ea typeface="+mn-ea"/>
                <a:cs typeface="+mn-cs"/>
              </a:defRPr>
            </a:lvl5pPr>
            <a:lvl6pPr marL="3017520" indent="-274320" algn="l" defTabSz="1097280" rtl="0" eaLnBrk="0" fontAlgn="base" latinLnBrk="0" hangingPunct="0">
              <a:spcBef>
                <a:spcPct val="20000"/>
              </a:spcBef>
              <a:spcAft>
                <a:spcPct val="0"/>
              </a:spcAft>
              <a:buChar char="»"/>
              <a:defRPr sz="2400" kern="1200">
                <a:solidFill>
                  <a:schemeClr val="tx1"/>
                </a:solidFill>
                <a:latin typeface="Arial" pitchFamily="34" charset="0"/>
                <a:ea typeface="+mn-ea"/>
                <a:cs typeface="+mn-cs"/>
              </a:defRPr>
            </a:lvl6pPr>
            <a:lvl7pPr marL="3566160" indent="-274320" algn="l" defTabSz="1097280" rtl="0" eaLnBrk="0" fontAlgn="base" latinLnBrk="0" hangingPunct="0">
              <a:spcBef>
                <a:spcPct val="20000"/>
              </a:spcBef>
              <a:spcAft>
                <a:spcPct val="0"/>
              </a:spcAft>
              <a:buChar char="»"/>
              <a:defRPr sz="2400" kern="1200">
                <a:solidFill>
                  <a:schemeClr val="tx1"/>
                </a:solidFill>
                <a:latin typeface="Arial" pitchFamily="34" charset="0"/>
                <a:ea typeface="+mn-ea"/>
                <a:cs typeface="+mn-cs"/>
              </a:defRPr>
            </a:lvl7pPr>
            <a:lvl8pPr marL="4114800" indent="-274320" algn="l" defTabSz="1097280" rtl="0" eaLnBrk="0" fontAlgn="base" latinLnBrk="0" hangingPunct="0">
              <a:spcBef>
                <a:spcPct val="20000"/>
              </a:spcBef>
              <a:spcAft>
                <a:spcPct val="0"/>
              </a:spcAft>
              <a:buChar char="»"/>
              <a:defRPr sz="2400" kern="1200">
                <a:solidFill>
                  <a:schemeClr val="tx1"/>
                </a:solidFill>
                <a:latin typeface="Arial" pitchFamily="34" charset="0"/>
                <a:ea typeface="+mn-ea"/>
                <a:cs typeface="+mn-cs"/>
              </a:defRPr>
            </a:lvl8pPr>
            <a:lvl9pPr marL="4663440" indent="-274320" algn="l" defTabSz="1097280" rtl="0" eaLnBrk="0" fontAlgn="base" latinLnBrk="0" hangingPunct="0">
              <a:spcBef>
                <a:spcPct val="20000"/>
              </a:spcBef>
              <a:spcAft>
                <a:spcPct val="0"/>
              </a:spcAft>
              <a:buChar char="»"/>
              <a:defRPr sz="2400" kern="1200">
                <a:solidFill>
                  <a:schemeClr val="tx1"/>
                </a:solidFill>
                <a:latin typeface="Arial" pitchFamily="34" charset="0"/>
                <a:ea typeface="+mn-ea"/>
                <a:cs typeface="+mn-cs"/>
              </a:defRPr>
            </a:lvl9pPr>
          </a:lstStyle>
          <a:p>
            <a:pPr>
              <a:spcBef>
                <a:spcPct val="0"/>
              </a:spcBef>
              <a:buFontTx/>
              <a:buNone/>
            </a:pPr>
            <a:r>
              <a:rPr lang="cs-CZ" altLang="cs-CZ" sz="3240">
                <a:solidFill>
                  <a:schemeClr val="hlink"/>
                </a:solidFill>
                <a:latin typeface="Times New Roman" pitchFamily="18" charset="0"/>
              </a:rPr>
              <a:t>Pozitivně definitní – </a:t>
            </a:r>
            <a:r>
              <a:rPr lang="cs-CZ" altLang="cs-CZ" sz="2400">
                <a:solidFill>
                  <a:schemeClr val="hlink"/>
                </a:solidFill>
                <a:latin typeface="Times New Roman" pitchFamily="18" charset="0"/>
              </a:rPr>
              <a:t>minimum.</a:t>
            </a:r>
          </a:p>
        </p:txBody>
      </p:sp>
      <p:pic>
        <p:nvPicPr>
          <p:cNvPr id="29702" name="Picture 8"/>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440805" y="765175"/>
            <a:ext cx="4373880" cy="2493964"/>
          </a:xfrm>
          <a:prstGeom prst="rect">
            <a:avLst/>
          </a:prstGeom>
          <a:noFill/>
          <a:ln w="9525">
            <a:solidFill>
              <a:schemeClr val="folHlink"/>
            </a:solidFill>
            <a:miter lim="800000"/>
          </a:ln>
          <a:extLst>
            <a:ext uri="{909E8E84-426E-40DD-AFC4-6F175D3DCCD1}">
              <a14:hiddenFill xmlns:a14="http://schemas.microsoft.com/office/drawing/2010/main">
                <a:solidFill>
                  <a:srgbClr val="FFFFFF"/>
                </a:solidFill>
              </a14:hiddenFill>
            </a:ext>
          </a:extLst>
        </p:spPr>
      </p:pic>
      <p:sp>
        <p:nvSpPr>
          <p:cNvPr id="29703" name="Text Box 9"/>
          <p:cNvSpPr txBox="1">
            <a:spLocks noChangeArrowheads="1"/>
          </p:cNvSpPr>
          <p:nvPr/>
        </p:nvSpPr>
        <p:spPr bwMode="auto">
          <a:xfrm>
            <a:off x="6181728" y="260350"/>
            <a:ext cx="5178727" cy="6093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cs-CZ"/>
            </a:defPPr>
            <a:lvl1pPr marL="0" algn="l" defTabSz="1097280" rtl="0" eaLnBrk="0" latinLnBrk="0" hangingPunct="0">
              <a:spcBef>
                <a:spcPct val="20000"/>
              </a:spcBef>
              <a:buChar char="•"/>
              <a:defRPr sz="3840" kern="1200">
                <a:solidFill>
                  <a:schemeClr val="tx1"/>
                </a:solidFill>
                <a:latin typeface="Arial" pitchFamily="34" charset="0"/>
                <a:ea typeface="+mn-ea"/>
                <a:cs typeface="+mn-cs"/>
              </a:defRPr>
            </a:lvl1pPr>
            <a:lvl2pPr marL="891540" indent="-342900" algn="l" defTabSz="1097280" rtl="0" eaLnBrk="0" latinLnBrk="0" hangingPunct="0">
              <a:spcBef>
                <a:spcPct val="20000"/>
              </a:spcBef>
              <a:buChar char="–"/>
              <a:defRPr sz="3360" kern="1200">
                <a:solidFill>
                  <a:schemeClr val="tx1"/>
                </a:solidFill>
                <a:latin typeface="Arial" pitchFamily="34" charset="0"/>
                <a:ea typeface="+mn-ea"/>
                <a:cs typeface="+mn-cs"/>
              </a:defRPr>
            </a:lvl2pPr>
            <a:lvl3pPr marL="1371600" indent="-274320" algn="l" defTabSz="1097280" rtl="0" eaLnBrk="0" latinLnBrk="0" hangingPunct="0">
              <a:spcBef>
                <a:spcPct val="20000"/>
              </a:spcBef>
              <a:buChar char="•"/>
              <a:defRPr sz="2880" kern="1200">
                <a:solidFill>
                  <a:schemeClr val="tx1"/>
                </a:solidFill>
                <a:latin typeface="Arial" pitchFamily="34" charset="0"/>
                <a:ea typeface="+mn-ea"/>
                <a:cs typeface="+mn-cs"/>
              </a:defRPr>
            </a:lvl3pPr>
            <a:lvl4pPr marL="1920240" indent="-274320" algn="l" defTabSz="1097280" rtl="0" eaLnBrk="0" latinLnBrk="0" hangingPunct="0">
              <a:spcBef>
                <a:spcPct val="20000"/>
              </a:spcBef>
              <a:buChar char="–"/>
              <a:defRPr sz="2400" kern="1200">
                <a:solidFill>
                  <a:schemeClr val="tx1"/>
                </a:solidFill>
                <a:latin typeface="Arial" pitchFamily="34" charset="0"/>
                <a:ea typeface="+mn-ea"/>
                <a:cs typeface="+mn-cs"/>
              </a:defRPr>
            </a:lvl4pPr>
            <a:lvl5pPr marL="2468880" indent="-274320" algn="l" defTabSz="1097280" rtl="0" eaLnBrk="0" latinLnBrk="0" hangingPunct="0">
              <a:spcBef>
                <a:spcPct val="20000"/>
              </a:spcBef>
              <a:buChar char="»"/>
              <a:defRPr sz="2400" kern="1200">
                <a:solidFill>
                  <a:schemeClr val="tx1"/>
                </a:solidFill>
                <a:latin typeface="Arial" pitchFamily="34" charset="0"/>
                <a:ea typeface="+mn-ea"/>
                <a:cs typeface="+mn-cs"/>
              </a:defRPr>
            </a:lvl5pPr>
            <a:lvl6pPr marL="3017520" indent="-274320" algn="l" defTabSz="1097280" rtl="0" eaLnBrk="0" fontAlgn="base" latinLnBrk="0" hangingPunct="0">
              <a:spcBef>
                <a:spcPct val="20000"/>
              </a:spcBef>
              <a:spcAft>
                <a:spcPct val="0"/>
              </a:spcAft>
              <a:buChar char="»"/>
              <a:defRPr sz="2400" kern="1200">
                <a:solidFill>
                  <a:schemeClr val="tx1"/>
                </a:solidFill>
                <a:latin typeface="Arial" pitchFamily="34" charset="0"/>
                <a:ea typeface="+mn-ea"/>
                <a:cs typeface="+mn-cs"/>
              </a:defRPr>
            </a:lvl6pPr>
            <a:lvl7pPr marL="3566160" indent="-274320" algn="l" defTabSz="1097280" rtl="0" eaLnBrk="0" fontAlgn="base" latinLnBrk="0" hangingPunct="0">
              <a:spcBef>
                <a:spcPct val="20000"/>
              </a:spcBef>
              <a:spcAft>
                <a:spcPct val="0"/>
              </a:spcAft>
              <a:buChar char="»"/>
              <a:defRPr sz="2400" kern="1200">
                <a:solidFill>
                  <a:schemeClr val="tx1"/>
                </a:solidFill>
                <a:latin typeface="Arial" pitchFamily="34" charset="0"/>
                <a:ea typeface="+mn-ea"/>
                <a:cs typeface="+mn-cs"/>
              </a:defRPr>
            </a:lvl7pPr>
            <a:lvl8pPr marL="4114800" indent="-274320" algn="l" defTabSz="1097280" rtl="0" eaLnBrk="0" fontAlgn="base" latinLnBrk="0" hangingPunct="0">
              <a:spcBef>
                <a:spcPct val="20000"/>
              </a:spcBef>
              <a:spcAft>
                <a:spcPct val="0"/>
              </a:spcAft>
              <a:buChar char="»"/>
              <a:defRPr sz="2400" kern="1200">
                <a:solidFill>
                  <a:schemeClr val="tx1"/>
                </a:solidFill>
                <a:latin typeface="Arial" pitchFamily="34" charset="0"/>
                <a:ea typeface="+mn-ea"/>
                <a:cs typeface="+mn-cs"/>
              </a:defRPr>
            </a:lvl8pPr>
            <a:lvl9pPr marL="4663440" indent="-274320" algn="l" defTabSz="1097280" rtl="0" eaLnBrk="0" fontAlgn="base" latinLnBrk="0" hangingPunct="0">
              <a:spcBef>
                <a:spcPct val="20000"/>
              </a:spcBef>
              <a:spcAft>
                <a:spcPct val="0"/>
              </a:spcAft>
              <a:buChar char="»"/>
              <a:defRPr sz="2400" kern="1200">
                <a:solidFill>
                  <a:schemeClr val="tx1"/>
                </a:solidFill>
                <a:latin typeface="Arial" pitchFamily="34" charset="0"/>
                <a:ea typeface="+mn-ea"/>
                <a:cs typeface="+mn-cs"/>
              </a:defRPr>
            </a:lvl9pPr>
          </a:lstStyle>
          <a:p>
            <a:pPr>
              <a:spcBef>
                <a:spcPct val="0"/>
              </a:spcBef>
              <a:buFontTx/>
              <a:buNone/>
            </a:pPr>
            <a:r>
              <a:rPr lang="cs-CZ" altLang="cs-CZ" sz="3240">
                <a:solidFill>
                  <a:schemeClr val="hlink"/>
                </a:solidFill>
                <a:latin typeface="Times New Roman" pitchFamily="18" charset="0"/>
              </a:rPr>
              <a:t>Negativně definitní – </a:t>
            </a:r>
            <a:r>
              <a:rPr lang="cs-CZ" altLang="cs-CZ" sz="2400">
                <a:solidFill>
                  <a:schemeClr val="hlink"/>
                </a:solidFill>
                <a:latin typeface="Times New Roman" pitchFamily="18" charset="0"/>
              </a:rPr>
              <a:t>maximum.</a:t>
            </a:r>
          </a:p>
        </p:txBody>
      </p:sp>
      <p:sp>
        <p:nvSpPr>
          <p:cNvPr id="29704" name="Rectangle 14"/>
          <p:cNvSpPr>
            <a:spLocks noChangeArrowheads="1"/>
          </p:cNvSpPr>
          <p:nvPr/>
        </p:nvSpPr>
        <p:spPr bwMode="auto">
          <a:xfrm>
            <a:off x="6355082" y="3429000"/>
            <a:ext cx="4623436" cy="6093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defPPr>
              <a:defRPr lang="cs-CZ"/>
            </a:defPPr>
            <a:lvl1pPr marL="548640" indent="-548640" algn="l" defTabSz="1097280" rtl="0" eaLnBrk="0" latinLnBrk="0" hangingPunct="0">
              <a:spcBef>
                <a:spcPct val="20000"/>
              </a:spcBef>
              <a:buChar char="•"/>
              <a:defRPr sz="3840" kern="1200">
                <a:solidFill>
                  <a:schemeClr val="tx1"/>
                </a:solidFill>
                <a:latin typeface="Arial" pitchFamily="34" charset="0"/>
                <a:ea typeface="+mn-ea"/>
                <a:cs typeface="+mn-cs"/>
              </a:defRPr>
            </a:lvl1pPr>
            <a:lvl2pPr marL="891540" indent="-342900" algn="l" defTabSz="1097280" rtl="0" eaLnBrk="0" latinLnBrk="0" hangingPunct="0">
              <a:spcBef>
                <a:spcPct val="20000"/>
              </a:spcBef>
              <a:buChar char="–"/>
              <a:defRPr sz="3360" kern="1200">
                <a:solidFill>
                  <a:schemeClr val="tx1"/>
                </a:solidFill>
                <a:latin typeface="Arial" pitchFamily="34" charset="0"/>
                <a:ea typeface="+mn-ea"/>
                <a:cs typeface="+mn-cs"/>
              </a:defRPr>
            </a:lvl2pPr>
            <a:lvl3pPr marL="1371600" indent="-274320" algn="l" defTabSz="1097280" rtl="0" eaLnBrk="0" latinLnBrk="0" hangingPunct="0">
              <a:spcBef>
                <a:spcPct val="20000"/>
              </a:spcBef>
              <a:buChar char="•"/>
              <a:defRPr sz="2880" kern="1200">
                <a:solidFill>
                  <a:schemeClr val="tx1"/>
                </a:solidFill>
                <a:latin typeface="Arial" pitchFamily="34" charset="0"/>
                <a:ea typeface="+mn-ea"/>
                <a:cs typeface="+mn-cs"/>
              </a:defRPr>
            </a:lvl3pPr>
            <a:lvl4pPr marL="1920240" indent="-274320" algn="l" defTabSz="1097280" rtl="0" eaLnBrk="0" latinLnBrk="0" hangingPunct="0">
              <a:spcBef>
                <a:spcPct val="20000"/>
              </a:spcBef>
              <a:buChar char="–"/>
              <a:defRPr sz="2400" kern="1200">
                <a:solidFill>
                  <a:schemeClr val="tx1"/>
                </a:solidFill>
                <a:latin typeface="Arial" pitchFamily="34" charset="0"/>
                <a:ea typeface="+mn-ea"/>
                <a:cs typeface="+mn-cs"/>
              </a:defRPr>
            </a:lvl4pPr>
            <a:lvl5pPr marL="2468880" indent="-274320" algn="l" defTabSz="1097280" rtl="0" eaLnBrk="0" latinLnBrk="0" hangingPunct="0">
              <a:spcBef>
                <a:spcPct val="20000"/>
              </a:spcBef>
              <a:buChar char="»"/>
              <a:defRPr sz="2400" kern="1200">
                <a:solidFill>
                  <a:schemeClr val="tx1"/>
                </a:solidFill>
                <a:latin typeface="Arial" pitchFamily="34" charset="0"/>
                <a:ea typeface="+mn-ea"/>
                <a:cs typeface="+mn-cs"/>
              </a:defRPr>
            </a:lvl5pPr>
            <a:lvl6pPr marL="3017520" indent="-274320" algn="l" defTabSz="1097280" rtl="0" eaLnBrk="0" fontAlgn="base" latinLnBrk="0" hangingPunct="0">
              <a:spcBef>
                <a:spcPct val="20000"/>
              </a:spcBef>
              <a:spcAft>
                <a:spcPct val="0"/>
              </a:spcAft>
              <a:buChar char="»"/>
              <a:defRPr sz="2400" kern="1200">
                <a:solidFill>
                  <a:schemeClr val="tx1"/>
                </a:solidFill>
                <a:latin typeface="Arial" pitchFamily="34" charset="0"/>
                <a:ea typeface="+mn-ea"/>
                <a:cs typeface="+mn-cs"/>
              </a:defRPr>
            </a:lvl6pPr>
            <a:lvl7pPr marL="3566160" indent="-274320" algn="l" defTabSz="1097280" rtl="0" eaLnBrk="0" fontAlgn="base" latinLnBrk="0" hangingPunct="0">
              <a:spcBef>
                <a:spcPct val="20000"/>
              </a:spcBef>
              <a:spcAft>
                <a:spcPct val="0"/>
              </a:spcAft>
              <a:buChar char="»"/>
              <a:defRPr sz="2400" kern="1200">
                <a:solidFill>
                  <a:schemeClr val="tx1"/>
                </a:solidFill>
                <a:latin typeface="Arial" pitchFamily="34" charset="0"/>
                <a:ea typeface="+mn-ea"/>
                <a:cs typeface="+mn-cs"/>
              </a:defRPr>
            </a:lvl7pPr>
            <a:lvl8pPr marL="4114800" indent="-274320" algn="l" defTabSz="1097280" rtl="0" eaLnBrk="0" fontAlgn="base" latinLnBrk="0" hangingPunct="0">
              <a:spcBef>
                <a:spcPct val="20000"/>
              </a:spcBef>
              <a:spcAft>
                <a:spcPct val="0"/>
              </a:spcAft>
              <a:buChar char="»"/>
              <a:defRPr sz="2400" kern="1200">
                <a:solidFill>
                  <a:schemeClr val="tx1"/>
                </a:solidFill>
                <a:latin typeface="Arial" pitchFamily="34" charset="0"/>
                <a:ea typeface="+mn-ea"/>
                <a:cs typeface="+mn-cs"/>
              </a:defRPr>
            </a:lvl8pPr>
            <a:lvl9pPr marL="4663440" indent="-274320" algn="l" defTabSz="1097280" rtl="0" eaLnBrk="0" fontAlgn="base" latinLnBrk="0" hangingPunct="0">
              <a:spcBef>
                <a:spcPct val="20000"/>
              </a:spcBef>
              <a:spcAft>
                <a:spcPct val="0"/>
              </a:spcAft>
              <a:buChar char="»"/>
              <a:defRPr sz="2400" kern="1200">
                <a:solidFill>
                  <a:schemeClr val="tx1"/>
                </a:solidFill>
                <a:latin typeface="Arial" pitchFamily="34" charset="0"/>
                <a:ea typeface="+mn-ea"/>
                <a:cs typeface="+mn-cs"/>
              </a:defRPr>
            </a:lvl9pPr>
          </a:lstStyle>
          <a:p>
            <a:pPr eaLnBrk="1" hangingPunct="1">
              <a:buFontTx/>
              <a:buNone/>
            </a:pPr>
            <a:r>
              <a:rPr lang="cs-CZ" altLang="cs-CZ" sz="3240">
                <a:solidFill>
                  <a:schemeClr val="hlink"/>
                </a:solidFill>
                <a:latin typeface="Times New Roman" pitchFamily="18" charset="0"/>
              </a:rPr>
              <a:t>Indefinitní- inflexe. </a:t>
            </a:r>
          </a:p>
        </p:txBody>
      </p:sp>
      <p:pic>
        <p:nvPicPr>
          <p:cNvPr id="29705" name="Picture 15" descr="3d-graf_2"/>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6440805" y="3933825"/>
            <a:ext cx="4364355" cy="2482850"/>
          </a:xfrm>
          <a:prstGeom prst="rect">
            <a:avLst/>
          </a:prstGeom>
          <a:noFill/>
          <a:ln w="9525">
            <a:solidFill>
              <a:schemeClr val="folHlink"/>
            </a:solidFill>
            <a:miter lim="800000"/>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1036491"/>
      </p:ext>
    </p:extLst>
  </p:cSld>
  <p:clrMapOvr>
    <a:masterClrMapping/>
  </p:clrMapOvr>
  <p:transition/>
  <p:timing/>
</p:sld>
</file>

<file path=ppt/slides/slide6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pic>
        <p:nvPicPr>
          <p:cNvPr id="8"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398270" y="1454982"/>
            <a:ext cx="9395461" cy="50847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Nadpis 1"/>
          <p:cNvSpPr>
            <a:spLocks noGrp="1"/>
          </p:cNvSpPr>
          <p:nvPr>
            <p:ph type="title"/>
          </p:nvPr>
        </p:nvSpPr>
        <p:spPr/>
        <p:txBody>
          <a:bodyPr/>
          <a:lstStyle/>
          <a:p>
            <a:r>
              <a:rPr lang="cs-CZ">
                <a:solidFill>
                  <a:srgbClr val="C00000"/>
                </a:solidFill>
              </a:rPr>
              <a:t>Reálné funkce dvou proměnných</a:t>
            </a:r>
            <a:endParaRPr lang="en-US">
              <a:solidFill>
                <a:srgbClr val="C00000"/>
              </a:solidFill>
            </a:endParaRPr>
          </a:p>
        </p:txBody>
      </p:sp>
      <p:sp>
        <p:nvSpPr>
          <p:cNvPr id="4" name="Zástupný symbol pro číslo snímku 3"/>
          <p:cNvSpPr>
            <a:spLocks noGrp="1"/>
          </p:cNvSpPr>
          <p:nvPr>
            <p:ph type="sldNum" sz="quarter" idx="12"/>
          </p:nvPr>
        </p:nvSpPr>
        <p:spPr/>
        <p:txBody>
          <a:bodyPr/>
          <a:lstStyle/>
          <a:p>
            <a:fld id="{58ACF089-6BD9-4FF9-8F05-3BF27D933551}" type="slidenum">
              <a:rPr lang="cs-CZ" smtClean="0"/>
              <a:t>61</a:t>
            </a:fld>
            <a:endParaRPr lang="cs-CZ"/>
          </a:p>
        </p:txBody>
      </p:sp>
    </p:spTree>
    <p:extLst>
      <p:ext uri="{BB962C8B-B14F-4D97-AF65-F5344CB8AC3E}">
        <p14:creationId xmlns:p14="http://schemas.microsoft.com/office/powerpoint/2010/main" val="68200632"/>
      </p:ext>
    </p:extLst>
  </p:cSld>
  <p:clrMapOvr>
    <a:masterClrMapping/>
  </p:clrMapOvr>
  <p:transition/>
  <p:timing/>
</p:sld>
</file>

<file path=ppt/slides/slide6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Nadpis 1"/>
          <p:cNvSpPr>
            <a:spLocks noGrp="1"/>
          </p:cNvSpPr>
          <p:nvPr>
            <p:ph type="title"/>
          </p:nvPr>
        </p:nvSpPr>
        <p:spPr>
          <a:xfrm>
            <a:off x="1158240" y="184934"/>
            <a:ext cx="9875520" cy="1143000"/>
          </a:xfrm>
        </p:spPr>
        <p:txBody>
          <a:bodyPr/>
          <a:lstStyle/>
          <a:p>
            <a:r>
              <a:rPr lang="cs-CZ">
                <a:solidFill>
                  <a:srgbClr val="C00000"/>
                </a:solidFill>
              </a:rPr>
              <a:t>Stacionární bod</a:t>
            </a:r>
            <a:endParaRPr lang="en-US">
              <a:solidFill>
                <a:srgbClr val="C00000"/>
              </a:solidFill>
            </a:endParaRPr>
          </a:p>
        </p:txBody>
      </p:sp>
      <p:sp>
        <p:nvSpPr>
          <p:cNvPr id="4" name="Zástupný symbol pro číslo snímku 3"/>
          <p:cNvSpPr>
            <a:spLocks noGrp="1"/>
          </p:cNvSpPr>
          <p:nvPr>
            <p:ph type="sldNum" sz="quarter" idx="12"/>
          </p:nvPr>
        </p:nvSpPr>
        <p:spPr/>
        <p:txBody>
          <a:bodyPr/>
          <a:lstStyle/>
          <a:p>
            <a:fld id="{58ACF089-6BD9-4FF9-8F05-3BF27D933551}" type="slidenum">
              <a:rPr lang="cs-CZ" smtClean="0"/>
              <a:t>62</a:t>
            </a:fld>
            <a:endParaRPr lang="cs-CZ"/>
          </a:p>
        </p:txBody>
      </p:sp>
      <p:sp>
        <p:nvSpPr>
          <p:cNvPr id="5" name="TextovéPole 4"/>
          <p:cNvSpPr txBox="1"/>
          <p:nvPr/>
        </p:nvSpPr>
        <p:spPr>
          <a:xfrm>
            <a:off x="1429881" y="1355170"/>
            <a:ext cx="9332237" cy="4173450"/>
          </a:xfrm>
          <a:prstGeom prst="rect">
            <a:avLst/>
          </a:prstGeom>
          <a:noFill/>
        </p:spPr>
        <p:txBody>
          <a:bodyPr wrap="square" rtlCol="0">
            <a:spAutoFit/>
          </a:bodyPr>
          <a:lstStyle>
            <a:defPPr>
              <a:defRPr lang="cs-CZ"/>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a:lstStyle>
          <a:p>
            <a:pPr>
              <a:spcBef>
                <a:spcPct val="0"/>
              </a:spcBef>
            </a:pPr>
            <a:r>
              <a:rPr lang="cs-CZ" altLang="cs-CZ" sz="2400">
                <a:latin typeface="Source Sans Pro Semibold" panose="020b0604020202020204" charset="-18"/>
              </a:rPr>
              <a:t>Stacionární bod je definován jako bod, kde  </a:t>
            </a:r>
            <a:r>
              <a:rPr lang="cs-CZ" altLang="cs-CZ" sz="2400" i="1">
                <a:solidFill>
                  <a:srgbClr val="C00000"/>
                </a:solidFill>
                <a:latin typeface="Source Sans Pro Semibold" panose="020b0604020202020204" charset="-18"/>
              </a:rPr>
              <a:t>grad</a:t>
            </a:r>
            <a:r>
              <a:rPr lang="cs-CZ" altLang="cs-CZ" sz="2400">
                <a:solidFill>
                  <a:srgbClr val="C00000"/>
                </a:solidFill>
                <a:latin typeface="Source Sans Pro Semibold" panose="020b0604020202020204" charset="-18"/>
              </a:rPr>
              <a:t> </a:t>
            </a:r>
            <a:r>
              <a:rPr lang="cs-CZ" altLang="cs-CZ" sz="2400" i="1">
                <a:solidFill>
                  <a:srgbClr val="C00000"/>
                </a:solidFill>
                <a:latin typeface="Source Sans Pro Semibold" panose="020b0604020202020204" charset="-18"/>
              </a:rPr>
              <a:t>f (x) </a:t>
            </a:r>
            <a:r>
              <a:rPr lang="cs-CZ" altLang="cs-CZ" sz="2400">
                <a:solidFill>
                  <a:srgbClr val="C00000"/>
                </a:solidFill>
                <a:latin typeface="Source Sans Pro Semibold" panose="020b0604020202020204" charset="-18"/>
              </a:rPr>
              <a:t>= </a:t>
            </a:r>
            <a:r>
              <a:rPr lang="cs-CZ" altLang="cs-CZ" sz="2400">
                <a:solidFill>
                  <a:srgbClr val="C00000"/>
                </a:solidFill>
                <a:latin typeface="Source Sans Pro Semibold" panose="020b0604020202020204" charset="-18"/>
                <a:sym typeface="Symbol" pitchFamily="18" charset="2"/>
              </a:rPr>
              <a:t></a:t>
            </a:r>
            <a:r>
              <a:rPr lang="cs-CZ" altLang="cs-CZ" sz="2400" i="1">
                <a:solidFill>
                  <a:srgbClr val="C00000"/>
                </a:solidFill>
                <a:latin typeface="Source Sans Pro Semibold" panose="020b0604020202020204" charset="-18"/>
                <a:sym typeface="Symbol" pitchFamily="18" charset="2"/>
              </a:rPr>
              <a:t>f</a:t>
            </a:r>
            <a:r>
              <a:rPr lang="cs-CZ" altLang="cs-CZ" sz="2400">
                <a:solidFill>
                  <a:srgbClr val="C00000"/>
                </a:solidFill>
                <a:latin typeface="Source Sans Pro Semibold" panose="020b0604020202020204" charset="-18"/>
              </a:rPr>
              <a:t> = 0. </a:t>
            </a:r>
          </a:p>
          <a:p>
            <a:pPr>
              <a:spcBef>
                <a:spcPct val="0"/>
              </a:spcBef>
            </a:pPr>
            <a:endParaRPr lang="cs-CZ" altLang="cs-CZ" sz="2400">
              <a:latin typeface="Source Sans Pro Semibold" panose="020b0604020202020204" charset="-18"/>
            </a:endParaRPr>
          </a:p>
          <a:p>
            <a:pPr>
              <a:spcBef>
                <a:spcPct val="0"/>
              </a:spcBef>
            </a:pPr>
            <a:r>
              <a:rPr lang="cs-CZ" altLang="cs-CZ" sz="2400">
                <a:solidFill>
                  <a:schemeClr val="accent1"/>
                </a:solidFill>
                <a:latin typeface="Source Sans Pro Semibold" panose="020b0604020202020204" charset="-18"/>
              </a:rPr>
              <a:t>Existenci extrému pak popisuje následující věta </a:t>
            </a:r>
            <a:r>
              <a:rPr lang="cs-CZ" altLang="cs-CZ" sz="2400">
                <a:latin typeface="Source Sans Pro Semibold" panose="020b0604020202020204" charset="-18"/>
                <a:cs typeface="Times New Roman" pitchFamily="18" charset="0"/>
              </a:rPr>
              <a:t>(viz </a:t>
            </a:r>
            <a:r>
              <a:rPr lang="cs-CZ" sz="2400"/>
              <a:t>[1], [4], [7],…):</a:t>
            </a:r>
            <a:endParaRPr lang="cs-CZ" altLang="cs-CZ" sz="2400">
              <a:solidFill>
                <a:schemeClr val="accent1"/>
              </a:solidFill>
              <a:latin typeface="Source Sans Pro Semibold" panose="020b0604020202020204" charset="-18"/>
            </a:endParaRPr>
          </a:p>
          <a:p>
            <a:pPr>
              <a:spcBef>
                <a:spcPct val="0"/>
              </a:spcBef>
            </a:pPr>
            <a:r>
              <a:rPr lang="cs-CZ" altLang="cs-CZ" sz="2400">
                <a:latin typeface="Source Sans Pro Semibold" panose="020b0604020202020204" charset="-18"/>
              </a:rPr>
              <a:t>Nechť </a:t>
            </a:r>
            <a:r>
              <a:rPr lang="cs-CZ" altLang="cs-CZ" sz="2400" i="1">
                <a:latin typeface="Source Sans Pro Semibold" panose="020b0604020202020204" charset="-18"/>
              </a:rPr>
              <a:t>f</a:t>
            </a:r>
            <a:r>
              <a:rPr lang="cs-CZ" altLang="cs-CZ" sz="2400">
                <a:latin typeface="Source Sans Pro Semibold" panose="020b0604020202020204" charset="-18"/>
              </a:rPr>
              <a:t>(</a:t>
            </a:r>
            <a:r>
              <a:rPr lang="cs-CZ" altLang="cs-CZ" sz="2400" i="1">
                <a:latin typeface="Source Sans Pro Semibold" panose="020b0604020202020204" charset="-18"/>
              </a:rPr>
              <a:t>x</a:t>
            </a:r>
            <a:r>
              <a:rPr lang="cs-CZ" altLang="cs-CZ" sz="2400" baseline="-25000">
                <a:latin typeface="Source Sans Pro Semibold" panose="020b0604020202020204" charset="-18"/>
              </a:rPr>
              <a:t>1</a:t>
            </a:r>
            <a:r>
              <a:rPr lang="cs-CZ" altLang="cs-CZ" sz="2400">
                <a:latin typeface="Source Sans Pro Semibold" panose="020b0604020202020204" charset="-18"/>
              </a:rPr>
              <a:t>, …, </a:t>
            </a:r>
            <a:r>
              <a:rPr lang="cs-CZ" altLang="cs-CZ" sz="2400" i="1" err="1">
                <a:latin typeface="Source Sans Pro Semibold" panose="020b0604020202020204" charset="-18"/>
              </a:rPr>
              <a:t>x</a:t>
            </a:r>
            <a:r>
              <a:rPr lang="cs-CZ" altLang="cs-CZ" sz="2400" baseline="-25000" err="1">
                <a:latin typeface="Source Sans Pro Semibold" panose="020b0604020202020204" charset="-18"/>
              </a:rPr>
              <a:t>n</a:t>
            </a:r>
            <a:r>
              <a:rPr lang="cs-CZ" altLang="cs-CZ" sz="2400">
                <a:latin typeface="Source Sans Pro Semibold" panose="020b0604020202020204" charset="-18"/>
              </a:rPr>
              <a:t>) je spojitá a má spojitou první a druhou derivaci v každém bodě definičního oboru. Nechť existuje </a:t>
            </a:r>
            <a:r>
              <a:rPr lang="cs-CZ" altLang="cs-CZ" sz="2400" i="1">
                <a:latin typeface="Source Sans Pro Semibold" panose="020b0604020202020204" charset="-18"/>
              </a:rPr>
              <a:t>x</a:t>
            </a:r>
            <a:r>
              <a:rPr lang="cs-CZ" altLang="cs-CZ" sz="2400" baseline="-25000">
                <a:latin typeface="Source Sans Pro Semibold" panose="020b0604020202020204" charset="-18"/>
              </a:rPr>
              <a:t>0</a:t>
            </a:r>
            <a:r>
              <a:rPr lang="cs-CZ" altLang="cs-CZ" sz="2400">
                <a:latin typeface="Source Sans Pro Semibold" panose="020b0604020202020204" charset="-18"/>
              </a:rPr>
              <a:t> tak, že:</a:t>
            </a:r>
          </a:p>
          <a:p>
            <a:pPr algn="ctr">
              <a:spcBef>
                <a:spcPct val="0"/>
              </a:spcBef>
            </a:pPr>
            <a:endParaRPr lang="cs-CZ" altLang="cs-CZ" sz="2400">
              <a:latin typeface="Source Sans Pro Semibold" panose="020b0604020202020204" charset="-18"/>
            </a:endParaRPr>
          </a:p>
          <a:p>
            <a:pPr algn="ctr">
              <a:spcBef>
                <a:spcPct val="0"/>
              </a:spcBef>
            </a:pPr>
            <a:r>
              <a:rPr lang="cs-CZ" altLang="cs-CZ" sz="2400" i="1">
                <a:latin typeface="Source Sans Pro Semibold" panose="020b0604020202020204" charset="-18"/>
              </a:rPr>
              <a:t>grad f(x</a:t>
            </a:r>
            <a:r>
              <a:rPr lang="cs-CZ" altLang="cs-CZ" sz="2400" i="1" baseline="-25000">
                <a:latin typeface="Source Sans Pro Semibold" panose="020b0604020202020204" charset="-18"/>
              </a:rPr>
              <a:t>0</a:t>
            </a:r>
            <a:r>
              <a:rPr lang="cs-CZ" altLang="cs-CZ" sz="2400" i="1">
                <a:latin typeface="Source Sans Pro Semibold" panose="020b0604020202020204" charset="-18"/>
              </a:rPr>
              <a:t>) =</a:t>
            </a:r>
            <a:r>
              <a:rPr lang="cs-CZ" altLang="cs-CZ" sz="2400" i="1">
                <a:latin typeface="Source Sans Pro Semibold" panose="020b0604020202020204" charset="-18"/>
                <a:sym typeface="Symbol" pitchFamily="18" charset="2"/>
              </a:rPr>
              <a:t>  </a:t>
            </a:r>
            <a:r>
              <a:rPr lang="cs-CZ" altLang="cs-CZ" sz="2400" i="1">
                <a:latin typeface="Source Sans Pro Semibold" panose="020b0604020202020204" charset="-18"/>
              </a:rPr>
              <a:t>f(x</a:t>
            </a:r>
            <a:r>
              <a:rPr lang="cs-CZ" altLang="cs-CZ" sz="2400" i="1" baseline="-25000">
                <a:latin typeface="Source Sans Pro Semibold" panose="020b0604020202020204" charset="-18"/>
              </a:rPr>
              <a:t>0</a:t>
            </a:r>
            <a:r>
              <a:rPr lang="cs-CZ" altLang="cs-CZ" sz="2400" i="1">
                <a:latin typeface="Source Sans Pro Semibold" panose="020b0604020202020204" charset="-18"/>
              </a:rPr>
              <a:t>) = 0. </a:t>
            </a:r>
          </a:p>
          <a:p>
            <a:pPr>
              <a:spcBef>
                <a:spcPct val="0"/>
              </a:spcBef>
            </a:pPr>
            <a:endParaRPr lang="cs-CZ" altLang="cs-CZ" sz="2400">
              <a:solidFill>
                <a:schemeClr val="accent1"/>
              </a:solidFill>
              <a:latin typeface="Source Sans Pro Semibold" panose="020b0604020202020204" charset="-18"/>
            </a:endParaRPr>
          </a:p>
          <a:p>
            <a:pPr>
              <a:spcBef>
                <a:spcPct val="0"/>
              </a:spcBef>
            </a:pPr>
            <a:r>
              <a:rPr lang="cs-CZ" altLang="cs-CZ" sz="2400">
                <a:solidFill>
                  <a:schemeClr val="accent1"/>
                </a:solidFill>
                <a:latin typeface="Source Sans Pro Semibold" panose="020b0604020202020204" charset="-18"/>
              </a:rPr>
              <a:t>Pak platí:</a:t>
            </a:r>
            <a:endParaRPr lang="cs-CZ" altLang="cs-CZ" sz="2400">
              <a:solidFill>
                <a:srgbClr val="009900"/>
              </a:solidFill>
              <a:latin typeface="Source Sans Pro Semibold" panose="020b0604020202020204" charset="-18"/>
            </a:endParaRPr>
          </a:p>
          <a:p>
            <a:pPr marL="411480" indent="-411480">
              <a:spcBef>
                <a:spcPct val="0"/>
              </a:spcBef>
              <a:buAutoNum type="alphaLcParenR"/>
            </a:pPr>
            <a:r>
              <a:rPr lang="cs-CZ" altLang="cs-CZ" sz="2400">
                <a:latin typeface="Source Sans Pro Semibold" panose="020b0604020202020204" charset="-18"/>
              </a:rPr>
              <a:t>Je-li </a:t>
            </a:r>
            <a:r>
              <a:rPr lang="cs-CZ" altLang="cs-CZ" sz="2400" i="1">
                <a:latin typeface="Source Sans Pro Semibold" panose="020b0604020202020204" charset="-18"/>
              </a:rPr>
              <a:t>H</a:t>
            </a:r>
            <a:r>
              <a:rPr lang="cs-CZ" altLang="cs-CZ" sz="2400">
                <a:latin typeface="Source Sans Pro Semibold" panose="020b0604020202020204" charset="-18"/>
              </a:rPr>
              <a:t>(</a:t>
            </a:r>
            <a:r>
              <a:rPr lang="cs-CZ" altLang="cs-CZ" sz="2400" i="1">
                <a:latin typeface="Source Sans Pro Semibold" panose="020b0604020202020204" charset="-18"/>
              </a:rPr>
              <a:t>x</a:t>
            </a:r>
            <a:r>
              <a:rPr lang="cs-CZ" altLang="cs-CZ" sz="2400" baseline="-25000">
                <a:latin typeface="Source Sans Pro Semibold" panose="020b0604020202020204" charset="-18"/>
              </a:rPr>
              <a:t>0</a:t>
            </a:r>
            <a:r>
              <a:rPr lang="cs-CZ" altLang="cs-CZ" sz="2400">
                <a:latin typeface="Source Sans Pro Semibold" panose="020b0604020202020204" charset="-18"/>
              </a:rPr>
              <a:t>) negativně definitní pak v bodě </a:t>
            </a:r>
            <a:r>
              <a:rPr lang="cs-CZ" altLang="cs-CZ" sz="2400" i="1">
                <a:latin typeface="Source Sans Pro Semibold" panose="020b0604020202020204" charset="-18"/>
              </a:rPr>
              <a:t>x</a:t>
            </a:r>
            <a:r>
              <a:rPr lang="cs-CZ" altLang="cs-CZ" sz="2400" baseline="-25000">
                <a:latin typeface="Source Sans Pro Semibold" panose="020b0604020202020204" charset="-18"/>
              </a:rPr>
              <a:t>0</a:t>
            </a:r>
            <a:r>
              <a:rPr lang="cs-CZ" altLang="cs-CZ" sz="2400">
                <a:latin typeface="Source Sans Pro Semibold" panose="020b0604020202020204" charset="-18"/>
              </a:rPr>
              <a:t> je lokální maximum.</a:t>
            </a:r>
          </a:p>
          <a:p>
            <a:pPr marL="411480" indent="-411480">
              <a:spcBef>
                <a:spcPct val="0"/>
              </a:spcBef>
              <a:buAutoNum type="alphaLcParenR"/>
            </a:pPr>
            <a:r>
              <a:rPr lang="cs-CZ" altLang="cs-CZ" sz="2400">
                <a:latin typeface="Source Sans Pro Semibold" panose="020b0604020202020204" charset="-18"/>
              </a:rPr>
              <a:t>Je-li </a:t>
            </a:r>
            <a:r>
              <a:rPr lang="cs-CZ" altLang="cs-CZ" sz="2400" i="1">
                <a:latin typeface="Source Sans Pro Semibold" panose="020b0604020202020204" charset="-18"/>
              </a:rPr>
              <a:t>H</a:t>
            </a:r>
            <a:r>
              <a:rPr lang="cs-CZ" altLang="cs-CZ" sz="2400">
                <a:latin typeface="Source Sans Pro Semibold" panose="020b0604020202020204" charset="-18"/>
              </a:rPr>
              <a:t>(</a:t>
            </a:r>
            <a:r>
              <a:rPr lang="cs-CZ" altLang="cs-CZ" sz="2400" i="1">
                <a:latin typeface="Source Sans Pro Semibold" panose="020b0604020202020204" charset="-18"/>
              </a:rPr>
              <a:t>x</a:t>
            </a:r>
            <a:r>
              <a:rPr lang="cs-CZ" altLang="cs-CZ" sz="2400" baseline="-25000">
                <a:latin typeface="Source Sans Pro Semibold" panose="020b0604020202020204" charset="-18"/>
              </a:rPr>
              <a:t>0</a:t>
            </a:r>
            <a:r>
              <a:rPr lang="cs-CZ" altLang="cs-CZ" sz="2400">
                <a:latin typeface="Source Sans Pro Semibold" panose="020b0604020202020204" charset="-18"/>
              </a:rPr>
              <a:t>) pozitivně definitní pak v  bodě </a:t>
            </a:r>
            <a:r>
              <a:rPr lang="cs-CZ" altLang="cs-CZ" sz="2400" i="1">
                <a:latin typeface="Source Sans Pro Semibold" panose="020b0604020202020204" charset="-18"/>
              </a:rPr>
              <a:t>x</a:t>
            </a:r>
            <a:r>
              <a:rPr lang="cs-CZ" altLang="cs-CZ" sz="2400" baseline="-25000">
                <a:latin typeface="Source Sans Pro Semibold" panose="020b0604020202020204" charset="-18"/>
              </a:rPr>
              <a:t>0</a:t>
            </a:r>
            <a:r>
              <a:rPr lang="cs-CZ" altLang="cs-CZ" sz="2400">
                <a:latin typeface="Source Sans Pro Semibold" panose="020b0604020202020204" charset="-18"/>
              </a:rPr>
              <a:t> je lokální minimum.</a:t>
            </a:r>
          </a:p>
        </p:txBody>
      </p:sp>
    </p:spTree>
    <p:extLst>
      <p:ext uri="{BB962C8B-B14F-4D97-AF65-F5344CB8AC3E}">
        <p14:creationId xmlns:p14="http://schemas.microsoft.com/office/powerpoint/2010/main" val="355708353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53" presetClass="entr" presetSubtype="16" dur="500" fill="hold" nodeType="clickEffect">
                                  <p:stCondLst>
                                    <p:cond delay="0"/>
                                  </p:stCondLst>
                                  <p:childTnLst>
                                    <p:set>
                                      <p:cBhvr>
                                        <p:cTn id="6" dur="1" fill="hold">
                                          <p:stCondLst>
                                            <p:cond delay="0"/>
                                          </p:stCondLst>
                                        </p:cTn>
                                        <p:tgtEl>
                                          <p:spTgt spid="5">
                                            <p:txEl>
                                              <p:pRg st="7" end="7"/>
                                            </p:txEl>
                                          </p:spTgt>
                                        </p:tgtEl>
                                        <p:attrNameLst>
                                          <p:attrName>style.visibility</p:attrName>
                                        </p:attrNameLst>
                                      </p:cBhvr>
                                      <p:to>
                                        <p:strVal val="visible"/>
                                      </p:to>
                                    </p:set>
                                    <p:anim calcmode="lin" valueType="num">
                                      <p:cBhvr>
                                        <p:cTn id="7" dur="500" fill="hold"/>
                                        <p:tgtEl>
                                          <p:spTgt spid="5">
                                            <p:txEl>
                                              <p:pRg st="7" end="7"/>
                                            </p:txEl>
                                          </p:spTgt>
                                        </p:tgtEl>
                                        <p:attrNameLst>
                                          <p:attrName>ppt_w</p:attrName>
                                        </p:attrNameLst>
                                      </p:cBhvr>
                                      <p:tavLst>
                                        <p:tav tm="0">
                                          <p:val>
                                            <p:fltVal val="0"/>
                                          </p:val>
                                        </p:tav>
                                        <p:tav tm="100000">
                                          <p:val>
                                            <p:strVal val="#ppt_w"/>
                                          </p:val>
                                        </p:tav>
                                      </p:tavLst>
                                    </p:anim>
                                    <p:anim calcmode="lin" valueType="num">
                                      <p:cBhvr>
                                        <p:cTn id="8" dur="500" fill="hold"/>
                                        <p:tgtEl>
                                          <p:spTgt spid="5">
                                            <p:txEl>
                                              <p:pRg st="7" end="7"/>
                                            </p:txEl>
                                          </p:spTgt>
                                        </p:tgtEl>
                                        <p:attrNameLst>
                                          <p:attrName>ppt_h</p:attrName>
                                        </p:attrNameLst>
                                      </p:cBhvr>
                                      <p:tavLst>
                                        <p:tav tm="0">
                                          <p:val>
                                            <p:fltVal val="0"/>
                                          </p:val>
                                        </p:tav>
                                        <p:tav tm="100000">
                                          <p:val>
                                            <p:strVal val="#ppt_h"/>
                                          </p:val>
                                        </p:tav>
                                      </p:tavLst>
                                    </p:anim>
                                    <p:animEffect transition="in" filter="fade">
                                      <p:cBhvr>
                                        <p:cTn id="9" dur="500"/>
                                        <p:tgtEl>
                                          <p:spTgt spid="5">
                                            <p:txEl>
                                              <p:pRg st="7" end="7"/>
                                            </p:txEl>
                                          </p:spTgt>
                                        </p:tgtEl>
                                      </p:cBhvr>
                                    </p:animEffect>
                                  </p:childTnLst>
                                </p:cTn>
                              </p:par>
                              <p:par>
                                <p:cTn id="10" presetID="53" presetClass="entr" presetSubtype="16" dur="500" fill="hold" nodeType="withEffect">
                                  <p:stCondLst>
                                    <p:cond delay="0"/>
                                  </p:stCondLst>
                                  <p:childTnLst>
                                    <p:set>
                                      <p:cBhvr>
                                        <p:cTn id="11" dur="1" fill="hold">
                                          <p:stCondLst>
                                            <p:cond delay="0"/>
                                          </p:stCondLst>
                                        </p:cTn>
                                        <p:tgtEl>
                                          <p:spTgt spid="5">
                                            <p:txEl>
                                              <p:pRg st="8" end="8"/>
                                            </p:txEl>
                                          </p:spTgt>
                                        </p:tgtEl>
                                        <p:attrNameLst>
                                          <p:attrName>style.visibility</p:attrName>
                                        </p:attrNameLst>
                                      </p:cBhvr>
                                      <p:to>
                                        <p:strVal val="visible"/>
                                      </p:to>
                                    </p:set>
                                    <p:anim calcmode="lin" valueType="num">
                                      <p:cBhvr>
                                        <p:cTn id="12" dur="500" fill="hold"/>
                                        <p:tgtEl>
                                          <p:spTgt spid="5">
                                            <p:txEl>
                                              <p:pRg st="8" end="8"/>
                                            </p:txEl>
                                          </p:spTgt>
                                        </p:tgtEl>
                                        <p:attrNameLst>
                                          <p:attrName>ppt_w</p:attrName>
                                        </p:attrNameLst>
                                      </p:cBhvr>
                                      <p:tavLst>
                                        <p:tav tm="0">
                                          <p:val>
                                            <p:fltVal val="0"/>
                                          </p:val>
                                        </p:tav>
                                        <p:tav tm="100000">
                                          <p:val>
                                            <p:strVal val="#ppt_w"/>
                                          </p:val>
                                        </p:tav>
                                      </p:tavLst>
                                    </p:anim>
                                    <p:anim calcmode="lin" valueType="num">
                                      <p:cBhvr>
                                        <p:cTn id="13" dur="500" fill="hold"/>
                                        <p:tgtEl>
                                          <p:spTgt spid="5">
                                            <p:txEl>
                                              <p:pRg st="8" end="8"/>
                                            </p:txEl>
                                          </p:spTgt>
                                        </p:tgtEl>
                                        <p:attrNameLst>
                                          <p:attrName>ppt_h</p:attrName>
                                        </p:attrNameLst>
                                      </p:cBhvr>
                                      <p:tavLst>
                                        <p:tav tm="0">
                                          <p:val>
                                            <p:fltVal val="0"/>
                                          </p:val>
                                        </p:tav>
                                        <p:tav tm="100000">
                                          <p:val>
                                            <p:strVal val="#ppt_h"/>
                                          </p:val>
                                        </p:tav>
                                      </p:tavLst>
                                    </p:anim>
                                    <p:animEffect transition="in" filter="fade">
                                      <p:cBhvr>
                                        <p:cTn id="14" dur="500"/>
                                        <p:tgtEl>
                                          <p:spTgt spid="5">
                                            <p:txEl>
                                              <p:pRg st="8" end="8"/>
                                            </p:txEl>
                                          </p:spTgt>
                                        </p:tgtEl>
                                      </p:cBhvr>
                                    </p:animEffect>
                                  </p:childTnLst>
                                </p:cTn>
                              </p:par>
                            </p:childTnLst>
                          </p:cTn>
                        </p:par>
                      </p:childTnLst>
                    </p:cTn>
                  </p:par>
                  <p:par>
                    <p:cTn id="15" fill="hold" nodeType="clickPar">
                      <p:stCondLst>
                        <p:cond delay="indefinite"/>
                      </p:stCondLst>
                      <p:childTnLst>
                        <p:par>
                          <p:cTn id="16" fill="hold">
                            <p:stCondLst>
                              <p:cond delay="0"/>
                            </p:stCondLst>
                            <p:childTnLst>
                              <p:par>
                                <p:cTn id="17" presetID="53" presetClass="entr" presetSubtype="16" dur="500" fill="hold" nodeType="clickEffect">
                                  <p:stCondLst>
                                    <p:cond delay="0"/>
                                  </p:stCondLst>
                                  <p:childTnLst>
                                    <p:set>
                                      <p:cBhvr>
                                        <p:cTn id="18" dur="1" fill="hold">
                                          <p:stCondLst>
                                            <p:cond delay="0"/>
                                          </p:stCondLst>
                                        </p:cTn>
                                        <p:tgtEl>
                                          <p:spTgt spid="5">
                                            <p:txEl>
                                              <p:pRg st="9" end="9"/>
                                            </p:txEl>
                                          </p:spTgt>
                                        </p:tgtEl>
                                        <p:attrNameLst>
                                          <p:attrName>style.visibility</p:attrName>
                                        </p:attrNameLst>
                                      </p:cBhvr>
                                      <p:to>
                                        <p:strVal val="visible"/>
                                      </p:to>
                                    </p:set>
                                    <p:anim calcmode="lin" valueType="num">
                                      <p:cBhvr>
                                        <p:cTn id="19" dur="500" fill="hold"/>
                                        <p:tgtEl>
                                          <p:spTgt spid="5">
                                            <p:txEl>
                                              <p:pRg st="9" end="9"/>
                                            </p:txEl>
                                          </p:spTgt>
                                        </p:tgtEl>
                                        <p:attrNameLst>
                                          <p:attrName>ppt_w</p:attrName>
                                        </p:attrNameLst>
                                      </p:cBhvr>
                                      <p:tavLst>
                                        <p:tav tm="0">
                                          <p:val>
                                            <p:fltVal val="0"/>
                                          </p:val>
                                        </p:tav>
                                        <p:tav tm="100000">
                                          <p:val>
                                            <p:strVal val="#ppt_w"/>
                                          </p:val>
                                        </p:tav>
                                      </p:tavLst>
                                    </p:anim>
                                    <p:anim calcmode="lin" valueType="num">
                                      <p:cBhvr>
                                        <p:cTn id="20" dur="500" fill="hold"/>
                                        <p:tgtEl>
                                          <p:spTgt spid="5">
                                            <p:txEl>
                                              <p:pRg st="9" end="9"/>
                                            </p:txEl>
                                          </p:spTgt>
                                        </p:tgtEl>
                                        <p:attrNameLst>
                                          <p:attrName>ppt_h</p:attrName>
                                        </p:attrNameLst>
                                      </p:cBhvr>
                                      <p:tavLst>
                                        <p:tav tm="0">
                                          <p:val>
                                            <p:fltVal val="0"/>
                                          </p:val>
                                        </p:tav>
                                        <p:tav tm="100000">
                                          <p:val>
                                            <p:strVal val="#ppt_h"/>
                                          </p:val>
                                        </p:tav>
                                      </p:tavLst>
                                    </p:anim>
                                    <p:animEffect transition="in" filter="fade">
                                      <p:cBhvr>
                                        <p:cTn id="21" dur="500"/>
                                        <p:tgtEl>
                                          <p:spTgt spid="5">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Nadpis 1"/>
          <p:cNvSpPr>
            <a:spLocks noGrp="1"/>
          </p:cNvSpPr>
          <p:nvPr>
            <p:ph type="title"/>
          </p:nvPr>
        </p:nvSpPr>
        <p:spPr/>
        <p:txBody>
          <a:bodyPr/>
          <a:lstStyle/>
          <a:p>
            <a:r>
              <a:rPr lang="cs-CZ">
                <a:solidFill>
                  <a:srgbClr val="C00000"/>
                </a:solidFill>
              </a:rPr>
              <a:t>Definice</a:t>
            </a:r>
            <a:endParaRPr lang="en-US">
              <a:solidFill>
                <a:srgbClr val="C00000"/>
              </a:solidFill>
            </a:endParaRPr>
          </a:p>
        </p:txBody>
      </p:sp>
      <p:sp>
        <p:nvSpPr>
          <p:cNvPr id="4" name="Zástupný symbol pro číslo snímku 3"/>
          <p:cNvSpPr>
            <a:spLocks noGrp="1"/>
          </p:cNvSpPr>
          <p:nvPr>
            <p:ph type="sldNum" sz="quarter" idx="12"/>
          </p:nvPr>
        </p:nvSpPr>
        <p:spPr/>
        <p:txBody>
          <a:bodyPr/>
          <a:lstStyle/>
          <a:p>
            <a:fld id="{58ACF089-6BD9-4FF9-8F05-3BF27D933551}" type="slidenum">
              <a:rPr lang="cs-CZ" smtClean="0"/>
              <a:t>63</a:t>
            </a:fld>
            <a:endParaRPr lang="cs-CZ"/>
          </a:p>
        </p:txBody>
      </p:sp>
      <mc:AlternateContent>
        <mc:Choice Requires="a14">
          <p:sp>
            <p:nvSpPr>
              <p:cNvPr id="5" name="TextovéPole 4"/>
              <p:cNvSpPr txBox="1"/>
              <p:nvPr/>
            </p:nvSpPr>
            <p:spPr>
              <a:xfrm>
                <a:off x="1602701" y="1673352"/>
                <a:ext cx="9159418" cy="4173450"/>
              </a:xfrm>
              <a:prstGeom prst="rect">
                <a:avLst/>
              </a:prstGeom>
              <a:noFill/>
            </p:spPr>
            <p:txBody>
              <a:bodyPr wrap="square" rtlCol="0">
                <a:spAutoFit/>
              </a:bodyPr>
              <a:lstStyle>
                <a:defPPr>
                  <a:defRPr lang="cs-CZ"/>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a:lstStyle>
              <a:p>
                <a:pPr>
                  <a:spcBef>
                    <a:spcPct val="0"/>
                  </a:spcBef>
                </a:pPr>
                <a:r>
                  <a:rPr lang="cs-CZ" altLang="cs-CZ" sz="2400">
                    <a:latin typeface="Source Sans Pro Semibold" panose="020b0604020202020204" charset="-18"/>
                  </a:rPr>
                  <a:t>Čtvercová číselná matice H je:</a:t>
                </a:r>
              </a:p>
              <a:p>
                <a:pPr marL="342900" indent="-342900">
                  <a:spcBef>
                    <a:spcPct val="0"/>
                  </a:spcBef>
                  <a:buFont typeface="Arial" pitchFamily="34" charset="0"/>
                  <a:buChar char="•"/>
                </a:pPr>
                <a:r>
                  <a:rPr lang="en-US" altLang="cs-CZ" sz="2400">
                    <a:solidFill>
                      <a:srgbClr val="C00000"/>
                    </a:solidFill>
                    <a:latin typeface="Source Sans Pro Semibold" panose="020b0604020202020204" charset="-18"/>
                  </a:rPr>
                  <a:t>p</a:t>
                </a:r>
                <a:r>
                  <a:rPr lang="cs-CZ" altLang="cs-CZ" sz="2400" err="1">
                    <a:solidFill>
                      <a:srgbClr val="C00000"/>
                    </a:solidFill>
                    <a:latin typeface="Source Sans Pro Semibold" panose="020b0604020202020204" charset="-18"/>
                  </a:rPr>
                  <a:t>ozitivně definitní (PD)</a:t>
                </a:r>
                <a:r>
                  <a:rPr lang="cs-CZ" altLang="cs-CZ" sz="2400">
                    <a:latin typeface="Source Sans Pro Semibold" panose="020b0604020202020204" charset="-18"/>
                  </a:rPr>
                  <a:t>, jestliže pro </a:t>
                </a:r>
                <a:r>
                  <a:rPr lang="cs-CZ" altLang="cs-CZ" sz="2400">
                    <a:latin typeface="Source Sans Pro Semibold" panose="020b0604020202020204" charset="-18"/>
                    <a:sym typeface="Symbol"/>
                  </a:rPr>
                  <a:t>x</a:t>
                </a:r>
                <a:r>
                  <a:rPr lang="cs-CZ" altLang="cs-CZ" sz="2400">
                    <a:latin typeface="Source Sans Pro Semibold" panose="020b0604020202020204" charset="-18"/>
                    <a:cs typeface="Arial" pitchFamily="34" charset="0"/>
                    <a:sym typeface="Mathematica1"/>
                  </a:rPr>
                  <a:t> </a:t>
                </a:r>
                <a14:m>
                  <m:oMathPara>
                    <m:oMathParaPr>
                      <m:jc/>
                    </m:oMathParaPr>
                    <m:oMath>
                      <m:r>
                        <m:rPr>
                          <m:sty m:val="p"/>
                        </m:rPr>
                        <a:rPr lang="cs-CZ" sz="2000">
                          <a:latin typeface="Cambria Math" panose="02040503050406030204" pitchFamily="18" charset="0"/>
                        </a:rPr>
                        <m:t>≠</m:t>
                      </m:r>
                    </m:oMath>
                  </m:oMathPara>
                </a14:m>
                <a:r>
                  <a:rPr lang="en-US" sz="2400"/>
                  <a:t>0     </a:t>
                </a:r>
                <a:r>
                  <a:rPr lang="cs-CZ" altLang="cs-CZ" sz="2400">
                    <a:latin typeface="Source Sans Pro Semibold" panose="020b0604020202020204" charset="-18"/>
                    <a:sym typeface="Mathematica1"/>
                  </a:rPr>
                  <a:t>je</a:t>
                </a:r>
                <a:endParaRPr lang="en-US" altLang="cs-CZ" sz="2400">
                  <a:latin typeface="Source Sans Pro Semibold" panose="020b0604020202020204" charset="-18"/>
                  <a:sym typeface="Mathematica1"/>
                </a:endParaRPr>
              </a:p>
              <a:p>
                <a:pPr marL="342900" indent="-342900">
                  <a:spcBef>
                    <a:spcPct val="0"/>
                  </a:spcBef>
                  <a:buFont typeface="Arial" pitchFamily="34" charset="0"/>
                  <a:buChar char="•"/>
                </a:pPr>
                <a:r>
                  <a:rPr lang="cs-CZ" altLang="cs-CZ" sz="2400">
                    <a:latin typeface="Source Sans Pro Semibold" panose="020b0604020202020204" charset="-18"/>
                    <a:cs typeface="Arial" pitchFamily="34" charset="0"/>
                    <a:sym typeface="Mathematica1"/>
                  </a:rPr>
                  <a:t> </a:t>
                </a:r>
                <a:r>
                  <a:rPr lang="cs-CZ" altLang="cs-CZ" sz="2400">
                    <a:solidFill>
                      <a:srgbClr val="C00000"/>
                    </a:solidFill>
                    <a:latin typeface="Source Sans Pro Semibold" panose="020b0604020202020204" charset="-18"/>
                    <a:sym typeface="Mathematica1"/>
                  </a:rPr>
                  <a:t>n</a:t>
                </a:r>
                <a:r>
                  <a:rPr lang="en-US" altLang="cs-CZ" sz="2400" err="1">
                    <a:solidFill>
                      <a:srgbClr val="C00000"/>
                    </a:solidFill>
                    <a:latin typeface="Source Sans Pro Semibold" panose="020b0604020202020204" charset="-18"/>
                    <a:sym typeface="Mathematica1"/>
                  </a:rPr>
                  <a:t>egativ</a:t>
                </a:r>
                <a:r>
                  <a:rPr lang="cs-CZ" altLang="cs-CZ" sz="2400">
                    <a:solidFill>
                      <a:srgbClr val="C00000"/>
                    </a:solidFill>
                    <a:latin typeface="Source Sans Pro Semibold" panose="020b0604020202020204" charset="-18"/>
                  </a:rPr>
                  <a:t>ně definitní (ND)</a:t>
                </a:r>
                <a:r>
                  <a:rPr lang="cs-CZ" altLang="cs-CZ" sz="2400">
                    <a:latin typeface="Source Sans Pro Semibold" panose="020b0604020202020204" charset="-18"/>
                  </a:rPr>
                  <a:t>, jestliže pro </a:t>
                </a:r>
                <a:r>
                  <a:rPr lang="cs-CZ" altLang="cs-CZ" sz="2400">
                    <a:latin typeface="Source Sans Pro Semibold" panose="020b0604020202020204" charset="-18"/>
                    <a:sym typeface="Symbol"/>
                  </a:rPr>
                  <a:t>x</a:t>
                </a:r>
                <a:r>
                  <a:rPr lang="cs-CZ" altLang="cs-CZ" sz="2400">
                    <a:latin typeface="Source Sans Pro Semibold" panose="020b0604020202020204" charset="-18"/>
                    <a:cs typeface="Arial" pitchFamily="34" charset="0"/>
                    <a:sym typeface="Mathematica1"/>
                  </a:rPr>
                  <a:t> </a:t>
                </a:r>
                <a14:m>
                  <m:oMathPara>
                    <m:oMathParaPr>
                      <m:jc/>
                    </m:oMathParaPr>
                    <m:oMath>
                      <m:r>
                        <m:rPr>
                          <m:sty m:val="p"/>
                        </m:rPr>
                        <a:rPr lang="cs-CZ" sz="2000">
                          <a:latin typeface="Cambria Math" panose="02040503050406030204" pitchFamily="18" charset="0"/>
                        </a:rPr>
                        <m:t>≠</m:t>
                      </m:r>
                    </m:oMath>
                  </m:oMathPara>
                </a14:m>
                <a:r>
                  <a:rPr lang="en-US" sz="2400"/>
                  <a:t>0 </a:t>
                </a:r>
                <a:r>
                  <a:rPr lang="cs-CZ" altLang="cs-CZ" sz="2400">
                    <a:latin typeface="Source Sans Pro Semibold" panose="020b0604020202020204" charset="-18"/>
                    <a:sym typeface="Mathematica1"/>
                  </a:rPr>
                  <a:t>je</a:t>
                </a:r>
              </a:p>
              <a:p>
                <a:pPr>
                  <a:spcBef>
                    <a:spcPct val="0"/>
                  </a:spcBef>
                </a:pPr>
                <a:r>
                  <a:rPr lang="cs-CZ" altLang="cs-CZ" sz="2400">
                    <a:latin typeface="Source Sans Pro Semibold" panose="020b0604020202020204" charset="-18"/>
                  </a:rPr>
                  <a:t>Čtvercová matice tedy mohou být i indefinitní, tedy ani PD ani ND. </a:t>
                </a:r>
                <a:br>
                  <a:rPr lang="cs-CZ" altLang="cs-CZ" sz="2400">
                    <a:latin typeface="Source Sans Pro Semibold" panose="020b0604020202020204" charset="-18"/>
                    <a:sym typeface="Symbol" pitchFamily="18" charset="2"/>
                  </a:rPr>
                </a:br>
                <a:r>
                  <a:rPr lang="cs-CZ" altLang="cs-CZ" sz="2400">
                    <a:latin typeface="Source Sans Pro Semibold" panose="020b0604020202020204" charset="-18"/>
                    <a:sym typeface="Symbol" pitchFamily="18" charset="2"/>
                  </a:rPr>
                  <a:t> 						       </a:t>
                </a:r>
                <a:br>
                  <a:rPr lang="cs-CZ" altLang="cs-CZ" sz="2400">
                    <a:latin typeface="Source Sans Pro Semibold" panose="020b0604020202020204" charset="-18"/>
                    <a:sym typeface="Symbol" pitchFamily="18" charset="2"/>
                  </a:rPr>
                </a:br>
                <a:r>
                  <a:rPr lang="cs-CZ" altLang="cs-CZ" sz="2400">
                    <a:latin typeface="Source Sans Pro Semibold" panose="020b0604020202020204" charset="-18"/>
                    <a:sym typeface="Symbol" pitchFamily="18" charset="2"/>
                  </a:rPr>
                  <a:t>						</a:t>
                </a:r>
                <a:r>
                  <a:rPr lang="cs-CZ" altLang="cs-CZ" sz="2400">
                    <a:solidFill>
                      <a:schemeClr val="accent3"/>
                    </a:solidFill>
                    <a:latin typeface="Source Sans Pro Semibold" panose="020b0604020202020204" charset="-18"/>
                    <a:sym typeface="Symbol" pitchFamily="18" charset="2"/>
                  </a:rPr>
                  <a:t>čtvercové matice </a:t>
                </a:r>
                <a:br>
                  <a:rPr lang="cs-CZ" altLang="cs-CZ" sz="2400">
                    <a:solidFill>
                      <a:schemeClr val="folHlink"/>
                    </a:solidFill>
                    <a:latin typeface="Source Sans Pro Semibold" panose="020b0604020202020204" charset="-18"/>
                    <a:sym typeface="Symbol" pitchFamily="18" charset="2"/>
                  </a:rPr>
                </a:br>
                <a:r>
                  <a:rPr lang="cs-CZ" altLang="cs-CZ" sz="2400">
                    <a:latin typeface="Source Sans Pro Semibold" panose="020b0604020202020204" charset="-18"/>
                    <a:sym typeface="Symbol" pitchFamily="18" charset="2"/>
                  </a:rPr>
                  <a:t>				       ND	   </a:t>
                </a:r>
                <a:br>
                  <a:rPr lang="cs-CZ" altLang="cs-CZ" sz="2400">
                    <a:latin typeface="Source Sans Pro Semibold" panose="020b0604020202020204" charset="-18"/>
                    <a:sym typeface="Symbol" pitchFamily="18" charset="2"/>
                  </a:rPr>
                </a:br>
                <a:r>
                  <a:rPr lang="cs-CZ" altLang="cs-CZ" sz="2400">
                    <a:latin typeface="Source Sans Pro Semibold" panose="020b0604020202020204" charset="-18"/>
                    <a:sym typeface="Symbol" pitchFamily="18" charset="2"/>
                  </a:rPr>
                  <a:t>			       </a:t>
                </a:r>
                <a:r>
                  <a:rPr lang="cs-CZ" altLang="cs-CZ" sz="2400" i="1">
                    <a:latin typeface="Source Sans Pro Semibold" panose="020b0604020202020204" charset="-18"/>
                    <a:sym typeface="Symbol" pitchFamily="18" charset="2"/>
                  </a:rPr>
                  <a:t>PD</a:t>
                </a:r>
                <a:r>
                  <a:rPr lang="cs-CZ" altLang="cs-CZ" sz="2400">
                    <a:latin typeface="Source Sans Pro Semibold" panose="020b0604020202020204" charset="-18"/>
                    <a:sym typeface="Symbol" pitchFamily="18" charset="2"/>
                  </a:rPr>
                  <a:t>  </a:t>
                </a:r>
                <a:br>
                  <a:rPr lang="cs-CZ" altLang="cs-CZ" sz="2400">
                    <a:latin typeface="Source Sans Pro Semibold" panose="020b0604020202020204" charset="-18"/>
                    <a:sym typeface="Symbol" pitchFamily="18" charset="2"/>
                  </a:rPr>
                </a:br>
                <a:r>
                  <a:rPr lang="cs-CZ" altLang="cs-CZ" sz="2400">
                    <a:latin typeface="Source Sans Pro Semibold" panose="020b0604020202020204" charset="-18"/>
                    <a:sym typeface="Symbol" pitchFamily="18" charset="2"/>
                  </a:rPr>
                  <a:t> </a:t>
                </a:r>
              </a:p>
              <a:p>
                <a:pPr>
                  <a:spcBef>
                    <a:spcPct val="0"/>
                  </a:spcBef>
                </a:pPr>
                <a:r>
                  <a:rPr lang="en-US" altLang="cs-CZ" sz="2400">
                    <a:latin typeface="Source Sans Pro Semibold" panose="020b0604020202020204" charset="-18"/>
                  </a:rPr>
                  <a:t>Po</a:t>
                </a:r>
                <a:r>
                  <a:rPr lang="cs-CZ" altLang="cs-CZ" sz="2400">
                    <a:latin typeface="Source Sans Pro Semibold" panose="020b0604020202020204" charset="-18"/>
                  </a:rPr>
                  <a:t>zn. O semidefinitnosti se hovoří, jestliže při znaménkách nerovností se připouští i rovnost.</a:t>
                </a:r>
              </a:p>
            </p:txBody>
          </p:sp>
        </mc:Choice>
        <mc:Fallback>
          <p:sp>
            <p:nvSpPr>
              <p:cNvPr id="5" name="TextovéPole 4"/>
              <p:cNvSpPr txBox="1">
                <a:spLocks noRot="1" noChangeAspect="1" noMove="1" noResize="1" noEditPoints="1" noAdjustHandles="1" noChangeArrowheads="1" noChangeShapeType="1" noTextEdit="1"/>
              </p:cNvSpPr>
              <p:nvPr/>
            </p:nvSpPr>
            <p:spPr>
              <a:xfrm>
                <a:off x="827584" y="1394460"/>
                <a:ext cx="7632848" cy="3477875"/>
              </a:xfrm>
              <a:prstGeom prst="rect">
                <a:avLst/>
              </a:prstGeom>
              <a:blipFill>
                <a:blip r:embed="rId2"/>
                <a:stretch>
                  <a:fillRect l="-879" t="-1053" r="-240" b="-2281"/>
                </a:stretch>
              </a:blipFill>
            </p:spPr>
            <p:txBody>
              <a:bodyPr/>
              <a:lstStyle/>
              <a:p>
                <a:r>
                  <a:rPr lang="cs-CZ">
                    <a:noFill/>
                  </a:rPr>
                  <a:t> </a:t>
                </a:r>
              </a:p>
            </p:txBody>
          </p:sp>
        </mc:Fallback>
      </mc:AlternateContent>
      <p:graphicFrame>
        <p:nvGraphicFramePr>
          <p:cNvPr id="6" name="Objekt 5"/>
          <p:cNvGraphicFramePr>
            <a:graphicFrameLocks noChangeAspect="1"/>
          </p:cNvGraphicFramePr>
          <p:nvPr>
            <p:extLst>
              <p:ext uri="{D42A27DB-BD31-4B8C-83A1-F6EECF244321}">
                <p14:modId xmlns:p14="http://schemas.microsoft.com/office/powerpoint/2010/main" val="2552392907"/>
              </p:ext>
            </p:extLst>
          </p:nvPr>
        </p:nvGraphicFramePr>
        <p:xfrm>
          <a:off x="8447284" y="2391235"/>
          <a:ext cx="1586866" cy="485774"/>
        </p:xfrm>
        <a:graphic>
          <a:graphicData uri="http://schemas.openxmlformats.org/presentationml/2006/ole">
            <mc:AlternateContent>
              <mc:Choice xmlns:v="urn:schemas-microsoft-com:vml" Requires="v">
                <p:oleObj spid="_x0000_s1047" name="Equation" r:id="rId3" imgW="622080" imgH="228600" progId="Equation.DSMT4">
                  <p:embed/>
                </p:oleObj>
              </mc:Choice>
              <mc:Fallback>
                <p:oleObj name="Equation" r:id="rId3" imgW="622080" imgH="228600" progId="Equation.DSMT4">
                  <p:embed/>
                  <p:pic>
                    <p:nvPicPr>
                      <p:cNvPr id="0" name="OLE substitute image"/>
                      <p:cNvPicPr/>
                      <p:nvPr/>
                    </p:nvPicPr>
                    <p:blipFill>
                      <a:blip r:embed="rId4"/>
                      <a:stretch>
                        <a:fillRect/>
                      </a:stretch>
                    </p:blipFill>
                    <p:spPr>
                      <a:xfrm>
                        <a:off x="8447284" y="2391235"/>
                        <a:ext cx="1586866" cy="485774"/>
                      </a:xfrm>
                      <a:prstGeom prst="rect">
                        <a:avLst/>
                      </a:prstGeom>
                    </p:spPr>
                  </p:pic>
                </p:oleObj>
              </mc:Fallback>
            </mc:AlternateContent>
          </a:graphicData>
        </a:graphic>
      </p:graphicFrame>
      <p:graphicFrame>
        <p:nvGraphicFramePr>
          <p:cNvPr id="7" name="Objekt 6"/>
          <p:cNvGraphicFramePr>
            <a:graphicFrameLocks noChangeAspect="1"/>
          </p:cNvGraphicFramePr>
          <p:nvPr>
            <p:extLst>
              <p:ext uri="{D42A27DB-BD31-4B8C-83A1-F6EECF244321}">
                <p14:modId xmlns:p14="http://schemas.microsoft.com/office/powerpoint/2010/main" val="2555526081"/>
              </p:ext>
            </p:extLst>
          </p:nvPr>
        </p:nvGraphicFramePr>
        <p:xfrm>
          <a:off x="8220590" y="2050971"/>
          <a:ext cx="1813560" cy="424816"/>
        </p:xfrm>
        <a:graphic>
          <a:graphicData uri="http://schemas.openxmlformats.org/presentationml/2006/ole">
            <mc:AlternateContent>
              <mc:Choice xmlns:v="urn:schemas-microsoft-com:vml" Requires="v">
                <p:oleObj spid="_x0000_s1048" name="Equation" r:id="rId5" imgW="711000" imgH="228600" progId="Equation.DSMT4">
                  <p:embed/>
                </p:oleObj>
              </mc:Choice>
              <mc:Fallback>
                <p:oleObj name="Equation" r:id="rId5" imgW="711000" imgH="228600" progId="Equation.DSMT4">
                  <p:embed/>
                  <p:pic>
                    <p:nvPicPr>
                      <p:cNvPr id="0" name="OLE substitute image"/>
                      <p:cNvPicPr/>
                      <p:nvPr/>
                    </p:nvPicPr>
                    <p:blipFill>
                      <a:blip r:embed="rId6"/>
                      <a:stretch>
                        <a:fillRect/>
                      </a:stretch>
                    </p:blipFill>
                    <p:spPr>
                      <a:xfrm>
                        <a:off x="8220590" y="2050971"/>
                        <a:ext cx="1813560" cy="424816"/>
                      </a:xfrm>
                      <a:prstGeom prst="rect">
                        <a:avLst/>
                      </a:prstGeom>
                    </p:spPr>
                  </p:pic>
                </p:oleObj>
              </mc:Fallback>
            </mc:AlternateContent>
          </a:graphicData>
        </a:graphic>
      </p:graphicFrame>
      <p:grpSp>
        <p:nvGrpSpPr>
          <p:cNvPr id="8" name="Group 8"/>
          <p:cNvGrpSpPr/>
          <p:nvPr/>
        </p:nvGrpSpPr>
        <p:grpSpPr>
          <a:xfrm>
            <a:off x="4627036" y="3752003"/>
            <a:ext cx="3455669" cy="1066800"/>
            <a:chOff x="3006" y="1363"/>
            <a:chExt cx="2177" cy="806"/>
          </a:xfrm>
        </p:grpSpPr>
        <p:sp>
          <p:nvSpPr>
            <p:cNvPr id="9" name="Oval 4"/>
            <p:cNvSpPr>
              <a:spLocks noChangeArrowheads="1"/>
            </p:cNvSpPr>
            <p:nvPr/>
          </p:nvSpPr>
          <p:spPr bwMode="auto">
            <a:xfrm>
              <a:off x="3006" y="1363"/>
              <a:ext cx="2016" cy="806"/>
            </a:xfrm>
            <a:prstGeom prst="ellipse">
              <a:avLst/>
            </a:prstGeom>
            <a:noFill/>
            <a:ln w="2857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defPPr>
                <a:defRPr lang="cs-CZ"/>
              </a:defPPr>
              <a:lvl1pPr marL="0" algn="l" defTabSz="1097280" rtl="0" eaLnBrk="0" latinLnBrk="0" hangingPunct="0">
                <a:spcBef>
                  <a:spcPct val="20000"/>
                </a:spcBef>
                <a:buClr>
                  <a:schemeClr val="accent1"/>
                </a:buClr>
                <a:buSzPct val="76000"/>
                <a:buFont typeface="Wingdings 2" pitchFamily="18" charset="2"/>
                <a:buChar char=""/>
                <a:defRPr sz="2880" kern="1200">
                  <a:solidFill>
                    <a:schemeClr val="tx2"/>
                  </a:solidFill>
                  <a:latin typeface="Century Gothic" pitchFamily="34" charset="0"/>
                  <a:ea typeface="+mn-ea"/>
                  <a:cs typeface="+mn-cs"/>
                </a:defRPr>
              </a:lvl1pPr>
              <a:lvl2pPr marL="891540" indent="-342900" algn="l" defTabSz="1097280" rtl="0" eaLnBrk="0" latinLnBrk="0" hangingPunct="0">
                <a:spcBef>
                  <a:spcPct val="20000"/>
                </a:spcBef>
                <a:buClr>
                  <a:schemeClr val="accent1"/>
                </a:buClr>
                <a:buSzPct val="76000"/>
                <a:buFont typeface="Wingdings 2" pitchFamily="18" charset="2"/>
                <a:buChar char=""/>
                <a:defRPr sz="2640" kern="1200">
                  <a:solidFill>
                    <a:schemeClr val="tx2"/>
                  </a:solidFill>
                  <a:latin typeface="Century Gothic" pitchFamily="34" charset="0"/>
                  <a:ea typeface="+mn-ea"/>
                  <a:cs typeface="+mn-cs"/>
                </a:defRPr>
              </a:lvl2pPr>
              <a:lvl3pPr marL="1371600" indent="-274320" algn="l" defTabSz="1097280" rtl="0" eaLnBrk="0" latinLnBrk="0" hangingPunct="0">
                <a:spcBef>
                  <a:spcPct val="20000"/>
                </a:spcBef>
                <a:buClr>
                  <a:schemeClr val="accent1"/>
                </a:buClr>
                <a:buSzPct val="76000"/>
                <a:buFont typeface="Wingdings 2" pitchFamily="18" charset="2"/>
                <a:buChar char=""/>
                <a:defRPr sz="2400" kern="1200">
                  <a:solidFill>
                    <a:schemeClr val="tx2"/>
                  </a:solidFill>
                  <a:latin typeface="Century Gothic" pitchFamily="34" charset="0"/>
                  <a:ea typeface="+mn-ea"/>
                  <a:cs typeface="+mn-cs"/>
                </a:defRPr>
              </a:lvl3pPr>
              <a:lvl4pPr marL="1920240" indent="-274320" algn="l" defTabSz="1097280" rtl="0" eaLnBrk="0" latinLnBrk="0" hangingPunct="0">
                <a:spcBef>
                  <a:spcPct val="20000"/>
                </a:spcBef>
                <a:buClr>
                  <a:schemeClr val="accent1"/>
                </a:buClr>
                <a:buSzPct val="76000"/>
                <a:buFont typeface="Wingdings 2" pitchFamily="18" charset="2"/>
                <a:buChar char=""/>
                <a:defRPr sz="2160" kern="1200">
                  <a:solidFill>
                    <a:schemeClr val="tx2"/>
                  </a:solidFill>
                  <a:latin typeface="Century Gothic" pitchFamily="34" charset="0"/>
                  <a:ea typeface="+mn-ea"/>
                  <a:cs typeface="+mn-cs"/>
                </a:defRPr>
              </a:lvl4pPr>
              <a:lvl5pPr marL="2468880" indent="-274320" algn="l" defTabSz="1097280" rtl="0" eaLnBrk="0" latinLnBrk="0" hangingPunct="0">
                <a:spcBef>
                  <a:spcPct val="20000"/>
                </a:spcBef>
                <a:buClr>
                  <a:schemeClr val="accent1"/>
                </a:buClr>
                <a:buSzPct val="76000"/>
                <a:buFont typeface="Wingdings 2" pitchFamily="18" charset="2"/>
                <a:buChar char=""/>
                <a:defRPr sz="1920" kern="1200">
                  <a:solidFill>
                    <a:schemeClr val="tx2"/>
                  </a:solidFill>
                  <a:latin typeface="Century Gothic" pitchFamily="34" charset="0"/>
                  <a:ea typeface="+mn-ea"/>
                  <a:cs typeface="+mn-cs"/>
                </a:defRPr>
              </a:lvl5pPr>
              <a:lvl6pPr marL="3017520" indent="-274320" algn="l" defTabSz="1097280" rtl="0" eaLnBrk="0" fontAlgn="base" latinLnBrk="0" hangingPunct="0">
                <a:spcBef>
                  <a:spcPct val="20000"/>
                </a:spcBef>
                <a:spcAft>
                  <a:spcPct val="0"/>
                </a:spcAft>
                <a:buClr>
                  <a:schemeClr val="accent1"/>
                </a:buClr>
                <a:buSzPct val="76000"/>
                <a:buFont typeface="Wingdings 2" pitchFamily="18" charset="2"/>
                <a:buChar char=""/>
                <a:defRPr sz="1920" kern="1200">
                  <a:solidFill>
                    <a:schemeClr val="tx2"/>
                  </a:solidFill>
                  <a:latin typeface="Century Gothic" pitchFamily="34" charset="0"/>
                  <a:ea typeface="+mn-ea"/>
                  <a:cs typeface="+mn-cs"/>
                </a:defRPr>
              </a:lvl6pPr>
              <a:lvl7pPr marL="3566160" indent="-274320" algn="l" defTabSz="1097280" rtl="0" eaLnBrk="0" fontAlgn="base" latinLnBrk="0" hangingPunct="0">
                <a:spcBef>
                  <a:spcPct val="20000"/>
                </a:spcBef>
                <a:spcAft>
                  <a:spcPct val="0"/>
                </a:spcAft>
                <a:buClr>
                  <a:schemeClr val="accent1"/>
                </a:buClr>
                <a:buSzPct val="76000"/>
                <a:buFont typeface="Wingdings 2" pitchFamily="18" charset="2"/>
                <a:buChar char=""/>
                <a:defRPr sz="1920" kern="1200">
                  <a:solidFill>
                    <a:schemeClr val="tx2"/>
                  </a:solidFill>
                  <a:latin typeface="Century Gothic" pitchFamily="34" charset="0"/>
                  <a:ea typeface="+mn-ea"/>
                  <a:cs typeface="+mn-cs"/>
                </a:defRPr>
              </a:lvl7pPr>
              <a:lvl8pPr marL="4114800" indent="-274320" algn="l" defTabSz="1097280" rtl="0" eaLnBrk="0" fontAlgn="base" latinLnBrk="0" hangingPunct="0">
                <a:spcBef>
                  <a:spcPct val="20000"/>
                </a:spcBef>
                <a:spcAft>
                  <a:spcPct val="0"/>
                </a:spcAft>
                <a:buClr>
                  <a:schemeClr val="accent1"/>
                </a:buClr>
                <a:buSzPct val="76000"/>
                <a:buFont typeface="Wingdings 2" pitchFamily="18" charset="2"/>
                <a:buChar char=""/>
                <a:defRPr sz="1920" kern="1200">
                  <a:solidFill>
                    <a:schemeClr val="tx2"/>
                  </a:solidFill>
                  <a:latin typeface="Century Gothic" pitchFamily="34" charset="0"/>
                  <a:ea typeface="+mn-ea"/>
                  <a:cs typeface="+mn-cs"/>
                </a:defRPr>
              </a:lvl8pPr>
              <a:lvl9pPr marL="4663440" indent="-274320" algn="l" defTabSz="1097280" rtl="0" eaLnBrk="0" fontAlgn="base" latinLnBrk="0" hangingPunct="0">
                <a:spcBef>
                  <a:spcPct val="20000"/>
                </a:spcBef>
                <a:spcAft>
                  <a:spcPct val="0"/>
                </a:spcAft>
                <a:buClr>
                  <a:schemeClr val="accent1"/>
                </a:buClr>
                <a:buSzPct val="76000"/>
                <a:buFont typeface="Wingdings 2" pitchFamily="18" charset="2"/>
                <a:buChar char=""/>
                <a:defRPr sz="1920" kern="1200">
                  <a:solidFill>
                    <a:schemeClr val="tx2"/>
                  </a:solidFill>
                  <a:latin typeface="Century Gothic" pitchFamily="34" charset="0"/>
                  <a:ea typeface="+mn-ea"/>
                  <a:cs typeface="+mn-cs"/>
                </a:defRPr>
              </a:lvl9pPr>
            </a:lstStyle>
            <a:p>
              <a:pPr algn="ctr" eaLnBrk="1" hangingPunct="1">
                <a:lnSpc>
                  <a:spcPct val="90000"/>
                </a:lnSpc>
                <a:spcBef>
                  <a:spcPct val="0"/>
                </a:spcBef>
                <a:buClr>
                  <a:srgbClr val="008000"/>
                </a:buClr>
                <a:buSzTx/>
                <a:buFontTx/>
                <a:buChar char="•"/>
              </a:pPr>
              <a:endParaRPr lang="cs-CZ" altLang="cs-CZ" sz="2160">
                <a:latin typeface="Times New Roman" pitchFamily="18" charset="0"/>
              </a:endParaRPr>
            </a:p>
          </p:txBody>
        </p:sp>
        <p:sp>
          <p:nvSpPr>
            <p:cNvPr id="10" name="Oval 5"/>
            <p:cNvSpPr>
              <a:spLocks noChangeArrowheads="1"/>
            </p:cNvSpPr>
            <p:nvPr/>
          </p:nvSpPr>
          <p:spPr bwMode="auto">
            <a:xfrm>
              <a:off x="3409" y="1708"/>
              <a:ext cx="461" cy="288"/>
            </a:xfrm>
            <a:prstGeom prst="ellipse">
              <a:avLst/>
            </a:prstGeom>
            <a:noFill/>
            <a:ln w="28575">
              <a:solidFill>
                <a:schemeClr val="accent1"/>
              </a:solidFill>
              <a:round/>
            </a:ln>
            <a:extLst>
              <a:ext uri="{909E8E84-426E-40DD-AFC4-6F175D3DCCD1}">
                <a14:hiddenFill xmlns:a14="http://schemas.microsoft.com/office/drawing/2010/main">
                  <a:solidFill>
                    <a:srgbClr val="FFFFFF"/>
                  </a:solidFill>
                </a14:hiddenFill>
              </a:ext>
            </a:extLst>
          </p:spPr>
          <p:txBody>
            <a:bodyPr wrap="none" anchor="ctr"/>
            <a:lstStyle>
              <a:defPPr>
                <a:defRPr lang="cs-CZ"/>
              </a:defPPr>
              <a:lvl1pPr marL="0" algn="l" defTabSz="1097280" rtl="0" eaLnBrk="0" latinLnBrk="0" hangingPunct="0">
                <a:spcBef>
                  <a:spcPct val="20000"/>
                </a:spcBef>
                <a:buClr>
                  <a:schemeClr val="accent1"/>
                </a:buClr>
                <a:buSzPct val="76000"/>
                <a:buFont typeface="Wingdings 2" pitchFamily="18" charset="2"/>
                <a:buChar char=""/>
                <a:defRPr sz="2880" kern="1200">
                  <a:solidFill>
                    <a:schemeClr val="tx2"/>
                  </a:solidFill>
                  <a:latin typeface="Century Gothic" pitchFamily="34" charset="0"/>
                  <a:ea typeface="+mn-ea"/>
                  <a:cs typeface="+mn-cs"/>
                </a:defRPr>
              </a:lvl1pPr>
              <a:lvl2pPr marL="891540" indent="-342900" algn="l" defTabSz="1097280" rtl="0" eaLnBrk="0" latinLnBrk="0" hangingPunct="0">
                <a:spcBef>
                  <a:spcPct val="20000"/>
                </a:spcBef>
                <a:buClr>
                  <a:schemeClr val="accent1"/>
                </a:buClr>
                <a:buSzPct val="76000"/>
                <a:buFont typeface="Wingdings 2" pitchFamily="18" charset="2"/>
                <a:buChar char=""/>
                <a:defRPr sz="2640" kern="1200">
                  <a:solidFill>
                    <a:schemeClr val="tx2"/>
                  </a:solidFill>
                  <a:latin typeface="Century Gothic" pitchFamily="34" charset="0"/>
                  <a:ea typeface="+mn-ea"/>
                  <a:cs typeface="+mn-cs"/>
                </a:defRPr>
              </a:lvl2pPr>
              <a:lvl3pPr marL="1371600" indent="-274320" algn="l" defTabSz="1097280" rtl="0" eaLnBrk="0" latinLnBrk="0" hangingPunct="0">
                <a:spcBef>
                  <a:spcPct val="20000"/>
                </a:spcBef>
                <a:buClr>
                  <a:schemeClr val="accent1"/>
                </a:buClr>
                <a:buSzPct val="76000"/>
                <a:buFont typeface="Wingdings 2" pitchFamily="18" charset="2"/>
                <a:buChar char=""/>
                <a:defRPr sz="2400" kern="1200">
                  <a:solidFill>
                    <a:schemeClr val="tx2"/>
                  </a:solidFill>
                  <a:latin typeface="Century Gothic" pitchFamily="34" charset="0"/>
                  <a:ea typeface="+mn-ea"/>
                  <a:cs typeface="+mn-cs"/>
                </a:defRPr>
              </a:lvl3pPr>
              <a:lvl4pPr marL="1920240" indent="-274320" algn="l" defTabSz="1097280" rtl="0" eaLnBrk="0" latinLnBrk="0" hangingPunct="0">
                <a:spcBef>
                  <a:spcPct val="20000"/>
                </a:spcBef>
                <a:buClr>
                  <a:schemeClr val="accent1"/>
                </a:buClr>
                <a:buSzPct val="76000"/>
                <a:buFont typeface="Wingdings 2" pitchFamily="18" charset="2"/>
                <a:buChar char=""/>
                <a:defRPr sz="2160" kern="1200">
                  <a:solidFill>
                    <a:schemeClr val="tx2"/>
                  </a:solidFill>
                  <a:latin typeface="Century Gothic" pitchFamily="34" charset="0"/>
                  <a:ea typeface="+mn-ea"/>
                  <a:cs typeface="+mn-cs"/>
                </a:defRPr>
              </a:lvl4pPr>
              <a:lvl5pPr marL="2468880" indent="-274320" algn="l" defTabSz="1097280" rtl="0" eaLnBrk="0" latinLnBrk="0" hangingPunct="0">
                <a:spcBef>
                  <a:spcPct val="20000"/>
                </a:spcBef>
                <a:buClr>
                  <a:schemeClr val="accent1"/>
                </a:buClr>
                <a:buSzPct val="76000"/>
                <a:buFont typeface="Wingdings 2" pitchFamily="18" charset="2"/>
                <a:buChar char=""/>
                <a:defRPr sz="1920" kern="1200">
                  <a:solidFill>
                    <a:schemeClr val="tx2"/>
                  </a:solidFill>
                  <a:latin typeface="Century Gothic" pitchFamily="34" charset="0"/>
                  <a:ea typeface="+mn-ea"/>
                  <a:cs typeface="+mn-cs"/>
                </a:defRPr>
              </a:lvl5pPr>
              <a:lvl6pPr marL="3017520" indent="-274320" algn="l" defTabSz="1097280" rtl="0" eaLnBrk="0" fontAlgn="base" latinLnBrk="0" hangingPunct="0">
                <a:spcBef>
                  <a:spcPct val="20000"/>
                </a:spcBef>
                <a:spcAft>
                  <a:spcPct val="0"/>
                </a:spcAft>
                <a:buClr>
                  <a:schemeClr val="accent1"/>
                </a:buClr>
                <a:buSzPct val="76000"/>
                <a:buFont typeface="Wingdings 2" pitchFamily="18" charset="2"/>
                <a:buChar char=""/>
                <a:defRPr sz="1920" kern="1200">
                  <a:solidFill>
                    <a:schemeClr val="tx2"/>
                  </a:solidFill>
                  <a:latin typeface="Century Gothic" pitchFamily="34" charset="0"/>
                  <a:ea typeface="+mn-ea"/>
                  <a:cs typeface="+mn-cs"/>
                </a:defRPr>
              </a:lvl6pPr>
              <a:lvl7pPr marL="3566160" indent="-274320" algn="l" defTabSz="1097280" rtl="0" eaLnBrk="0" fontAlgn="base" latinLnBrk="0" hangingPunct="0">
                <a:spcBef>
                  <a:spcPct val="20000"/>
                </a:spcBef>
                <a:spcAft>
                  <a:spcPct val="0"/>
                </a:spcAft>
                <a:buClr>
                  <a:schemeClr val="accent1"/>
                </a:buClr>
                <a:buSzPct val="76000"/>
                <a:buFont typeface="Wingdings 2" pitchFamily="18" charset="2"/>
                <a:buChar char=""/>
                <a:defRPr sz="1920" kern="1200">
                  <a:solidFill>
                    <a:schemeClr val="tx2"/>
                  </a:solidFill>
                  <a:latin typeface="Century Gothic" pitchFamily="34" charset="0"/>
                  <a:ea typeface="+mn-ea"/>
                  <a:cs typeface="+mn-cs"/>
                </a:defRPr>
              </a:lvl7pPr>
              <a:lvl8pPr marL="4114800" indent="-274320" algn="l" defTabSz="1097280" rtl="0" eaLnBrk="0" fontAlgn="base" latinLnBrk="0" hangingPunct="0">
                <a:spcBef>
                  <a:spcPct val="20000"/>
                </a:spcBef>
                <a:spcAft>
                  <a:spcPct val="0"/>
                </a:spcAft>
                <a:buClr>
                  <a:schemeClr val="accent1"/>
                </a:buClr>
                <a:buSzPct val="76000"/>
                <a:buFont typeface="Wingdings 2" pitchFamily="18" charset="2"/>
                <a:buChar char=""/>
                <a:defRPr sz="1920" kern="1200">
                  <a:solidFill>
                    <a:schemeClr val="tx2"/>
                  </a:solidFill>
                  <a:latin typeface="Century Gothic" pitchFamily="34" charset="0"/>
                  <a:ea typeface="+mn-ea"/>
                  <a:cs typeface="+mn-cs"/>
                </a:defRPr>
              </a:lvl8pPr>
              <a:lvl9pPr marL="4663440" indent="-274320" algn="l" defTabSz="1097280" rtl="0" eaLnBrk="0" fontAlgn="base" latinLnBrk="0" hangingPunct="0">
                <a:spcBef>
                  <a:spcPct val="20000"/>
                </a:spcBef>
                <a:spcAft>
                  <a:spcPct val="0"/>
                </a:spcAft>
                <a:buClr>
                  <a:schemeClr val="accent1"/>
                </a:buClr>
                <a:buSzPct val="76000"/>
                <a:buFont typeface="Wingdings 2" pitchFamily="18" charset="2"/>
                <a:buChar char=""/>
                <a:defRPr sz="1920" kern="1200">
                  <a:solidFill>
                    <a:schemeClr val="tx2"/>
                  </a:solidFill>
                  <a:latin typeface="Century Gothic" pitchFamily="34" charset="0"/>
                  <a:ea typeface="+mn-ea"/>
                  <a:cs typeface="+mn-cs"/>
                </a:defRPr>
              </a:lvl9pPr>
            </a:lstStyle>
            <a:p>
              <a:pPr algn="ctr" eaLnBrk="1" hangingPunct="1">
                <a:lnSpc>
                  <a:spcPct val="90000"/>
                </a:lnSpc>
                <a:spcBef>
                  <a:spcPct val="0"/>
                </a:spcBef>
                <a:buClr>
                  <a:srgbClr val="008000"/>
                </a:buClr>
                <a:buSzTx/>
                <a:buFontTx/>
                <a:buChar char="•"/>
              </a:pPr>
              <a:endParaRPr lang="cs-CZ" altLang="cs-CZ" sz="2160">
                <a:latin typeface="Times New Roman" pitchFamily="18" charset="0"/>
              </a:endParaRPr>
            </a:p>
          </p:txBody>
        </p:sp>
        <p:sp>
          <p:nvSpPr>
            <p:cNvPr id="11" name="Oval 6"/>
            <p:cNvSpPr>
              <a:spLocks noChangeArrowheads="1"/>
            </p:cNvSpPr>
            <p:nvPr/>
          </p:nvSpPr>
          <p:spPr bwMode="auto">
            <a:xfrm>
              <a:off x="4094" y="1526"/>
              <a:ext cx="490" cy="288"/>
            </a:xfrm>
            <a:prstGeom prst="ellipse">
              <a:avLst/>
            </a:prstGeom>
            <a:noFill/>
            <a:ln w="28575">
              <a:solidFill>
                <a:srgbClr val="FF0000"/>
              </a:solidFill>
              <a:round/>
            </a:ln>
            <a:extLst>
              <a:ext uri="{909E8E84-426E-40DD-AFC4-6F175D3DCCD1}">
                <a14:hiddenFill xmlns:a14="http://schemas.microsoft.com/office/drawing/2010/main">
                  <a:solidFill>
                    <a:srgbClr val="FFFFFF"/>
                  </a:solidFill>
                </a14:hiddenFill>
              </a:ext>
            </a:extLst>
          </p:spPr>
          <p:txBody>
            <a:bodyPr wrap="none" anchor="ctr"/>
            <a:lstStyle>
              <a:defPPr>
                <a:defRPr lang="cs-CZ"/>
              </a:defPPr>
              <a:lvl1pPr marL="0" algn="l" defTabSz="1097280" rtl="0" eaLnBrk="0" latinLnBrk="0" hangingPunct="0">
                <a:spcBef>
                  <a:spcPct val="20000"/>
                </a:spcBef>
                <a:buClr>
                  <a:schemeClr val="accent1"/>
                </a:buClr>
                <a:buSzPct val="76000"/>
                <a:buFont typeface="Wingdings 2" pitchFamily="18" charset="2"/>
                <a:buChar char=""/>
                <a:defRPr sz="2880" kern="1200">
                  <a:solidFill>
                    <a:schemeClr val="tx2"/>
                  </a:solidFill>
                  <a:latin typeface="Century Gothic" pitchFamily="34" charset="0"/>
                  <a:ea typeface="+mn-ea"/>
                  <a:cs typeface="+mn-cs"/>
                </a:defRPr>
              </a:lvl1pPr>
              <a:lvl2pPr marL="891540" indent="-342900" algn="l" defTabSz="1097280" rtl="0" eaLnBrk="0" latinLnBrk="0" hangingPunct="0">
                <a:spcBef>
                  <a:spcPct val="20000"/>
                </a:spcBef>
                <a:buClr>
                  <a:schemeClr val="accent1"/>
                </a:buClr>
                <a:buSzPct val="76000"/>
                <a:buFont typeface="Wingdings 2" pitchFamily="18" charset="2"/>
                <a:buChar char=""/>
                <a:defRPr sz="2640" kern="1200">
                  <a:solidFill>
                    <a:schemeClr val="tx2"/>
                  </a:solidFill>
                  <a:latin typeface="Century Gothic" pitchFamily="34" charset="0"/>
                  <a:ea typeface="+mn-ea"/>
                  <a:cs typeface="+mn-cs"/>
                </a:defRPr>
              </a:lvl2pPr>
              <a:lvl3pPr marL="1371600" indent="-274320" algn="l" defTabSz="1097280" rtl="0" eaLnBrk="0" latinLnBrk="0" hangingPunct="0">
                <a:spcBef>
                  <a:spcPct val="20000"/>
                </a:spcBef>
                <a:buClr>
                  <a:schemeClr val="accent1"/>
                </a:buClr>
                <a:buSzPct val="76000"/>
                <a:buFont typeface="Wingdings 2" pitchFamily="18" charset="2"/>
                <a:buChar char=""/>
                <a:defRPr sz="2400" kern="1200">
                  <a:solidFill>
                    <a:schemeClr val="tx2"/>
                  </a:solidFill>
                  <a:latin typeface="Century Gothic" pitchFamily="34" charset="0"/>
                  <a:ea typeface="+mn-ea"/>
                  <a:cs typeface="+mn-cs"/>
                </a:defRPr>
              </a:lvl3pPr>
              <a:lvl4pPr marL="1920240" indent="-274320" algn="l" defTabSz="1097280" rtl="0" eaLnBrk="0" latinLnBrk="0" hangingPunct="0">
                <a:spcBef>
                  <a:spcPct val="20000"/>
                </a:spcBef>
                <a:buClr>
                  <a:schemeClr val="accent1"/>
                </a:buClr>
                <a:buSzPct val="76000"/>
                <a:buFont typeface="Wingdings 2" pitchFamily="18" charset="2"/>
                <a:buChar char=""/>
                <a:defRPr sz="2160" kern="1200">
                  <a:solidFill>
                    <a:schemeClr val="tx2"/>
                  </a:solidFill>
                  <a:latin typeface="Century Gothic" pitchFamily="34" charset="0"/>
                  <a:ea typeface="+mn-ea"/>
                  <a:cs typeface="+mn-cs"/>
                </a:defRPr>
              </a:lvl4pPr>
              <a:lvl5pPr marL="2468880" indent="-274320" algn="l" defTabSz="1097280" rtl="0" eaLnBrk="0" latinLnBrk="0" hangingPunct="0">
                <a:spcBef>
                  <a:spcPct val="20000"/>
                </a:spcBef>
                <a:buClr>
                  <a:schemeClr val="accent1"/>
                </a:buClr>
                <a:buSzPct val="76000"/>
                <a:buFont typeface="Wingdings 2" pitchFamily="18" charset="2"/>
                <a:buChar char=""/>
                <a:defRPr sz="1920" kern="1200">
                  <a:solidFill>
                    <a:schemeClr val="tx2"/>
                  </a:solidFill>
                  <a:latin typeface="Century Gothic" pitchFamily="34" charset="0"/>
                  <a:ea typeface="+mn-ea"/>
                  <a:cs typeface="+mn-cs"/>
                </a:defRPr>
              </a:lvl5pPr>
              <a:lvl6pPr marL="3017520" indent="-274320" algn="l" defTabSz="1097280" rtl="0" eaLnBrk="0" fontAlgn="base" latinLnBrk="0" hangingPunct="0">
                <a:spcBef>
                  <a:spcPct val="20000"/>
                </a:spcBef>
                <a:spcAft>
                  <a:spcPct val="0"/>
                </a:spcAft>
                <a:buClr>
                  <a:schemeClr val="accent1"/>
                </a:buClr>
                <a:buSzPct val="76000"/>
                <a:buFont typeface="Wingdings 2" pitchFamily="18" charset="2"/>
                <a:buChar char=""/>
                <a:defRPr sz="1920" kern="1200">
                  <a:solidFill>
                    <a:schemeClr val="tx2"/>
                  </a:solidFill>
                  <a:latin typeface="Century Gothic" pitchFamily="34" charset="0"/>
                  <a:ea typeface="+mn-ea"/>
                  <a:cs typeface="+mn-cs"/>
                </a:defRPr>
              </a:lvl6pPr>
              <a:lvl7pPr marL="3566160" indent="-274320" algn="l" defTabSz="1097280" rtl="0" eaLnBrk="0" fontAlgn="base" latinLnBrk="0" hangingPunct="0">
                <a:spcBef>
                  <a:spcPct val="20000"/>
                </a:spcBef>
                <a:spcAft>
                  <a:spcPct val="0"/>
                </a:spcAft>
                <a:buClr>
                  <a:schemeClr val="accent1"/>
                </a:buClr>
                <a:buSzPct val="76000"/>
                <a:buFont typeface="Wingdings 2" pitchFamily="18" charset="2"/>
                <a:buChar char=""/>
                <a:defRPr sz="1920" kern="1200">
                  <a:solidFill>
                    <a:schemeClr val="tx2"/>
                  </a:solidFill>
                  <a:latin typeface="Century Gothic" pitchFamily="34" charset="0"/>
                  <a:ea typeface="+mn-ea"/>
                  <a:cs typeface="+mn-cs"/>
                </a:defRPr>
              </a:lvl7pPr>
              <a:lvl8pPr marL="4114800" indent="-274320" algn="l" defTabSz="1097280" rtl="0" eaLnBrk="0" fontAlgn="base" latinLnBrk="0" hangingPunct="0">
                <a:spcBef>
                  <a:spcPct val="20000"/>
                </a:spcBef>
                <a:spcAft>
                  <a:spcPct val="0"/>
                </a:spcAft>
                <a:buClr>
                  <a:schemeClr val="accent1"/>
                </a:buClr>
                <a:buSzPct val="76000"/>
                <a:buFont typeface="Wingdings 2" pitchFamily="18" charset="2"/>
                <a:buChar char=""/>
                <a:defRPr sz="1920" kern="1200">
                  <a:solidFill>
                    <a:schemeClr val="tx2"/>
                  </a:solidFill>
                  <a:latin typeface="Century Gothic" pitchFamily="34" charset="0"/>
                  <a:ea typeface="+mn-ea"/>
                  <a:cs typeface="+mn-cs"/>
                </a:defRPr>
              </a:lvl8pPr>
              <a:lvl9pPr marL="4663440" indent="-274320" algn="l" defTabSz="1097280" rtl="0" eaLnBrk="0" fontAlgn="base" latinLnBrk="0" hangingPunct="0">
                <a:spcBef>
                  <a:spcPct val="20000"/>
                </a:spcBef>
                <a:spcAft>
                  <a:spcPct val="0"/>
                </a:spcAft>
                <a:buClr>
                  <a:schemeClr val="accent1"/>
                </a:buClr>
                <a:buSzPct val="76000"/>
                <a:buFont typeface="Wingdings 2" pitchFamily="18" charset="2"/>
                <a:buChar char=""/>
                <a:defRPr sz="1920" kern="1200">
                  <a:solidFill>
                    <a:schemeClr val="tx2"/>
                  </a:solidFill>
                  <a:latin typeface="Century Gothic" pitchFamily="34" charset="0"/>
                  <a:ea typeface="+mn-ea"/>
                  <a:cs typeface="+mn-cs"/>
                </a:defRPr>
              </a:lvl9pPr>
            </a:lstStyle>
            <a:p>
              <a:pPr algn="ctr" eaLnBrk="1" hangingPunct="1">
                <a:lnSpc>
                  <a:spcPct val="90000"/>
                </a:lnSpc>
                <a:spcBef>
                  <a:spcPct val="0"/>
                </a:spcBef>
                <a:buClr>
                  <a:srgbClr val="008000"/>
                </a:buClr>
                <a:buSzTx/>
                <a:buFontTx/>
                <a:buChar char="•"/>
              </a:pPr>
              <a:endParaRPr lang="cs-CZ" altLang="cs-CZ" sz="2160">
                <a:latin typeface="Times New Roman" pitchFamily="18" charset="0"/>
              </a:endParaRPr>
            </a:p>
          </p:txBody>
        </p:sp>
        <p:sp>
          <p:nvSpPr>
            <p:cNvPr id="12" name="Line 7"/>
            <p:cNvSpPr>
              <a:spLocks noChangeShapeType="1"/>
            </p:cNvSpPr>
            <p:nvPr/>
          </p:nvSpPr>
          <p:spPr bwMode="auto">
            <a:xfrm flipH="1">
              <a:off x="4734" y="1417"/>
              <a:ext cx="449" cy="61"/>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defPPr>
                <a:defRPr lang="cs-CZ"/>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a:lstStyle>
            <a:p>
              <a:endParaRPr lang="en-US"/>
            </a:p>
          </p:txBody>
        </p:sp>
      </p:grpSp>
      <p:sp>
        <p:nvSpPr>
          <p:cNvPr id="3" name="Obdélník 2">
            <a:extLst>
              <a:ext uri="{FF2B5EF4-FFF2-40B4-BE49-F238E27FC236}">
                <a16:creationId xmlns:a16="http://schemas.microsoft.com/office/drawing/2014/main" id="{F9B48BE3-82A1-48F4-A930-89B20F4643E0}"/>
              </a:ext>
            </a:extLst>
          </p:cNvPr>
          <p:cNvSpPr/>
          <p:nvPr/>
        </p:nvSpPr>
        <p:spPr>
          <a:xfrm>
            <a:off x="5849586" y="3207401"/>
            <a:ext cx="221677" cy="443198"/>
          </a:xfrm>
          <a:prstGeom prst="rect">
            <a:avLst/>
          </a:prstGeom>
        </p:spPr>
        <p:txBody>
          <a:bodyPr wrap="none">
            <a:spAutoFit/>
          </a:bodyPr>
          <a:lstStyle>
            <a:defPPr>
              <a:defRPr lang="cs-CZ"/>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a:lstStyle>
          <a:p>
            <a:endParaRPr lang="cs-CZ"/>
          </a:p>
        </p:txBody>
      </p:sp>
    </p:spTree>
    <p:extLst>
      <p:ext uri="{BB962C8B-B14F-4D97-AF65-F5344CB8AC3E}">
        <p14:creationId xmlns:p14="http://schemas.microsoft.com/office/powerpoint/2010/main" val="284156929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53" presetClass="entr" presetSubtype="16" dur="50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 calcmode="lin" valueType="num">
                                      <p:cBhvr>
                                        <p:cTn id="7" dur="500" fill="hold"/>
                                        <p:tgtEl>
                                          <p:spTgt spid="5">
                                            <p:txEl>
                                              <p:pRg st="1" end="1"/>
                                            </p:txEl>
                                          </p:spTgt>
                                        </p:tgtEl>
                                        <p:attrNameLst>
                                          <p:attrName>ppt_w</p:attrName>
                                        </p:attrNameLst>
                                      </p:cBhvr>
                                      <p:tavLst>
                                        <p:tav tm="0">
                                          <p:val>
                                            <p:fltVal val="0"/>
                                          </p:val>
                                        </p:tav>
                                        <p:tav tm="100000">
                                          <p:val>
                                            <p:strVal val="#ppt_w"/>
                                          </p:val>
                                        </p:tav>
                                      </p:tavLst>
                                    </p:anim>
                                    <p:anim calcmode="lin" valueType="num">
                                      <p:cBhvr>
                                        <p:cTn id="8" dur="500" fill="hold"/>
                                        <p:tgtEl>
                                          <p:spTgt spid="5">
                                            <p:txEl>
                                              <p:pRg st="1" end="1"/>
                                            </p:txEl>
                                          </p:spTgt>
                                        </p:tgtEl>
                                        <p:attrNameLst>
                                          <p:attrName>ppt_h</p:attrName>
                                        </p:attrNameLst>
                                      </p:cBhvr>
                                      <p:tavLst>
                                        <p:tav tm="0">
                                          <p:val>
                                            <p:fltVal val="0"/>
                                          </p:val>
                                        </p:tav>
                                        <p:tav tm="100000">
                                          <p:val>
                                            <p:strVal val="#ppt_h"/>
                                          </p:val>
                                        </p:tav>
                                      </p:tavLst>
                                    </p:anim>
                                    <p:animEffect transition="in" filter="fade">
                                      <p:cBhvr>
                                        <p:cTn id="9" dur="500"/>
                                        <p:tgtEl>
                                          <p:spTgt spid="5">
                                            <p:txEl>
                                              <p:pRg st="1" end="1"/>
                                            </p:txEl>
                                          </p:spTgt>
                                        </p:tgtEl>
                                      </p:cBhvr>
                                    </p:animEffect>
                                  </p:childTnLst>
                                </p:cTn>
                              </p:par>
                            </p:childTnLst>
                          </p:cTn>
                        </p:par>
                      </p:childTnLst>
                    </p:cTn>
                  </p:par>
                  <p:par>
                    <p:cTn id="10" fill="hold" nodeType="clickPar">
                      <p:stCondLst>
                        <p:cond delay="indefinite"/>
                      </p:stCondLst>
                      <p:childTnLst>
                        <p:par>
                          <p:cTn id="11" fill="hold">
                            <p:stCondLst>
                              <p:cond delay="0"/>
                            </p:stCondLst>
                            <p:childTnLst>
                              <p:par>
                                <p:cTn id="12" presetID="53" presetClass="entr" presetSubtype="16" dur="500" fill="hold" nodeType="clickEffect">
                                  <p:stCondLst>
                                    <p:cond delay="0"/>
                                  </p:stCondLst>
                                  <p:childTnLst>
                                    <p:set>
                                      <p:cBhvr>
                                        <p:cTn id="13" dur="1" fill="hold">
                                          <p:stCondLst>
                                            <p:cond delay="0"/>
                                          </p:stCondLst>
                                        </p:cTn>
                                        <p:tgtEl>
                                          <p:spTgt spid="5">
                                            <p:txEl>
                                              <p:pRg st="2" end="2"/>
                                            </p:txEl>
                                          </p:spTgt>
                                        </p:tgtEl>
                                        <p:attrNameLst>
                                          <p:attrName>style.visibility</p:attrName>
                                        </p:attrNameLst>
                                      </p:cBhvr>
                                      <p:to>
                                        <p:strVal val="visible"/>
                                      </p:to>
                                    </p:set>
                                    <p:anim calcmode="lin" valueType="num">
                                      <p:cBhvr>
                                        <p:cTn id="14" dur="500" fill="hold"/>
                                        <p:tgtEl>
                                          <p:spTgt spid="5">
                                            <p:txEl>
                                              <p:pRg st="2" end="2"/>
                                            </p:txEl>
                                          </p:spTgt>
                                        </p:tgtEl>
                                        <p:attrNameLst>
                                          <p:attrName>ppt_w</p:attrName>
                                        </p:attrNameLst>
                                      </p:cBhvr>
                                      <p:tavLst>
                                        <p:tav tm="0">
                                          <p:val>
                                            <p:fltVal val="0"/>
                                          </p:val>
                                        </p:tav>
                                        <p:tav tm="100000">
                                          <p:val>
                                            <p:strVal val="#ppt_w"/>
                                          </p:val>
                                        </p:tav>
                                      </p:tavLst>
                                    </p:anim>
                                    <p:anim calcmode="lin" valueType="num">
                                      <p:cBhvr>
                                        <p:cTn id="15" dur="500" fill="hold"/>
                                        <p:tgtEl>
                                          <p:spTgt spid="5">
                                            <p:txEl>
                                              <p:pRg st="2" end="2"/>
                                            </p:txEl>
                                          </p:spTgt>
                                        </p:tgtEl>
                                        <p:attrNameLst>
                                          <p:attrName>ppt_h</p:attrName>
                                        </p:attrNameLst>
                                      </p:cBhvr>
                                      <p:tavLst>
                                        <p:tav tm="0">
                                          <p:val>
                                            <p:fltVal val="0"/>
                                          </p:val>
                                        </p:tav>
                                        <p:tav tm="100000">
                                          <p:val>
                                            <p:strVal val="#ppt_h"/>
                                          </p:val>
                                        </p:tav>
                                      </p:tavLst>
                                    </p:anim>
                                    <p:animEffect transition="in" filter="fade">
                                      <p:cBhvr>
                                        <p:cTn id="16" dur="500"/>
                                        <p:tgtEl>
                                          <p:spTgt spid="5">
                                            <p:txEl>
                                              <p:pRg st="2" end="2"/>
                                            </p:txEl>
                                          </p:spTgt>
                                        </p:tgtEl>
                                      </p:cBhvr>
                                    </p:animEffect>
                                  </p:childTnLst>
                                </p:cTn>
                              </p:par>
                            </p:childTnLst>
                          </p:cTn>
                        </p:par>
                      </p:childTnLst>
                    </p:cTn>
                  </p:par>
                  <p:par>
                    <p:cTn id="17" fill="hold" nodeType="clickPar">
                      <p:stCondLst>
                        <p:cond delay="indefinite"/>
                      </p:stCondLst>
                      <p:childTnLst>
                        <p:par>
                          <p:cTn id="18" fill="hold">
                            <p:stCondLst>
                              <p:cond delay="0"/>
                            </p:stCondLst>
                            <p:childTnLst>
                              <p:par>
                                <p:cTn id="19" presetID="53" presetClass="entr" presetSubtype="16" dur="500" fill="hold" nodeType="clickEffect">
                                  <p:stCondLst>
                                    <p:cond delay="0"/>
                                  </p:stCondLst>
                                  <p:childTnLst>
                                    <p:set>
                                      <p:cBhvr>
                                        <p:cTn id="20" dur="1" fill="hold">
                                          <p:stCondLst>
                                            <p:cond delay="0"/>
                                          </p:stCondLst>
                                        </p:cTn>
                                        <p:tgtEl>
                                          <p:spTgt spid="5">
                                            <p:txEl>
                                              <p:pRg st="3" end="3"/>
                                            </p:txEl>
                                          </p:spTgt>
                                        </p:tgtEl>
                                        <p:attrNameLst>
                                          <p:attrName>style.visibility</p:attrName>
                                        </p:attrNameLst>
                                      </p:cBhvr>
                                      <p:to>
                                        <p:strVal val="visible"/>
                                      </p:to>
                                    </p:set>
                                    <p:anim calcmode="lin" valueType="num">
                                      <p:cBhvr>
                                        <p:cTn id="21" dur="500" fill="hold"/>
                                        <p:tgtEl>
                                          <p:spTgt spid="5">
                                            <p:txEl>
                                              <p:pRg st="3" end="3"/>
                                            </p:txEl>
                                          </p:spTgt>
                                        </p:tgtEl>
                                        <p:attrNameLst>
                                          <p:attrName>ppt_w</p:attrName>
                                        </p:attrNameLst>
                                      </p:cBhvr>
                                      <p:tavLst>
                                        <p:tav tm="0">
                                          <p:val>
                                            <p:fltVal val="0"/>
                                          </p:val>
                                        </p:tav>
                                        <p:tav tm="100000">
                                          <p:val>
                                            <p:strVal val="#ppt_w"/>
                                          </p:val>
                                        </p:tav>
                                      </p:tavLst>
                                    </p:anim>
                                    <p:anim calcmode="lin" valueType="num">
                                      <p:cBhvr>
                                        <p:cTn id="22" dur="500" fill="hold"/>
                                        <p:tgtEl>
                                          <p:spTgt spid="5">
                                            <p:txEl>
                                              <p:pRg st="3" end="3"/>
                                            </p:txEl>
                                          </p:spTgt>
                                        </p:tgtEl>
                                        <p:attrNameLst>
                                          <p:attrName>ppt_h</p:attrName>
                                        </p:attrNameLst>
                                      </p:cBhvr>
                                      <p:tavLst>
                                        <p:tav tm="0">
                                          <p:val>
                                            <p:fltVal val="0"/>
                                          </p:val>
                                        </p:tav>
                                        <p:tav tm="100000">
                                          <p:val>
                                            <p:strVal val="#ppt_h"/>
                                          </p:val>
                                        </p:tav>
                                      </p:tavLst>
                                    </p:anim>
                                    <p:animEffect transition="in" filter="fade">
                                      <p:cBhvr>
                                        <p:cTn id="23" dur="500"/>
                                        <p:tgtEl>
                                          <p:spTgt spid="5">
                                            <p:txEl>
                                              <p:pRg st="3" end="3"/>
                                            </p:txEl>
                                          </p:spTgt>
                                        </p:tgtEl>
                                      </p:cBhvr>
                                    </p:animEffect>
                                  </p:childTnLst>
                                </p:cTn>
                              </p:par>
                            </p:childTnLst>
                          </p:cTn>
                        </p:par>
                      </p:childTnLst>
                    </p:cTn>
                  </p:par>
                  <p:par>
                    <p:cTn id="24" fill="hold" nodeType="clickPar">
                      <p:stCondLst>
                        <p:cond delay="indefinite"/>
                      </p:stCondLst>
                      <p:childTnLst>
                        <p:par>
                          <p:cTn id="25" fill="hold">
                            <p:stCondLst>
                              <p:cond delay="0"/>
                            </p:stCondLst>
                            <p:childTnLst>
                              <p:par>
                                <p:cTn id="26" presetID="53" presetClass="entr" presetSubtype="16" dur="500" fill="hold" nodeType="clickEffect">
                                  <p:stCondLst>
                                    <p:cond delay="0"/>
                                  </p:stCondLst>
                                  <p:childTnLst>
                                    <p:set>
                                      <p:cBhvr>
                                        <p:cTn id="27" dur="1" fill="hold">
                                          <p:stCondLst>
                                            <p:cond delay="0"/>
                                          </p:stCondLst>
                                        </p:cTn>
                                        <p:tgtEl>
                                          <p:spTgt spid="5">
                                            <p:txEl>
                                              <p:pRg st="4" end="4"/>
                                            </p:txEl>
                                          </p:spTgt>
                                        </p:tgtEl>
                                        <p:attrNameLst>
                                          <p:attrName>style.visibility</p:attrName>
                                        </p:attrNameLst>
                                      </p:cBhvr>
                                      <p:to>
                                        <p:strVal val="visible"/>
                                      </p:to>
                                    </p:set>
                                    <p:anim calcmode="lin" valueType="num">
                                      <p:cBhvr>
                                        <p:cTn id="28" dur="500" fill="hold"/>
                                        <p:tgtEl>
                                          <p:spTgt spid="5">
                                            <p:txEl>
                                              <p:pRg st="4" end="4"/>
                                            </p:txEl>
                                          </p:spTgt>
                                        </p:tgtEl>
                                        <p:attrNameLst>
                                          <p:attrName>ppt_w</p:attrName>
                                        </p:attrNameLst>
                                      </p:cBhvr>
                                      <p:tavLst>
                                        <p:tav tm="0">
                                          <p:val>
                                            <p:fltVal val="0"/>
                                          </p:val>
                                        </p:tav>
                                        <p:tav tm="100000">
                                          <p:val>
                                            <p:strVal val="#ppt_w"/>
                                          </p:val>
                                        </p:tav>
                                      </p:tavLst>
                                    </p:anim>
                                    <p:anim calcmode="lin" valueType="num">
                                      <p:cBhvr>
                                        <p:cTn id="29" dur="500" fill="hold"/>
                                        <p:tgtEl>
                                          <p:spTgt spid="5">
                                            <p:txEl>
                                              <p:pRg st="4" end="4"/>
                                            </p:txEl>
                                          </p:spTgt>
                                        </p:tgtEl>
                                        <p:attrNameLst>
                                          <p:attrName>ppt_h</p:attrName>
                                        </p:attrNameLst>
                                      </p:cBhvr>
                                      <p:tavLst>
                                        <p:tav tm="0">
                                          <p:val>
                                            <p:fltVal val="0"/>
                                          </p:val>
                                        </p:tav>
                                        <p:tav tm="100000">
                                          <p:val>
                                            <p:strVal val="#ppt_h"/>
                                          </p:val>
                                        </p:tav>
                                      </p:tavLst>
                                    </p:anim>
                                    <p:animEffect transition="in" filter="fade">
                                      <p:cBhvr>
                                        <p:cTn id="30" dur="500"/>
                                        <p:tgtEl>
                                          <p:spTgt spid="5">
                                            <p:txEl>
                                              <p:pRg st="4" end="4"/>
                                            </p:txEl>
                                          </p:spTgt>
                                        </p:tgtEl>
                                      </p:cBhvr>
                                    </p:animEffect>
                                  </p:childTnLst>
                                </p:cTn>
                              </p:par>
                              <p:par>
                                <p:cTn id="31" presetID="53" presetClass="entr" presetSubtype="16" dur="500" fill="hold" nodeType="withEffect">
                                  <p:stCondLst>
                                    <p:cond delay="0"/>
                                  </p:stCondLst>
                                  <p:childTnLst>
                                    <p:set>
                                      <p:cBhvr>
                                        <p:cTn id="32" dur="1" fill="hold">
                                          <p:stCondLst>
                                            <p:cond delay="0"/>
                                          </p:stCondLst>
                                        </p:cTn>
                                        <p:tgtEl>
                                          <p:spTgt spid="8"/>
                                        </p:tgtEl>
                                        <p:attrNameLst>
                                          <p:attrName>style.visibility</p:attrName>
                                        </p:attrNameLst>
                                      </p:cBhvr>
                                      <p:to>
                                        <p:strVal val="visible"/>
                                      </p:to>
                                    </p:set>
                                    <p:anim calcmode="lin" valueType="num">
                                      <p:cBhvr>
                                        <p:cTn id="33" dur="500" fill="hold"/>
                                        <p:tgtEl>
                                          <p:spTgt spid="8"/>
                                        </p:tgtEl>
                                        <p:attrNameLst>
                                          <p:attrName>ppt_w</p:attrName>
                                        </p:attrNameLst>
                                      </p:cBhvr>
                                      <p:tavLst>
                                        <p:tav tm="0">
                                          <p:val>
                                            <p:fltVal val="0"/>
                                          </p:val>
                                        </p:tav>
                                        <p:tav tm="100000">
                                          <p:val>
                                            <p:strVal val="#ppt_w"/>
                                          </p:val>
                                        </p:tav>
                                      </p:tavLst>
                                    </p:anim>
                                    <p:anim calcmode="lin" valueType="num">
                                      <p:cBhvr>
                                        <p:cTn id="34" dur="500" fill="hold"/>
                                        <p:tgtEl>
                                          <p:spTgt spid="8"/>
                                        </p:tgtEl>
                                        <p:attrNameLst>
                                          <p:attrName>ppt_h</p:attrName>
                                        </p:attrNameLst>
                                      </p:cBhvr>
                                      <p:tavLst>
                                        <p:tav tm="0">
                                          <p:val>
                                            <p:fltVal val="0"/>
                                          </p:val>
                                        </p:tav>
                                        <p:tav tm="100000">
                                          <p:val>
                                            <p:strVal val="#ppt_h"/>
                                          </p:val>
                                        </p:tav>
                                      </p:tavLst>
                                    </p:anim>
                                    <p:animEffect transition="in" filter="fade">
                                      <p:cBhvr>
                                        <p:cTn id="3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Nadpis 1"/>
          <p:cNvSpPr>
            <a:spLocks noGrp="1"/>
          </p:cNvSpPr>
          <p:nvPr>
            <p:ph type="title"/>
          </p:nvPr>
        </p:nvSpPr>
        <p:spPr/>
        <p:txBody>
          <a:bodyPr/>
          <a:lstStyle/>
          <a:p>
            <a:r>
              <a:rPr lang="cs-CZ" err="1">
                <a:solidFill>
                  <a:srgbClr val="C00000"/>
                </a:solidFill>
              </a:rPr>
              <a:t>Definitnost matic</a:t>
            </a:r>
            <a:endParaRPr lang="en-US">
              <a:solidFill>
                <a:srgbClr val="C00000"/>
              </a:solidFill>
            </a:endParaRPr>
          </a:p>
        </p:txBody>
      </p:sp>
      <p:sp>
        <p:nvSpPr>
          <p:cNvPr id="4" name="Zástupný symbol pro číslo snímku 3"/>
          <p:cNvSpPr>
            <a:spLocks noGrp="1"/>
          </p:cNvSpPr>
          <p:nvPr>
            <p:ph type="sldNum" sz="quarter" idx="12"/>
          </p:nvPr>
        </p:nvSpPr>
        <p:spPr/>
        <p:txBody>
          <a:bodyPr/>
          <a:lstStyle/>
          <a:p>
            <a:fld id="{58ACF089-6BD9-4FF9-8F05-3BF27D933551}" type="slidenum">
              <a:rPr lang="cs-CZ" smtClean="0"/>
              <a:t>64</a:t>
            </a:fld>
            <a:endParaRPr lang="cs-CZ"/>
          </a:p>
        </p:txBody>
      </p:sp>
      <p:sp>
        <p:nvSpPr>
          <p:cNvPr id="5" name="TextovéPole 4"/>
          <p:cNvSpPr txBox="1"/>
          <p:nvPr/>
        </p:nvSpPr>
        <p:spPr>
          <a:xfrm>
            <a:off x="1602701" y="1673352"/>
            <a:ext cx="9159418" cy="4358115"/>
          </a:xfrm>
          <a:prstGeom prst="rect">
            <a:avLst/>
          </a:prstGeom>
          <a:noFill/>
        </p:spPr>
        <p:txBody>
          <a:bodyPr wrap="square" rtlCol="0">
            <a:spAutoFit/>
          </a:bodyPr>
          <a:lstStyle>
            <a:defPPr>
              <a:defRPr lang="cs-CZ"/>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a:lstStyle>
          <a:p>
            <a:pPr>
              <a:defRPr/>
            </a:pPr>
            <a:r>
              <a:rPr lang="cs-CZ" altLang="cs-CZ" sz="2400">
                <a:solidFill>
                  <a:schemeClr val="accent1">
                    <a:lumMod val="50000"/>
                  </a:schemeClr>
                </a:solidFill>
                <a:latin typeface="Source Sans Pro Semibold" panose="020b0604020202020204" charset="-18"/>
              </a:rPr>
              <a:t>Z definice se definitnost matic určuje pracně. Velmi efektivní prostředek poskytuje </a:t>
            </a:r>
            <a:r>
              <a:rPr lang="cs-CZ" altLang="cs-CZ" sz="2400" err="1">
                <a:solidFill>
                  <a:srgbClr val="C00000"/>
                </a:solidFill>
                <a:latin typeface="Source Sans Pro Semibold" panose="020b0604020202020204" charset="-18"/>
              </a:rPr>
              <a:t>Sylvestrovo kritérium viz </a:t>
            </a:r>
            <a:r>
              <a:rPr lang="cs-CZ" altLang="cs-CZ" sz="2400">
                <a:solidFill>
                  <a:schemeClr val="accent1">
                    <a:lumMod val="50000"/>
                  </a:schemeClr>
                </a:solidFill>
                <a:latin typeface="Source Sans Pro Semibold" panose="020b0604020202020204" charset="-18"/>
              </a:rPr>
              <a:t>:</a:t>
            </a:r>
          </a:p>
          <a:p>
            <a:pPr marL="731520" indent="-731520">
              <a:buClr>
                <a:schemeClr val="accent1">
                  <a:lumMod val="50000"/>
                </a:schemeClr>
              </a:buClr>
              <a:buFontTx/>
              <a:buAutoNum type="arabicPeriod"/>
              <a:defRPr/>
            </a:pPr>
            <a:r>
              <a:rPr lang="cs-CZ" altLang="cs-CZ" sz="2400">
                <a:latin typeface="Source Sans Pro Semibold" panose="020b0604020202020204" charset="-18"/>
              </a:rPr>
              <a:t>Čtvercová matice </a:t>
            </a:r>
            <a:r>
              <a:rPr lang="cs-CZ" altLang="cs-CZ" sz="2400" i="1">
                <a:latin typeface="Source Sans Pro Semibold" panose="020b0604020202020204" charset="-18"/>
              </a:rPr>
              <a:t>A</a:t>
            </a:r>
            <a:r>
              <a:rPr lang="cs-CZ" altLang="cs-CZ" sz="2400">
                <a:latin typeface="Source Sans Pro Semibold" panose="020b0604020202020204" charset="-18"/>
              </a:rPr>
              <a:t> je PD, jestliže všechny hlavní subdeterminanty jsou kladné.</a:t>
            </a:r>
          </a:p>
          <a:p>
            <a:pPr marL="731520" indent="-731520">
              <a:buClr>
                <a:schemeClr val="accent1">
                  <a:lumMod val="50000"/>
                </a:schemeClr>
              </a:buClr>
              <a:buFontTx/>
              <a:buAutoNum type="arabicPeriod"/>
              <a:defRPr/>
            </a:pPr>
            <a:r>
              <a:rPr lang="cs-CZ" altLang="cs-CZ" sz="2400">
                <a:latin typeface="Source Sans Pro Semibold" panose="020b0604020202020204" charset="-18"/>
              </a:rPr>
              <a:t>Čtvercová matice </a:t>
            </a:r>
            <a:r>
              <a:rPr lang="cs-CZ" altLang="cs-CZ" sz="2400" i="1">
                <a:latin typeface="Source Sans Pro Semibold" panose="020b0604020202020204" charset="-18"/>
              </a:rPr>
              <a:t>A</a:t>
            </a:r>
            <a:r>
              <a:rPr lang="cs-CZ" altLang="cs-CZ" sz="2400">
                <a:latin typeface="Source Sans Pro Semibold" panose="020b0604020202020204" charset="-18"/>
              </a:rPr>
              <a:t> je ND, jestliže hlavní subdeterminanty střídají znaménka, ale první je záporný.</a:t>
            </a:r>
            <a:br>
              <a:rPr lang="cs-CZ" altLang="cs-CZ" sz="2400">
                <a:latin typeface="Source Sans Pro Semibold" panose="020b0604020202020204" charset="-18"/>
              </a:rPr>
            </a:br>
            <a:endParaRPr lang="cs-CZ" altLang="cs-CZ" sz="2400">
              <a:latin typeface="Source Sans Pro Semibold" panose="020b0604020202020204" charset="-18"/>
            </a:endParaRPr>
          </a:p>
          <a:p>
            <a:pPr marL="731520" indent="-731520">
              <a:buClr>
                <a:schemeClr val="accent1">
                  <a:lumMod val="50000"/>
                </a:schemeClr>
              </a:buClr>
              <a:buFontTx/>
              <a:buAutoNum type="arabicPeriod"/>
              <a:defRPr/>
            </a:pPr>
            <a:endParaRPr lang="cs-CZ" altLang="cs-CZ">
              <a:latin typeface="Source Sans Pro Semibold" panose="020b0604020202020204" charset="-18"/>
            </a:endParaRPr>
          </a:p>
          <a:p>
            <a:pPr marL="731520" indent="-731520">
              <a:buClr>
                <a:schemeClr val="accent1">
                  <a:lumMod val="50000"/>
                </a:schemeClr>
              </a:buClr>
              <a:buFontTx/>
              <a:buAutoNum type="arabicPeriod"/>
              <a:defRPr/>
            </a:pPr>
            <a:endParaRPr lang="cs-CZ" altLang="cs-CZ">
              <a:solidFill>
                <a:schemeClr val="accent1"/>
              </a:solidFill>
              <a:latin typeface="Source Sans Pro Semibold" panose="020b0604020202020204" charset="-18"/>
            </a:endParaRPr>
          </a:p>
          <a:p>
            <a:pPr marL="731520" indent="-731520">
              <a:buClr>
                <a:srgbClr val="009900"/>
              </a:buClr>
              <a:defRPr/>
            </a:pPr>
            <a:endParaRPr lang="cs-CZ" altLang="cs-CZ">
              <a:solidFill>
                <a:schemeClr val="accent1"/>
              </a:solidFill>
              <a:latin typeface="Source Sans Pro Semibold" panose="020b0604020202020204" charset="-18"/>
            </a:endParaRPr>
          </a:p>
          <a:p>
            <a:pPr marL="731520" indent="-731520">
              <a:buClr>
                <a:srgbClr val="009900"/>
              </a:buClr>
              <a:defRPr/>
            </a:pPr>
            <a:endParaRPr lang="cs-CZ" altLang="cs-CZ">
              <a:solidFill>
                <a:schemeClr val="accent1"/>
              </a:solidFill>
              <a:latin typeface="Source Sans Pro Semibold" panose="020b0604020202020204" charset="-18"/>
            </a:endParaRPr>
          </a:p>
          <a:p>
            <a:pPr marL="731520" indent="-731520">
              <a:buClr>
                <a:srgbClr val="009900"/>
              </a:buClr>
              <a:defRPr/>
            </a:pPr>
            <a:endParaRPr lang="cs-CZ" altLang="cs-CZ">
              <a:solidFill>
                <a:schemeClr val="accent1"/>
              </a:solidFill>
              <a:latin typeface="Source Sans Pro Semibold" panose="020b0604020202020204" charset="-18"/>
            </a:endParaRPr>
          </a:p>
        </p:txBody>
      </p:sp>
      <p:graphicFrame>
        <p:nvGraphicFramePr>
          <p:cNvPr id="13" name="Object 9"/>
          <p:cNvGraphicFramePr>
            <a:graphicFrameLocks noChangeAspect="1"/>
          </p:cNvGraphicFramePr>
          <p:nvPr>
            <p:extLst>
              <p:ext uri="{D42A27DB-BD31-4B8C-83A1-F6EECF244321}">
                <p14:modId xmlns:p14="http://schemas.microsoft.com/office/powerpoint/2010/main" val="2762870903"/>
              </p:ext>
            </p:extLst>
          </p:nvPr>
        </p:nvGraphicFramePr>
        <p:xfrm>
          <a:off x="2121159" y="5017103"/>
          <a:ext cx="2233493" cy="755833"/>
        </p:xfrm>
        <a:graphic>
          <a:graphicData uri="http://schemas.openxmlformats.org/presentationml/2006/ole">
            <mc:AlternateContent>
              <mc:Choice xmlns:v="urn:schemas-microsoft-com:vml" Requires="v">
                <p:oleObj spid="_x0000_s1049" name="Rovnice" r:id="rId2" imgW="1181100" imgH="457200" progId="Equation.3">
                  <p:embed/>
                </p:oleObj>
              </mc:Choice>
              <mc:Fallback>
                <p:oleObj name="Rovnice" r:id="rId2" imgW="1181100" imgH="457200" progId="Equation.3">
                  <p:embed/>
                  <p:pic>
                    <p:nvPicPr>
                      <p:cNvPr id="0" name="OLE substitute image"/>
                      <p:cNvPicPr/>
                      <p:nvPr/>
                    </p:nvPicPr>
                    <p:blipFill>
                      <a:blip r:embed="rId3">
                        <a:extLst>
                          <a:ext uri="{28A0092B-C50C-407E-A947-70E740481C1C}">
                            <a14:useLocalDpi xmlns:a14="http://schemas.microsoft.com/office/drawing/2010/main" val="0"/>
                          </a:ext>
                        </a:extLst>
                      </a:blip>
                      <a:stretch>
                        <a:fillRect/>
                      </a:stretch>
                    </p:blipFill>
                    <p:spPr>
                      <a:xfrm>
                        <a:off x="2121159" y="5017103"/>
                        <a:ext cx="2233493" cy="755833"/>
                      </a:xfrm>
                      <a:prstGeom prst="rect">
                        <a:avLst/>
                      </a:prstGeom>
                      <a:noFill/>
                      <a:ln>
                        <a:noFill/>
                      </a:ln>
                      <a:effectLst/>
                    </p:spPr>
                  </p:pic>
                </p:oleObj>
              </mc:Fallback>
            </mc:AlternateContent>
          </a:graphicData>
        </a:graphic>
      </p:graphicFrame>
      <p:graphicFrame>
        <p:nvGraphicFramePr>
          <p:cNvPr id="14" name="Object 10"/>
          <p:cNvGraphicFramePr>
            <a:graphicFrameLocks noChangeAspect="1"/>
          </p:cNvGraphicFramePr>
          <p:nvPr>
            <p:extLst>
              <p:ext uri="{D42A27DB-BD31-4B8C-83A1-F6EECF244321}">
                <p14:modId xmlns:p14="http://schemas.microsoft.com/office/powerpoint/2010/main" val="1524376563"/>
              </p:ext>
            </p:extLst>
          </p:nvPr>
        </p:nvGraphicFramePr>
        <p:xfrm>
          <a:off x="4972676" y="4980849"/>
          <a:ext cx="2007727" cy="792088"/>
        </p:xfrm>
        <a:graphic>
          <a:graphicData uri="http://schemas.openxmlformats.org/presentationml/2006/ole">
            <mc:AlternateContent>
              <mc:Choice xmlns:v="urn:schemas-microsoft-com:vml" Requires="v">
                <p:oleObj spid="_x0000_s1050" name="Rovnice" r:id="rId4" imgW="965200" imgH="457200" progId="Equation.3">
                  <p:embed/>
                </p:oleObj>
              </mc:Choice>
              <mc:Fallback>
                <p:oleObj name="Rovnice" r:id="rId4" imgW="965200" imgH="457200" progId="Equation.3">
                  <p:embed/>
                  <p:pic>
                    <p:nvPicPr>
                      <p:cNvPr id="0" name="OLE substitute image"/>
                      <p:cNvPicPr/>
                      <p:nvPr/>
                    </p:nvPicPr>
                    <p:blipFill>
                      <a:blip r:embed="rId5">
                        <a:extLst>
                          <a:ext uri="{28A0092B-C50C-407E-A947-70E740481C1C}">
                            <a14:useLocalDpi xmlns:a14="http://schemas.microsoft.com/office/drawing/2010/main" val="0"/>
                          </a:ext>
                        </a:extLst>
                      </a:blip>
                      <a:stretch>
                        <a:fillRect/>
                      </a:stretch>
                    </p:blipFill>
                    <p:spPr>
                      <a:xfrm>
                        <a:off x="4972676" y="4980849"/>
                        <a:ext cx="2007727" cy="792088"/>
                      </a:xfrm>
                      <a:prstGeom prst="rect">
                        <a:avLst/>
                      </a:prstGeom>
                      <a:noFill/>
                      <a:ln>
                        <a:noFill/>
                      </a:ln>
                      <a:effectLst/>
                    </p:spPr>
                  </p:pic>
                </p:oleObj>
              </mc:Fallback>
            </mc:AlternateContent>
          </a:graphicData>
        </a:graphic>
      </p:graphicFrame>
      <p:graphicFrame>
        <p:nvGraphicFramePr>
          <p:cNvPr id="15" name="Object 11"/>
          <p:cNvGraphicFramePr>
            <a:graphicFrameLocks noChangeAspect="1"/>
          </p:cNvGraphicFramePr>
          <p:nvPr>
            <p:extLst>
              <p:ext uri="{D42A27DB-BD31-4B8C-83A1-F6EECF244321}">
                <p14:modId xmlns:p14="http://schemas.microsoft.com/office/powerpoint/2010/main" val="1987069616"/>
              </p:ext>
            </p:extLst>
          </p:nvPr>
        </p:nvGraphicFramePr>
        <p:xfrm>
          <a:off x="7997012" y="5020908"/>
          <a:ext cx="1929748" cy="752028"/>
        </p:xfrm>
        <a:graphic>
          <a:graphicData uri="http://schemas.openxmlformats.org/presentationml/2006/ole">
            <mc:AlternateContent>
              <mc:Choice xmlns:v="urn:schemas-microsoft-com:vml" Requires="v">
                <p:oleObj spid="_x0000_s1051" name="Rovnice" r:id="rId6" imgW="977900" imgH="457200" progId="Equation.3">
                  <p:embed/>
                </p:oleObj>
              </mc:Choice>
              <mc:Fallback>
                <p:oleObj name="Rovnice" r:id="rId6" imgW="977900" imgH="457200" progId="Equation.3">
                  <p:embed/>
                  <p:pic>
                    <p:nvPicPr>
                      <p:cNvPr id="0" name="OLE substitute image"/>
                      <p:cNvPicPr/>
                      <p:nvPr/>
                    </p:nvPicPr>
                    <p:blipFill>
                      <a:blip r:embed="rId7">
                        <a:extLst>
                          <a:ext uri="{28A0092B-C50C-407E-A947-70E740481C1C}">
                            <a14:useLocalDpi xmlns:a14="http://schemas.microsoft.com/office/drawing/2010/main" val="0"/>
                          </a:ext>
                        </a:extLst>
                      </a:blip>
                      <a:stretch>
                        <a:fillRect/>
                      </a:stretch>
                    </p:blipFill>
                    <p:spPr>
                      <a:xfrm>
                        <a:off x="7997012" y="5020908"/>
                        <a:ext cx="1929748" cy="752028"/>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132069740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53" presetClass="entr" presetSubtype="16" dur="50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 calcmode="lin" valueType="num">
                                      <p:cBhvr>
                                        <p:cTn id="7" dur="500" fill="hold"/>
                                        <p:tgtEl>
                                          <p:spTgt spid="5">
                                            <p:txEl>
                                              <p:pRg st="1" end="1"/>
                                            </p:txEl>
                                          </p:spTgt>
                                        </p:tgtEl>
                                        <p:attrNameLst>
                                          <p:attrName>ppt_w</p:attrName>
                                        </p:attrNameLst>
                                      </p:cBhvr>
                                      <p:tavLst>
                                        <p:tav tm="0">
                                          <p:val>
                                            <p:fltVal val="0"/>
                                          </p:val>
                                        </p:tav>
                                        <p:tav tm="100000">
                                          <p:val>
                                            <p:strVal val="#ppt_w"/>
                                          </p:val>
                                        </p:tav>
                                      </p:tavLst>
                                    </p:anim>
                                    <p:anim calcmode="lin" valueType="num">
                                      <p:cBhvr>
                                        <p:cTn id="8" dur="500" fill="hold"/>
                                        <p:tgtEl>
                                          <p:spTgt spid="5">
                                            <p:txEl>
                                              <p:pRg st="1" end="1"/>
                                            </p:txEl>
                                          </p:spTgt>
                                        </p:tgtEl>
                                        <p:attrNameLst>
                                          <p:attrName>ppt_h</p:attrName>
                                        </p:attrNameLst>
                                      </p:cBhvr>
                                      <p:tavLst>
                                        <p:tav tm="0">
                                          <p:val>
                                            <p:fltVal val="0"/>
                                          </p:val>
                                        </p:tav>
                                        <p:tav tm="100000">
                                          <p:val>
                                            <p:strVal val="#ppt_h"/>
                                          </p:val>
                                        </p:tav>
                                      </p:tavLst>
                                    </p:anim>
                                    <p:animEffect transition="in" filter="fade">
                                      <p:cBhvr>
                                        <p:cTn id="9" dur="500"/>
                                        <p:tgtEl>
                                          <p:spTgt spid="5">
                                            <p:txEl>
                                              <p:pRg st="1" end="1"/>
                                            </p:txEl>
                                          </p:spTgt>
                                        </p:tgtEl>
                                      </p:cBhvr>
                                    </p:animEffect>
                                  </p:childTnLst>
                                </p:cTn>
                              </p:par>
                            </p:childTnLst>
                          </p:cTn>
                        </p:par>
                      </p:childTnLst>
                    </p:cTn>
                  </p:par>
                  <p:par>
                    <p:cTn id="10" fill="hold" nodeType="clickPar">
                      <p:stCondLst>
                        <p:cond delay="indefinite"/>
                      </p:stCondLst>
                      <p:childTnLst>
                        <p:par>
                          <p:cTn id="11" fill="hold">
                            <p:stCondLst>
                              <p:cond delay="0"/>
                            </p:stCondLst>
                            <p:childTnLst>
                              <p:par>
                                <p:cTn id="12" presetID="53" presetClass="entr" presetSubtype="16" dur="500" fill="hold" nodeType="clickEffect">
                                  <p:stCondLst>
                                    <p:cond delay="0"/>
                                  </p:stCondLst>
                                  <p:childTnLst>
                                    <p:set>
                                      <p:cBhvr>
                                        <p:cTn id="13" dur="1" fill="hold">
                                          <p:stCondLst>
                                            <p:cond delay="0"/>
                                          </p:stCondLst>
                                        </p:cTn>
                                        <p:tgtEl>
                                          <p:spTgt spid="5">
                                            <p:txEl>
                                              <p:pRg st="2" end="2"/>
                                            </p:txEl>
                                          </p:spTgt>
                                        </p:tgtEl>
                                        <p:attrNameLst>
                                          <p:attrName>style.visibility</p:attrName>
                                        </p:attrNameLst>
                                      </p:cBhvr>
                                      <p:to>
                                        <p:strVal val="visible"/>
                                      </p:to>
                                    </p:set>
                                    <p:anim calcmode="lin" valueType="num">
                                      <p:cBhvr>
                                        <p:cTn id="14" dur="500" fill="hold"/>
                                        <p:tgtEl>
                                          <p:spTgt spid="5">
                                            <p:txEl>
                                              <p:pRg st="2" end="2"/>
                                            </p:txEl>
                                          </p:spTgt>
                                        </p:tgtEl>
                                        <p:attrNameLst>
                                          <p:attrName>ppt_w</p:attrName>
                                        </p:attrNameLst>
                                      </p:cBhvr>
                                      <p:tavLst>
                                        <p:tav tm="0">
                                          <p:val>
                                            <p:fltVal val="0"/>
                                          </p:val>
                                        </p:tav>
                                        <p:tav tm="100000">
                                          <p:val>
                                            <p:strVal val="#ppt_w"/>
                                          </p:val>
                                        </p:tav>
                                      </p:tavLst>
                                    </p:anim>
                                    <p:anim calcmode="lin" valueType="num">
                                      <p:cBhvr>
                                        <p:cTn id="15" dur="500" fill="hold"/>
                                        <p:tgtEl>
                                          <p:spTgt spid="5">
                                            <p:txEl>
                                              <p:pRg st="2" end="2"/>
                                            </p:txEl>
                                          </p:spTgt>
                                        </p:tgtEl>
                                        <p:attrNameLst>
                                          <p:attrName>ppt_h</p:attrName>
                                        </p:attrNameLst>
                                      </p:cBhvr>
                                      <p:tavLst>
                                        <p:tav tm="0">
                                          <p:val>
                                            <p:fltVal val="0"/>
                                          </p:val>
                                        </p:tav>
                                        <p:tav tm="100000">
                                          <p:val>
                                            <p:strVal val="#ppt_h"/>
                                          </p:val>
                                        </p:tav>
                                      </p:tavLst>
                                    </p:anim>
                                    <p:animEffect transition="in" filter="fade">
                                      <p:cBhvr>
                                        <p:cTn id="16" dur="500"/>
                                        <p:tgtEl>
                                          <p:spTgt spid="5">
                                            <p:txEl>
                                              <p:pRg st="2" end="2"/>
                                            </p:txEl>
                                          </p:spTgt>
                                        </p:tgtEl>
                                      </p:cBhvr>
                                    </p:animEffect>
                                  </p:childTnLst>
                                </p:cTn>
                              </p:par>
                            </p:childTnLst>
                          </p:cTn>
                        </p:par>
                      </p:childTnLst>
                    </p:cTn>
                  </p:par>
                  <p:par>
                    <p:cTn id="17" fill="hold" nodeType="clickPar">
                      <p:stCondLst>
                        <p:cond delay="indefinite"/>
                      </p:stCondLst>
                      <p:childTnLst>
                        <p:par>
                          <p:cTn id="18" fill="hold">
                            <p:stCondLst>
                              <p:cond delay="0"/>
                            </p:stCondLst>
                            <p:childTnLst>
                              <p:par>
                                <p:cTn id="19" presetID="53" presetClass="entr" presetSubtype="16" dur="500" fill="hold" nodeType="clickEffect">
                                  <p:stCondLst>
                                    <p:cond delay="0"/>
                                  </p:stCondLst>
                                  <p:childTnLst>
                                    <p:set>
                                      <p:cBhvr>
                                        <p:cTn id="20" dur="1" fill="hold">
                                          <p:stCondLst>
                                            <p:cond delay="0"/>
                                          </p:stCondLst>
                                        </p:cTn>
                                        <p:tgtEl>
                                          <p:spTgt spid="13"/>
                                        </p:tgtEl>
                                        <p:attrNameLst>
                                          <p:attrName>style.visibility</p:attrName>
                                        </p:attrNameLst>
                                      </p:cBhvr>
                                      <p:to>
                                        <p:strVal val="visible"/>
                                      </p:to>
                                    </p:set>
                                    <p:anim calcmode="lin" valueType="num">
                                      <p:cBhvr>
                                        <p:cTn id="21" dur="500" fill="hold"/>
                                        <p:tgtEl>
                                          <p:spTgt spid="13"/>
                                        </p:tgtEl>
                                        <p:attrNameLst>
                                          <p:attrName>ppt_w</p:attrName>
                                        </p:attrNameLst>
                                      </p:cBhvr>
                                      <p:tavLst>
                                        <p:tav tm="0">
                                          <p:val>
                                            <p:fltVal val="0"/>
                                          </p:val>
                                        </p:tav>
                                        <p:tav tm="100000">
                                          <p:val>
                                            <p:strVal val="#ppt_w"/>
                                          </p:val>
                                        </p:tav>
                                      </p:tavLst>
                                    </p:anim>
                                    <p:anim calcmode="lin" valueType="num">
                                      <p:cBhvr>
                                        <p:cTn id="22" dur="500" fill="hold"/>
                                        <p:tgtEl>
                                          <p:spTgt spid="13"/>
                                        </p:tgtEl>
                                        <p:attrNameLst>
                                          <p:attrName>ppt_h</p:attrName>
                                        </p:attrNameLst>
                                      </p:cBhvr>
                                      <p:tavLst>
                                        <p:tav tm="0">
                                          <p:val>
                                            <p:fltVal val="0"/>
                                          </p:val>
                                        </p:tav>
                                        <p:tav tm="100000">
                                          <p:val>
                                            <p:strVal val="#ppt_h"/>
                                          </p:val>
                                        </p:tav>
                                      </p:tavLst>
                                    </p:anim>
                                    <p:animEffect transition="in" filter="fade">
                                      <p:cBhvr>
                                        <p:cTn id="23" dur="500"/>
                                        <p:tgtEl>
                                          <p:spTgt spid="13"/>
                                        </p:tgtEl>
                                      </p:cBhvr>
                                    </p:animEffect>
                                  </p:childTnLst>
                                </p:cTn>
                              </p:par>
                            </p:childTnLst>
                          </p:cTn>
                        </p:par>
                      </p:childTnLst>
                    </p:cTn>
                  </p:par>
                  <p:par>
                    <p:cTn id="24" fill="hold" nodeType="clickPar">
                      <p:stCondLst>
                        <p:cond delay="indefinite"/>
                      </p:stCondLst>
                      <p:childTnLst>
                        <p:par>
                          <p:cTn id="25" fill="hold">
                            <p:stCondLst>
                              <p:cond delay="0"/>
                            </p:stCondLst>
                            <p:childTnLst>
                              <p:par>
                                <p:cTn id="26" presetID="53" presetClass="entr" presetSubtype="16" dur="500" fill="hold" nodeType="clickEffect">
                                  <p:stCondLst>
                                    <p:cond delay="0"/>
                                  </p:stCondLst>
                                  <p:childTnLst>
                                    <p:set>
                                      <p:cBhvr>
                                        <p:cTn id="27" dur="1" fill="hold">
                                          <p:stCondLst>
                                            <p:cond delay="0"/>
                                          </p:stCondLst>
                                        </p:cTn>
                                        <p:tgtEl>
                                          <p:spTgt spid="14"/>
                                        </p:tgtEl>
                                        <p:attrNameLst>
                                          <p:attrName>style.visibility</p:attrName>
                                        </p:attrNameLst>
                                      </p:cBhvr>
                                      <p:to>
                                        <p:strVal val="visible"/>
                                      </p:to>
                                    </p:set>
                                    <p:anim calcmode="lin" valueType="num">
                                      <p:cBhvr>
                                        <p:cTn id="28" dur="500" fill="hold"/>
                                        <p:tgtEl>
                                          <p:spTgt spid="14"/>
                                        </p:tgtEl>
                                        <p:attrNameLst>
                                          <p:attrName>ppt_w</p:attrName>
                                        </p:attrNameLst>
                                      </p:cBhvr>
                                      <p:tavLst>
                                        <p:tav tm="0">
                                          <p:val>
                                            <p:fltVal val="0"/>
                                          </p:val>
                                        </p:tav>
                                        <p:tav tm="100000">
                                          <p:val>
                                            <p:strVal val="#ppt_w"/>
                                          </p:val>
                                        </p:tav>
                                      </p:tavLst>
                                    </p:anim>
                                    <p:anim calcmode="lin" valueType="num">
                                      <p:cBhvr>
                                        <p:cTn id="29" dur="500" fill="hold"/>
                                        <p:tgtEl>
                                          <p:spTgt spid="14"/>
                                        </p:tgtEl>
                                        <p:attrNameLst>
                                          <p:attrName>ppt_h</p:attrName>
                                        </p:attrNameLst>
                                      </p:cBhvr>
                                      <p:tavLst>
                                        <p:tav tm="0">
                                          <p:val>
                                            <p:fltVal val="0"/>
                                          </p:val>
                                        </p:tav>
                                        <p:tav tm="100000">
                                          <p:val>
                                            <p:strVal val="#ppt_h"/>
                                          </p:val>
                                        </p:tav>
                                      </p:tavLst>
                                    </p:anim>
                                    <p:animEffect transition="in" filter="fade">
                                      <p:cBhvr>
                                        <p:cTn id="30" dur="500"/>
                                        <p:tgtEl>
                                          <p:spTgt spid="14"/>
                                        </p:tgtEl>
                                      </p:cBhvr>
                                    </p:animEffect>
                                  </p:childTnLst>
                                </p:cTn>
                              </p:par>
                            </p:childTnLst>
                          </p:cTn>
                        </p:par>
                      </p:childTnLst>
                    </p:cTn>
                  </p:par>
                  <p:par>
                    <p:cTn id="31" fill="hold" nodeType="clickPar">
                      <p:stCondLst>
                        <p:cond delay="indefinite"/>
                      </p:stCondLst>
                      <p:childTnLst>
                        <p:par>
                          <p:cTn id="32" fill="hold">
                            <p:stCondLst>
                              <p:cond delay="0"/>
                            </p:stCondLst>
                            <p:childTnLst>
                              <p:par>
                                <p:cTn id="33" presetID="53" presetClass="entr" presetSubtype="16" dur="500" fill="hold" nodeType="clickEffect">
                                  <p:stCondLst>
                                    <p:cond delay="0"/>
                                  </p:stCondLst>
                                  <p:childTnLst>
                                    <p:set>
                                      <p:cBhvr>
                                        <p:cTn id="34" dur="1" fill="hold">
                                          <p:stCondLst>
                                            <p:cond delay="0"/>
                                          </p:stCondLst>
                                        </p:cTn>
                                        <p:tgtEl>
                                          <p:spTgt spid="15"/>
                                        </p:tgtEl>
                                        <p:attrNameLst>
                                          <p:attrName>style.visibility</p:attrName>
                                        </p:attrNameLst>
                                      </p:cBhvr>
                                      <p:to>
                                        <p:strVal val="visible"/>
                                      </p:to>
                                    </p:set>
                                    <p:anim calcmode="lin" valueType="num">
                                      <p:cBhvr>
                                        <p:cTn id="35" dur="500" fill="hold"/>
                                        <p:tgtEl>
                                          <p:spTgt spid="15"/>
                                        </p:tgtEl>
                                        <p:attrNameLst>
                                          <p:attrName>ppt_w</p:attrName>
                                        </p:attrNameLst>
                                      </p:cBhvr>
                                      <p:tavLst>
                                        <p:tav tm="0">
                                          <p:val>
                                            <p:fltVal val="0"/>
                                          </p:val>
                                        </p:tav>
                                        <p:tav tm="100000">
                                          <p:val>
                                            <p:strVal val="#ppt_w"/>
                                          </p:val>
                                        </p:tav>
                                      </p:tavLst>
                                    </p:anim>
                                    <p:anim calcmode="lin" valueType="num">
                                      <p:cBhvr>
                                        <p:cTn id="36" dur="500" fill="hold"/>
                                        <p:tgtEl>
                                          <p:spTgt spid="15"/>
                                        </p:tgtEl>
                                        <p:attrNameLst>
                                          <p:attrName>ppt_h</p:attrName>
                                        </p:attrNameLst>
                                      </p:cBhvr>
                                      <p:tavLst>
                                        <p:tav tm="0">
                                          <p:val>
                                            <p:fltVal val="0"/>
                                          </p:val>
                                        </p:tav>
                                        <p:tav tm="100000">
                                          <p:val>
                                            <p:strVal val="#ppt_h"/>
                                          </p:val>
                                        </p:tav>
                                      </p:tavLst>
                                    </p:anim>
                                    <p:animEffect transition="in" filter="fade">
                                      <p:cBhvr>
                                        <p:cTn id="3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Nadpis 1"/>
          <p:cNvSpPr>
            <a:spLocks noGrp="1"/>
          </p:cNvSpPr>
          <p:nvPr>
            <p:ph type="title"/>
          </p:nvPr>
        </p:nvSpPr>
        <p:spPr/>
        <p:txBody>
          <a:bodyPr/>
          <a:lstStyle/>
          <a:p>
            <a:r>
              <a:rPr lang="cs-CZ">
                <a:solidFill>
                  <a:srgbClr val="C00000"/>
                </a:solidFill>
              </a:rPr>
              <a:t>Příklady</a:t>
            </a:r>
            <a:endParaRPr lang="en-US">
              <a:solidFill>
                <a:srgbClr val="C00000"/>
              </a:solidFill>
            </a:endParaRPr>
          </a:p>
        </p:txBody>
      </p:sp>
      <p:sp>
        <p:nvSpPr>
          <p:cNvPr id="4" name="Zástupný symbol pro číslo snímku 3"/>
          <p:cNvSpPr>
            <a:spLocks noGrp="1"/>
          </p:cNvSpPr>
          <p:nvPr>
            <p:ph type="sldNum" sz="quarter" idx="12"/>
          </p:nvPr>
        </p:nvSpPr>
        <p:spPr/>
        <p:txBody>
          <a:bodyPr/>
          <a:lstStyle/>
          <a:p>
            <a:fld id="{58ACF089-6BD9-4FF9-8F05-3BF27D933551}" type="slidenum">
              <a:rPr lang="cs-CZ" smtClean="0"/>
              <a:t>65</a:t>
            </a:fld>
            <a:endParaRPr lang="cs-CZ"/>
          </a:p>
        </p:txBody>
      </p:sp>
      <p:sp>
        <p:nvSpPr>
          <p:cNvPr id="5" name="TextovéPole 4"/>
          <p:cNvSpPr txBox="1"/>
          <p:nvPr/>
        </p:nvSpPr>
        <p:spPr>
          <a:xfrm>
            <a:off x="1602701" y="1673352"/>
            <a:ext cx="9159418" cy="4850559"/>
          </a:xfrm>
          <a:prstGeom prst="rect">
            <a:avLst/>
          </a:prstGeom>
          <a:noFill/>
        </p:spPr>
        <p:txBody>
          <a:bodyPr wrap="square" rtlCol="0">
            <a:spAutoFit/>
          </a:bodyPr>
          <a:lstStyle>
            <a:defPPr>
              <a:defRPr lang="cs-CZ"/>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a:lstStyle>
          <a:p>
            <a:pPr marL="731520" indent="-731520">
              <a:buClr>
                <a:srgbClr val="009900"/>
              </a:buClr>
              <a:defRPr/>
            </a:pPr>
            <a:endParaRPr lang="cs-CZ" altLang="cs-CZ" i="1">
              <a:latin typeface="Source Sans Pro Semibold" panose="020b0604020202020204" charset="-18"/>
            </a:endParaRPr>
          </a:p>
          <a:p>
            <a:pPr marL="731520" indent="-731520">
              <a:buClr>
                <a:srgbClr val="009900"/>
              </a:buClr>
              <a:defRPr/>
            </a:pPr>
            <a:r>
              <a:rPr lang="cs-CZ" altLang="cs-CZ" sz="2400" i="1">
                <a:latin typeface="Source Sans Pro Semibold" panose="020b0604020202020204" charset="-18"/>
              </a:rPr>
              <a:t>f</a:t>
            </a:r>
            <a:r>
              <a:rPr lang="cs-CZ" altLang="cs-CZ" sz="2400">
                <a:latin typeface="Source Sans Pro Semibold" panose="020b0604020202020204" charset="-18"/>
              </a:rPr>
              <a:t>(</a:t>
            </a:r>
            <a:r>
              <a:rPr lang="cs-CZ" altLang="cs-CZ" sz="2400" i="1">
                <a:latin typeface="Source Sans Pro Semibold" panose="020b0604020202020204" charset="-18"/>
              </a:rPr>
              <a:t>x</a:t>
            </a:r>
            <a:r>
              <a:rPr lang="cs-CZ" altLang="cs-CZ" sz="2400" baseline="-25000">
                <a:latin typeface="Source Sans Pro Semibold" panose="020b0604020202020204" charset="-18"/>
              </a:rPr>
              <a:t>1</a:t>
            </a:r>
            <a:r>
              <a:rPr lang="cs-CZ" altLang="cs-CZ" sz="2400">
                <a:latin typeface="Source Sans Pro Semibold" panose="020b0604020202020204" charset="-18"/>
              </a:rPr>
              <a:t>,</a:t>
            </a:r>
            <a:r>
              <a:rPr lang="cs-CZ" altLang="cs-CZ" sz="2400" i="1">
                <a:latin typeface="Source Sans Pro Semibold" panose="020b0604020202020204" charset="-18"/>
              </a:rPr>
              <a:t>x</a:t>
            </a:r>
            <a:r>
              <a:rPr lang="cs-CZ" altLang="cs-CZ" sz="2400" baseline="-25000">
                <a:latin typeface="Source Sans Pro Semibold" panose="020b0604020202020204" charset="-18"/>
              </a:rPr>
              <a:t>2</a:t>
            </a:r>
            <a:r>
              <a:rPr lang="cs-CZ" altLang="cs-CZ" sz="2400">
                <a:latin typeface="Source Sans Pro Semibold" panose="020b0604020202020204" charset="-18"/>
              </a:rPr>
              <a:t>) = </a:t>
            </a:r>
            <a:r>
              <a:rPr lang="cs-CZ" altLang="cs-CZ" sz="2400" i="1">
                <a:latin typeface="Source Sans Pro Semibold" panose="020b0604020202020204" charset="-18"/>
              </a:rPr>
              <a:t>x</a:t>
            </a:r>
            <a:r>
              <a:rPr lang="cs-CZ" altLang="cs-CZ" sz="2400" baseline="-25000">
                <a:latin typeface="Source Sans Pro Semibold" panose="020b0604020202020204" charset="-18"/>
              </a:rPr>
              <a:t>1 </a:t>
            </a:r>
            <a:r>
              <a:rPr lang="cs-CZ" altLang="cs-CZ" sz="2400">
                <a:latin typeface="Source Sans Pro Semibold" panose="020b0604020202020204" charset="-18"/>
              </a:rPr>
              <a:t>+ </a:t>
            </a:r>
            <a:r>
              <a:rPr lang="cs-CZ" altLang="cs-CZ" sz="2400" i="1">
                <a:latin typeface="Source Sans Pro Semibold" panose="020b0604020202020204" charset="-18"/>
              </a:rPr>
              <a:t>x</a:t>
            </a:r>
            <a:r>
              <a:rPr lang="cs-CZ" altLang="cs-CZ" sz="2400" baseline="-25000">
                <a:latin typeface="Source Sans Pro Semibold" panose="020b0604020202020204" charset="-18"/>
              </a:rPr>
              <a:t>2 </a:t>
            </a:r>
            <a:r>
              <a:rPr lang="cs-CZ" altLang="cs-CZ" sz="2400">
                <a:latin typeface="Source Sans Pro Semibold" panose="020b0604020202020204" charset="-18"/>
              </a:rPr>
              <a:t>- </a:t>
            </a:r>
            <a:r>
              <a:rPr lang="cs-CZ" altLang="cs-CZ" sz="2400" i="1">
                <a:latin typeface="Source Sans Pro Semibold" panose="020b0604020202020204" charset="-18"/>
              </a:rPr>
              <a:t>x</a:t>
            </a:r>
            <a:r>
              <a:rPr lang="cs-CZ" altLang="cs-CZ" sz="2400" baseline="-25000">
                <a:latin typeface="Source Sans Pro Semibold" panose="020b0604020202020204" charset="-18"/>
              </a:rPr>
              <a:t>1</a:t>
            </a:r>
            <a:r>
              <a:rPr lang="cs-CZ" altLang="cs-CZ" sz="2400" i="1">
                <a:latin typeface="Source Sans Pro Semibold" panose="020b0604020202020204" charset="-18"/>
              </a:rPr>
              <a:t>x</a:t>
            </a:r>
            <a:r>
              <a:rPr lang="cs-CZ" altLang="cs-CZ" sz="2400" baseline="-25000">
                <a:latin typeface="Source Sans Pro Semibold" panose="020b0604020202020204" charset="-18"/>
              </a:rPr>
              <a:t>2 </a:t>
            </a:r>
            <a:r>
              <a:rPr lang="cs-CZ" altLang="cs-CZ" sz="2400">
                <a:latin typeface="Source Sans Pro Semibold" panose="020b0604020202020204" charset="-18"/>
              </a:rPr>
              <a:t>- </a:t>
            </a:r>
            <a:r>
              <a:rPr lang="cs-CZ" altLang="cs-CZ" sz="2400" i="1">
                <a:latin typeface="Source Sans Pro Semibold" panose="020b0604020202020204" charset="-18"/>
              </a:rPr>
              <a:t>x</a:t>
            </a:r>
            <a:r>
              <a:rPr lang="cs-CZ" altLang="cs-CZ" sz="2400" baseline="-25000">
                <a:latin typeface="Source Sans Pro Semibold" panose="020b0604020202020204" charset="-18"/>
              </a:rPr>
              <a:t>1</a:t>
            </a:r>
            <a:r>
              <a:rPr lang="cs-CZ" altLang="cs-CZ" sz="2400" baseline="30000">
                <a:latin typeface="Source Sans Pro Semibold" panose="020b0604020202020204" charset="-18"/>
              </a:rPr>
              <a:t>2 </a:t>
            </a:r>
            <a:r>
              <a:rPr lang="cs-CZ" altLang="cs-CZ" sz="2400">
                <a:latin typeface="Source Sans Pro Semibold" panose="020b0604020202020204" charset="-18"/>
              </a:rPr>
              <a:t>- </a:t>
            </a:r>
            <a:r>
              <a:rPr lang="cs-CZ" altLang="cs-CZ" sz="2400" i="1">
                <a:latin typeface="Source Sans Pro Semibold" panose="020b0604020202020204" charset="-18"/>
              </a:rPr>
              <a:t>x</a:t>
            </a:r>
            <a:r>
              <a:rPr lang="cs-CZ" altLang="cs-CZ" sz="2400" baseline="-25000">
                <a:latin typeface="Source Sans Pro Semibold" panose="020b0604020202020204" charset="-18"/>
              </a:rPr>
              <a:t>2</a:t>
            </a:r>
            <a:r>
              <a:rPr lang="cs-CZ" altLang="cs-CZ" sz="2400" baseline="30000">
                <a:latin typeface="Source Sans Pro Semibold" panose="020b0604020202020204" charset="-18"/>
              </a:rPr>
              <a:t>2          </a:t>
            </a:r>
            <a:r>
              <a:rPr lang="cs-CZ" altLang="cs-CZ" sz="2400">
                <a:latin typeface="Source Sans Pro Semibold" panose="020b0604020202020204" charset="-18"/>
              </a:rPr>
              <a:t>…má lokální maximum,</a:t>
            </a:r>
          </a:p>
          <a:p>
            <a:pPr marL="731520" indent="-731520">
              <a:buClr>
                <a:srgbClr val="009900"/>
              </a:buClr>
              <a:defRPr/>
            </a:pPr>
            <a:endParaRPr lang="cs-CZ" altLang="cs-CZ" sz="2400">
              <a:latin typeface="Source Sans Pro Semibold" panose="020b0604020202020204" charset="-18"/>
            </a:endParaRPr>
          </a:p>
          <a:p>
            <a:pPr marL="731520" indent="-731520">
              <a:buClr>
                <a:srgbClr val="009900"/>
              </a:buClr>
              <a:defRPr/>
            </a:pPr>
            <a:r>
              <a:rPr lang="cs-CZ" altLang="cs-CZ" sz="2400">
                <a:latin typeface="Source Sans Pro Semibold" panose="020b0604020202020204" charset="-18"/>
              </a:rPr>
              <a:t>	 </a:t>
            </a:r>
          </a:p>
          <a:p>
            <a:pPr marL="731520" indent="-731520">
              <a:buClr>
                <a:srgbClr val="009900"/>
              </a:buClr>
              <a:defRPr/>
            </a:pPr>
            <a:r>
              <a:rPr lang="cs-CZ" altLang="cs-CZ" sz="2400" i="1">
                <a:latin typeface="Source Sans Pro Semibold" panose="020b0604020202020204" charset="-18"/>
              </a:rPr>
              <a:t>f</a:t>
            </a:r>
            <a:r>
              <a:rPr lang="cs-CZ" altLang="cs-CZ" sz="2400">
                <a:latin typeface="Source Sans Pro Semibold" panose="020b0604020202020204" charset="-18"/>
              </a:rPr>
              <a:t>(</a:t>
            </a:r>
            <a:r>
              <a:rPr lang="cs-CZ" altLang="cs-CZ" sz="2400" i="1">
                <a:latin typeface="Source Sans Pro Semibold" panose="020b0604020202020204" charset="-18"/>
              </a:rPr>
              <a:t>x</a:t>
            </a:r>
            <a:r>
              <a:rPr lang="cs-CZ" altLang="cs-CZ" sz="2400" baseline="-25000">
                <a:latin typeface="Source Sans Pro Semibold" panose="020b0604020202020204" charset="-18"/>
              </a:rPr>
              <a:t>1</a:t>
            </a:r>
            <a:r>
              <a:rPr lang="cs-CZ" altLang="cs-CZ" sz="2400">
                <a:latin typeface="Source Sans Pro Semibold" panose="020b0604020202020204" charset="-18"/>
              </a:rPr>
              <a:t>,</a:t>
            </a:r>
            <a:r>
              <a:rPr lang="cs-CZ" altLang="cs-CZ" sz="2400" i="1">
                <a:latin typeface="Source Sans Pro Semibold" panose="020b0604020202020204" charset="-18"/>
              </a:rPr>
              <a:t>x</a:t>
            </a:r>
            <a:r>
              <a:rPr lang="cs-CZ" altLang="cs-CZ" sz="2400" baseline="-25000">
                <a:latin typeface="Source Sans Pro Semibold" panose="020b0604020202020204" charset="-18"/>
              </a:rPr>
              <a:t>2</a:t>
            </a:r>
            <a:r>
              <a:rPr lang="cs-CZ" altLang="cs-CZ" sz="2400">
                <a:latin typeface="Source Sans Pro Semibold" panose="020b0604020202020204" charset="-18"/>
              </a:rPr>
              <a:t>) = </a:t>
            </a:r>
            <a:r>
              <a:rPr lang="cs-CZ" altLang="cs-CZ" sz="2400" i="1">
                <a:latin typeface="Source Sans Pro Semibold" panose="020b0604020202020204" charset="-18"/>
              </a:rPr>
              <a:t>x</a:t>
            </a:r>
            <a:r>
              <a:rPr lang="cs-CZ" altLang="cs-CZ" sz="2400" baseline="-25000">
                <a:latin typeface="Source Sans Pro Semibold" panose="020b0604020202020204" charset="-18"/>
              </a:rPr>
              <a:t>1 </a:t>
            </a:r>
            <a:r>
              <a:rPr lang="cs-CZ" altLang="cs-CZ" sz="2400">
                <a:latin typeface="Source Sans Pro Semibold" panose="020b0604020202020204" charset="-18"/>
              </a:rPr>
              <a:t>+ </a:t>
            </a:r>
            <a:r>
              <a:rPr lang="cs-CZ" altLang="cs-CZ" sz="2400" i="1">
                <a:latin typeface="Source Sans Pro Semibold" panose="020b0604020202020204" charset="-18"/>
              </a:rPr>
              <a:t>x</a:t>
            </a:r>
            <a:r>
              <a:rPr lang="cs-CZ" altLang="cs-CZ" sz="2400" baseline="-25000">
                <a:latin typeface="Source Sans Pro Semibold" panose="020b0604020202020204" charset="-18"/>
              </a:rPr>
              <a:t>2 </a:t>
            </a:r>
            <a:r>
              <a:rPr lang="cs-CZ" altLang="cs-CZ" sz="2400">
                <a:latin typeface="Source Sans Pro Semibold" panose="020b0604020202020204" charset="-18"/>
              </a:rPr>
              <a:t>- 3</a:t>
            </a:r>
            <a:r>
              <a:rPr lang="cs-CZ" altLang="cs-CZ" sz="2400" i="1">
                <a:latin typeface="Source Sans Pro Semibold" panose="020b0604020202020204" charset="-18"/>
              </a:rPr>
              <a:t>x</a:t>
            </a:r>
            <a:r>
              <a:rPr lang="cs-CZ" altLang="cs-CZ" sz="2400" baseline="-25000">
                <a:latin typeface="Source Sans Pro Semibold" panose="020b0604020202020204" charset="-18"/>
              </a:rPr>
              <a:t>1</a:t>
            </a:r>
            <a:r>
              <a:rPr lang="cs-CZ" altLang="cs-CZ" sz="2400" i="1">
                <a:latin typeface="Source Sans Pro Semibold" panose="020b0604020202020204" charset="-18"/>
              </a:rPr>
              <a:t>x</a:t>
            </a:r>
            <a:r>
              <a:rPr lang="cs-CZ" altLang="cs-CZ" sz="2400" baseline="-25000">
                <a:latin typeface="Source Sans Pro Semibold" panose="020b0604020202020204" charset="-18"/>
              </a:rPr>
              <a:t>2 </a:t>
            </a:r>
            <a:r>
              <a:rPr lang="cs-CZ" altLang="cs-CZ" sz="2400">
                <a:latin typeface="Source Sans Pro Semibold" panose="020b0604020202020204" charset="-18"/>
              </a:rPr>
              <a:t>- </a:t>
            </a:r>
            <a:r>
              <a:rPr lang="cs-CZ" altLang="cs-CZ" sz="2400" i="1">
                <a:latin typeface="Source Sans Pro Semibold" panose="020b0604020202020204" charset="-18"/>
              </a:rPr>
              <a:t>x</a:t>
            </a:r>
            <a:r>
              <a:rPr lang="cs-CZ" altLang="cs-CZ" sz="2400" baseline="-25000">
                <a:latin typeface="Source Sans Pro Semibold" panose="020b0604020202020204" charset="-18"/>
              </a:rPr>
              <a:t>1</a:t>
            </a:r>
            <a:r>
              <a:rPr lang="cs-CZ" altLang="cs-CZ" sz="2400" baseline="30000">
                <a:latin typeface="Source Sans Pro Semibold" panose="020b0604020202020204" charset="-18"/>
              </a:rPr>
              <a:t>2 </a:t>
            </a:r>
            <a:r>
              <a:rPr lang="cs-CZ" altLang="cs-CZ" sz="2400">
                <a:latin typeface="Source Sans Pro Semibold" panose="020b0604020202020204" charset="-18"/>
              </a:rPr>
              <a:t>- </a:t>
            </a:r>
            <a:r>
              <a:rPr lang="cs-CZ" altLang="cs-CZ" sz="2400" i="1">
                <a:latin typeface="Source Sans Pro Semibold" panose="020b0604020202020204" charset="-18"/>
              </a:rPr>
              <a:t>x</a:t>
            </a:r>
            <a:r>
              <a:rPr lang="cs-CZ" altLang="cs-CZ" sz="2400" baseline="-25000">
                <a:latin typeface="Source Sans Pro Semibold" panose="020b0604020202020204" charset="-18"/>
              </a:rPr>
              <a:t>2</a:t>
            </a:r>
            <a:r>
              <a:rPr lang="cs-CZ" altLang="cs-CZ" sz="2400" baseline="30000">
                <a:latin typeface="Source Sans Pro Semibold" panose="020b0604020202020204" charset="-18"/>
              </a:rPr>
              <a:t>2      </a:t>
            </a:r>
            <a:r>
              <a:rPr lang="cs-CZ" altLang="cs-CZ" sz="2400">
                <a:latin typeface="Source Sans Pro Semibold" panose="020b0604020202020204" charset="-18"/>
              </a:rPr>
              <a:t>…nemá extrém.</a:t>
            </a:r>
          </a:p>
          <a:p>
            <a:pPr marL="731520" indent="-731520">
              <a:buClr>
                <a:srgbClr val="009900"/>
              </a:buClr>
              <a:defRPr/>
            </a:pPr>
            <a:endParaRPr lang="cs-CZ" altLang="cs-CZ" sz="2400" baseline="30000">
              <a:latin typeface="Source Sans Pro Semibold" panose="020b0604020202020204" charset="-18"/>
            </a:endParaRPr>
          </a:p>
          <a:p>
            <a:pPr marL="731520" indent="-731520">
              <a:buClr>
                <a:srgbClr val="009900"/>
              </a:buClr>
              <a:defRPr/>
            </a:pPr>
            <a:endParaRPr lang="cs-CZ" altLang="cs-CZ" sz="2400" baseline="30000">
              <a:latin typeface="Source Sans Pro Semibold" panose="020b0604020202020204" charset="-18"/>
            </a:endParaRPr>
          </a:p>
          <a:p>
            <a:pPr marL="731520" indent="-731520">
              <a:buClr>
                <a:srgbClr val="009900"/>
              </a:buClr>
              <a:defRPr/>
            </a:pPr>
            <a:r>
              <a:rPr lang="cs-CZ" altLang="cs-CZ" sz="2400" i="1">
                <a:latin typeface="Source Sans Pro Semibold" panose="020b0604020202020204" charset="-18"/>
              </a:rPr>
              <a:t>f</a:t>
            </a:r>
            <a:r>
              <a:rPr lang="cs-CZ" altLang="cs-CZ" sz="2400">
                <a:latin typeface="Source Sans Pro Semibold" panose="020b0604020202020204" charset="-18"/>
              </a:rPr>
              <a:t>(</a:t>
            </a:r>
            <a:r>
              <a:rPr lang="cs-CZ" altLang="cs-CZ" sz="2400" i="1">
                <a:latin typeface="Source Sans Pro Semibold" panose="020b0604020202020204" charset="-18"/>
              </a:rPr>
              <a:t>x</a:t>
            </a:r>
            <a:r>
              <a:rPr lang="cs-CZ" altLang="cs-CZ" sz="2400" baseline="-25000">
                <a:latin typeface="Source Sans Pro Semibold" panose="020b0604020202020204" charset="-18"/>
              </a:rPr>
              <a:t>1</a:t>
            </a:r>
            <a:r>
              <a:rPr lang="cs-CZ" altLang="cs-CZ" sz="2400">
                <a:latin typeface="Source Sans Pro Semibold" panose="020b0604020202020204" charset="-18"/>
              </a:rPr>
              <a:t>,</a:t>
            </a:r>
            <a:r>
              <a:rPr lang="cs-CZ" altLang="cs-CZ" sz="2400" i="1">
                <a:latin typeface="Source Sans Pro Semibold" panose="020b0604020202020204" charset="-18"/>
              </a:rPr>
              <a:t>x</a:t>
            </a:r>
            <a:r>
              <a:rPr lang="cs-CZ" altLang="cs-CZ" sz="2400" baseline="-25000">
                <a:latin typeface="Source Sans Pro Semibold" panose="020b0604020202020204" charset="-18"/>
              </a:rPr>
              <a:t>2</a:t>
            </a:r>
            <a:r>
              <a:rPr lang="cs-CZ" altLang="cs-CZ" sz="2400">
                <a:latin typeface="Source Sans Pro Semibold" panose="020b0604020202020204" charset="-18"/>
              </a:rPr>
              <a:t>) = </a:t>
            </a:r>
            <a:r>
              <a:rPr lang="cs-CZ" altLang="cs-CZ" sz="2400" i="1">
                <a:latin typeface="Source Sans Pro Semibold" panose="020b0604020202020204" charset="-18"/>
              </a:rPr>
              <a:t>x</a:t>
            </a:r>
            <a:r>
              <a:rPr lang="cs-CZ" altLang="cs-CZ" sz="2400" baseline="-25000">
                <a:latin typeface="Source Sans Pro Semibold" panose="020b0604020202020204" charset="-18"/>
              </a:rPr>
              <a:t>1</a:t>
            </a:r>
            <a:r>
              <a:rPr lang="cs-CZ" altLang="cs-CZ" sz="2400" baseline="30000">
                <a:latin typeface="Source Sans Pro Semibold" panose="020b0604020202020204" charset="-18"/>
              </a:rPr>
              <a:t>2 </a:t>
            </a:r>
            <a:r>
              <a:rPr lang="cs-CZ" altLang="cs-CZ" sz="2400">
                <a:latin typeface="Source Sans Pro Semibold" panose="020b0604020202020204" charset="-18"/>
              </a:rPr>
              <a:t>+</a:t>
            </a:r>
            <a:r>
              <a:rPr lang="cs-CZ" altLang="cs-CZ" sz="2400" baseline="30000">
                <a:latin typeface="Source Sans Pro Semibold" panose="020b0604020202020204" charset="-18"/>
              </a:rPr>
              <a:t> </a:t>
            </a:r>
            <a:r>
              <a:rPr lang="cs-CZ" altLang="cs-CZ" sz="2400" i="1">
                <a:latin typeface="Source Sans Pro Semibold" panose="020b0604020202020204" charset="-18"/>
              </a:rPr>
              <a:t>x</a:t>
            </a:r>
            <a:r>
              <a:rPr lang="cs-CZ" altLang="cs-CZ" sz="2400" baseline="-25000">
                <a:latin typeface="Source Sans Pro Semibold" panose="020b0604020202020204" charset="-18"/>
              </a:rPr>
              <a:t>2</a:t>
            </a:r>
            <a:r>
              <a:rPr lang="cs-CZ" altLang="cs-CZ" sz="2400" baseline="30000">
                <a:latin typeface="Source Sans Pro Semibold" panose="020b0604020202020204" charset="-18"/>
              </a:rPr>
              <a:t>2 </a:t>
            </a:r>
            <a:r>
              <a:rPr lang="cs-CZ" altLang="cs-CZ" sz="2400">
                <a:latin typeface="Source Sans Pro Semibold" panose="020b0604020202020204" charset="-18"/>
              </a:rPr>
              <a:t>+ </a:t>
            </a:r>
            <a:r>
              <a:rPr lang="cs-CZ" altLang="cs-CZ" sz="2400" i="1">
                <a:latin typeface="Source Sans Pro Semibold" panose="020b0604020202020204" charset="-18"/>
              </a:rPr>
              <a:t>x</a:t>
            </a:r>
            <a:r>
              <a:rPr lang="cs-CZ" altLang="cs-CZ" sz="2400" baseline="-25000">
                <a:latin typeface="Source Sans Pro Semibold" panose="020b0604020202020204" charset="-18"/>
              </a:rPr>
              <a:t>1</a:t>
            </a:r>
            <a:r>
              <a:rPr lang="cs-CZ" altLang="cs-CZ" sz="2400" i="1">
                <a:latin typeface="Source Sans Pro Semibold" panose="020b0604020202020204" charset="-18"/>
              </a:rPr>
              <a:t>x</a:t>
            </a:r>
            <a:r>
              <a:rPr lang="cs-CZ" altLang="cs-CZ" sz="2400" baseline="-25000">
                <a:latin typeface="Source Sans Pro Semibold" panose="020b0604020202020204" charset="-18"/>
              </a:rPr>
              <a:t>2 </a:t>
            </a:r>
            <a:r>
              <a:rPr lang="cs-CZ" altLang="cs-CZ" sz="2400">
                <a:latin typeface="Source Sans Pro Semibold" panose="020b0604020202020204" charset="-18"/>
              </a:rPr>
              <a:t>– 4ln</a:t>
            </a:r>
            <a:r>
              <a:rPr lang="cs-CZ" altLang="cs-CZ" sz="2400" i="1">
                <a:latin typeface="Source Sans Pro Semibold" panose="020b0604020202020204" charset="-18"/>
              </a:rPr>
              <a:t>x</a:t>
            </a:r>
            <a:r>
              <a:rPr lang="cs-CZ" altLang="cs-CZ" sz="2400" baseline="-25000">
                <a:latin typeface="Source Sans Pro Semibold" panose="020b0604020202020204" charset="-18"/>
              </a:rPr>
              <a:t>1</a:t>
            </a:r>
            <a:r>
              <a:rPr lang="cs-CZ" altLang="cs-CZ" sz="2400">
                <a:latin typeface="Source Sans Pro Semibold" panose="020b0604020202020204" charset="-18"/>
              </a:rPr>
              <a:t>- 10ln</a:t>
            </a:r>
            <a:r>
              <a:rPr lang="cs-CZ" altLang="cs-CZ" sz="2400" i="1">
                <a:latin typeface="Source Sans Pro Semibold" panose="020b0604020202020204" charset="-18"/>
              </a:rPr>
              <a:t>x</a:t>
            </a:r>
            <a:r>
              <a:rPr lang="cs-CZ" altLang="cs-CZ" sz="2400" baseline="-25000">
                <a:latin typeface="Source Sans Pro Semibold" panose="020b0604020202020204" charset="-18"/>
              </a:rPr>
              <a:t>2 </a:t>
            </a:r>
            <a:r>
              <a:rPr lang="cs-CZ" altLang="cs-CZ" sz="2400">
                <a:latin typeface="Source Sans Pro Semibold" panose="020b0604020202020204" charset="-18"/>
              </a:rPr>
              <a:t>    …má minimum pro </a:t>
            </a:r>
            <a:r>
              <a:rPr lang="cs-CZ" altLang="cs-CZ" sz="2400" i="1">
                <a:latin typeface="Source Sans Pro Semibold" panose="020b0604020202020204" charset="-18"/>
              </a:rPr>
              <a:t>x</a:t>
            </a:r>
            <a:r>
              <a:rPr lang="cs-CZ" altLang="cs-CZ" sz="2400" baseline="-25000">
                <a:latin typeface="Source Sans Pro Semibold" panose="020b0604020202020204" charset="-18"/>
              </a:rPr>
              <a:t>1</a:t>
            </a:r>
            <a:r>
              <a:rPr lang="cs-CZ" altLang="cs-CZ" sz="2400">
                <a:latin typeface="Source Sans Pro Semibold" panose="020b0604020202020204" charset="-18"/>
              </a:rPr>
              <a:t> =1, </a:t>
            </a:r>
            <a:r>
              <a:rPr lang="cs-CZ" altLang="cs-CZ" sz="2400" i="1">
                <a:latin typeface="Source Sans Pro Semibold" panose="020b0604020202020204" charset="-18"/>
              </a:rPr>
              <a:t>x</a:t>
            </a:r>
            <a:r>
              <a:rPr lang="cs-CZ" altLang="cs-CZ" sz="2400" baseline="-25000">
                <a:latin typeface="Source Sans Pro Semibold" panose="020b0604020202020204" charset="-18"/>
              </a:rPr>
              <a:t>2</a:t>
            </a:r>
            <a:r>
              <a:rPr lang="cs-CZ" altLang="cs-CZ" sz="2400">
                <a:latin typeface="Source Sans Pro Semibold" panose="020b0604020202020204" charset="-18"/>
              </a:rPr>
              <a:t> =2</a:t>
            </a:r>
          </a:p>
          <a:p>
            <a:pPr marL="731520" indent="-731520">
              <a:buClr>
                <a:srgbClr val="009900"/>
              </a:buClr>
              <a:defRPr/>
            </a:pPr>
            <a:endParaRPr lang="cs-CZ" altLang="cs-CZ" sz="2400">
              <a:latin typeface="Source Sans Pro Semibold" panose="020b0604020202020204" charset="-18"/>
            </a:endParaRPr>
          </a:p>
          <a:p>
            <a:pPr marL="731520" indent="-731520">
              <a:buClr>
                <a:srgbClr val="009900"/>
              </a:buClr>
              <a:defRPr/>
            </a:pPr>
            <a:endParaRPr lang="cs-CZ" altLang="cs-CZ" sz="2400">
              <a:latin typeface="Source Sans Pro Semibold" panose="020b0604020202020204" charset="-18"/>
            </a:endParaRPr>
          </a:p>
          <a:p>
            <a:pPr marL="731520" indent="-731520">
              <a:buClr>
                <a:srgbClr val="009900"/>
              </a:buClr>
              <a:defRPr/>
            </a:pPr>
            <a:r>
              <a:rPr lang="cs-CZ" altLang="cs-CZ" sz="2400" i="1">
                <a:latin typeface="Source Sans Pro Semibold" panose="020b0604020202020204" charset="-18"/>
              </a:rPr>
              <a:t>f</a:t>
            </a:r>
            <a:r>
              <a:rPr lang="cs-CZ" altLang="cs-CZ" sz="2400">
                <a:latin typeface="Source Sans Pro Semibold" panose="020b0604020202020204" charset="-18"/>
              </a:rPr>
              <a:t>(</a:t>
            </a:r>
            <a:r>
              <a:rPr lang="cs-CZ" altLang="cs-CZ" sz="2400" i="1">
                <a:latin typeface="Source Sans Pro Semibold" panose="020b0604020202020204" charset="-18"/>
              </a:rPr>
              <a:t>x</a:t>
            </a:r>
            <a:r>
              <a:rPr lang="cs-CZ" altLang="cs-CZ" sz="2400" baseline="-25000">
                <a:latin typeface="Source Sans Pro Semibold" panose="020b0604020202020204" charset="-18"/>
              </a:rPr>
              <a:t>1</a:t>
            </a:r>
            <a:r>
              <a:rPr lang="cs-CZ" altLang="cs-CZ" sz="2400">
                <a:latin typeface="Source Sans Pro Semibold" panose="020b0604020202020204" charset="-18"/>
              </a:rPr>
              <a:t>,</a:t>
            </a:r>
            <a:r>
              <a:rPr lang="cs-CZ" altLang="cs-CZ" sz="2400" i="1">
                <a:latin typeface="Source Sans Pro Semibold" panose="020b0604020202020204" charset="-18"/>
              </a:rPr>
              <a:t>x</a:t>
            </a:r>
            <a:r>
              <a:rPr lang="cs-CZ" altLang="cs-CZ" sz="2400" baseline="-25000">
                <a:latin typeface="Source Sans Pro Semibold" panose="020b0604020202020204" charset="-18"/>
              </a:rPr>
              <a:t>2</a:t>
            </a:r>
            <a:r>
              <a:rPr lang="cs-CZ" altLang="cs-CZ" sz="2400">
                <a:latin typeface="Source Sans Pro Semibold" panose="020b0604020202020204" charset="-18"/>
              </a:rPr>
              <a:t>) = </a:t>
            </a:r>
            <a:r>
              <a:rPr lang="cs-CZ" altLang="cs-CZ" sz="2400" i="1">
                <a:latin typeface="Source Sans Pro Semibold" panose="020b0604020202020204" charset="-18"/>
              </a:rPr>
              <a:t>x</a:t>
            </a:r>
            <a:r>
              <a:rPr lang="cs-CZ" altLang="cs-CZ" sz="2400" baseline="-25000">
                <a:latin typeface="Source Sans Pro Semibold" panose="020b0604020202020204" charset="-18"/>
              </a:rPr>
              <a:t>1</a:t>
            </a:r>
            <a:r>
              <a:rPr lang="cs-CZ" altLang="cs-CZ" sz="2400" baseline="30000">
                <a:latin typeface="Source Sans Pro Semibold" panose="020b0604020202020204" charset="-18"/>
              </a:rPr>
              <a:t>3 </a:t>
            </a:r>
            <a:r>
              <a:rPr lang="cs-CZ" altLang="cs-CZ" sz="2400">
                <a:latin typeface="Source Sans Pro Semibold" panose="020b0604020202020204" charset="-18"/>
              </a:rPr>
              <a:t>+</a:t>
            </a:r>
            <a:r>
              <a:rPr lang="cs-CZ" altLang="cs-CZ" sz="2400" baseline="30000">
                <a:latin typeface="Source Sans Pro Semibold" panose="020b0604020202020204" charset="-18"/>
              </a:rPr>
              <a:t> </a:t>
            </a:r>
            <a:r>
              <a:rPr lang="cs-CZ" altLang="cs-CZ" sz="2400" i="1">
                <a:latin typeface="Source Sans Pro Semibold" panose="020b0604020202020204" charset="-18"/>
              </a:rPr>
              <a:t>x</a:t>
            </a:r>
            <a:r>
              <a:rPr lang="cs-CZ" altLang="cs-CZ" sz="2400" baseline="-25000">
                <a:latin typeface="Source Sans Pro Semibold" panose="020b0604020202020204" charset="-18"/>
              </a:rPr>
              <a:t>2</a:t>
            </a:r>
            <a:r>
              <a:rPr lang="cs-CZ" altLang="cs-CZ" sz="2400" baseline="30000">
                <a:latin typeface="Source Sans Pro Semibold" panose="020b0604020202020204" charset="-18"/>
              </a:rPr>
              <a:t>3 </a:t>
            </a:r>
            <a:r>
              <a:rPr lang="cs-CZ" altLang="cs-CZ" sz="2400">
                <a:latin typeface="Source Sans Pro Semibold" panose="020b0604020202020204" charset="-18"/>
              </a:rPr>
              <a:t>- 3 </a:t>
            </a:r>
            <a:r>
              <a:rPr lang="cs-CZ" altLang="cs-CZ" sz="2400" i="1">
                <a:latin typeface="Source Sans Pro Semibold" panose="020b0604020202020204" charset="-18"/>
              </a:rPr>
              <a:t>x</a:t>
            </a:r>
            <a:r>
              <a:rPr lang="cs-CZ" altLang="cs-CZ" sz="2400" baseline="-25000">
                <a:latin typeface="Source Sans Pro Semibold" panose="020b0604020202020204" charset="-18"/>
              </a:rPr>
              <a:t>1</a:t>
            </a:r>
            <a:r>
              <a:rPr lang="cs-CZ" altLang="cs-CZ" sz="2400" i="1">
                <a:latin typeface="Source Sans Pro Semibold" panose="020b0604020202020204" charset="-18"/>
              </a:rPr>
              <a:t>x</a:t>
            </a:r>
            <a:r>
              <a:rPr lang="cs-CZ" altLang="cs-CZ" sz="2400" baseline="-25000">
                <a:latin typeface="Source Sans Pro Semibold" panose="020b0604020202020204" charset="-18"/>
              </a:rPr>
              <a:t>2 </a:t>
            </a:r>
            <a:r>
              <a:rPr lang="cs-CZ" altLang="cs-CZ" sz="2400">
                <a:latin typeface="Source Sans Pro Semibold" panose="020b0604020202020204" charset="-18"/>
              </a:rPr>
              <a:t> …  má dva stacionární body (pro </a:t>
            </a:r>
            <a:r>
              <a:rPr lang="cs-CZ" altLang="cs-CZ" sz="2400" i="1">
                <a:latin typeface="Source Sans Pro Semibold" panose="020b0604020202020204" charset="-18"/>
              </a:rPr>
              <a:t>x</a:t>
            </a:r>
            <a:r>
              <a:rPr lang="cs-CZ" altLang="cs-CZ" sz="2400" baseline="-25000">
                <a:latin typeface="Source Sans Pro Semibold" panose="020b0604020202020204" charset="-18"/>
              </a:rPr>
              <a:t>1</a:t>
            </a:r>
            <a:r>
              <a:rPr lang="cs-CZ" altLang="cs-CZ" sz="2400">
                <a:latin typeface="Source Sans Pro Semibold" panose="020b0604020202020204" charset="-18"/>
              </a:rPr>
              <a:t>=0, </a:t>
            </a:r>
            <a:r>
              <a:rPr lang="cs-CZ" altLang="cs-CZ" sz="2400" i="1">
                <a:latin typeface="Source Sans Pro Semibold" panose="020b0604020202020204" charset="-18"/>
              </a:rPr>
              <a:t>x</a:t>
            </a:r>
            <a:r>
              <a:rPr lang="cs-CZ" altLang="cs-CZ" sz="2400" baseline="-25000">
                <a:latin typeface="Source Sans Pro Semibold" panose="020b0604020202020204" charset="-18"/>
              </a:rPr>
              <a:t>2</a:t>
            </a:r>
            <a:r>
              <a:rPr lang="cs-CZ" altLang="cs-CZ" sz="2400">
                <a:latin typeface="Source Sans Pro Semibold" panose="020b0604020202020204" charset="-18"/>
              </a:rPr>
              <a:t> =0 není extrém) a (pro </a:t>
            </a:r>
            <a:r>
              <a:rPr lang="cs-CZ" altLang="cs-CZ" sz="2400" i="1">
                <a:latin typeface="Source Sans Pro Semibold" panose="020b0604020202020204" charset="-18"/>
              </a:rPr>
              <a:t>x</a:t>
            </a:r>
            <a:r>
              <a:rPr lang="cs-CZ" altLang="cs-CZ" sz="2400" baseline="-25000">
                <a:latin typeface="Source Sans Pro Semibold" panose="020b0604020202020204" charset="-18"/>
              </a:rPr>
              <a:t>1</a:t>
            </a:r>
            <a:r>
              <a:rPr lang="cs-CZ" altLang="cs-CZ" sz="2400">
                <a:latin typeface="Source Sans Pro Semibold" panose="020b0604020202020204" charset="-18"/>
              </a:rPr>
              <a:t>=3, </a:t>
            </a:r>
            <a:r>
              <a:rPr lang="cs-CZ" altLang="cs-CZ" sz="2400" i="1">
                <a:latin typeface="Source Sans Pro Semibold" panose="020b0604020202020204" charset="-18"/>
              </a:rPr>
              <a:t>x</a:t>
            </a:r>
            <a:r>
              <a:rPr lang="cs-CZ" altLang="cs-CZ" sz="2400" baseline="-25000">
                <a:latin typeface="Source Sans Pro Semibold" panose="020b0604020202020204" charset="-18"/>
              </a:rPr>
              <a:t>2</a:t>
            </a:r>
            <a:r>
              <a:rPr lang="cs-CZ" altLang="cs-CZ" sz="2400">
                <a:latin typeface="Source Sans Pro Semibold" panose="020b0604020202020204" charset="-18"/>
              </a:rPr>
              <a:t> =9 má lokální minimum) </a:t>
            </a:r>
          </a:p>
          <a:p>
            <a:pPr marL="731520" indent="-731520">
              <a:buClr>
                <a:srgbClr val="009900"/>
              </a:buClr>
              <a:defRPr/>
            </a:pPr>
            <a:endParaRPr lang="cs-CZ" altLang="cs-CZ" baseline="30000">
              <a:latin typeface="Source Sans Pro Semibold" panose="020b0604020202020204" charset="-18"/>
            </a:endParaRPr>
          </a:p>
        </p:txBody>
      </p:sp>
    </p:spTree>
    <p:extLst>
      <p:ext uri="{BB962C8B-B14F-4D97-AF65-F5344CB8AC3E}">
        <p14:creationId xmlns:p14="http://schemas.microsoft.com/office/powerpoint/2010/main" val="287716066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53" presetClass="entr" presetSubtype="16" dur="50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 calcmode="lin" valueType="num">
                                      <p:cBhvr>
                                        <p:cTn id="7" dur="500" fill="hold"/>
                                        <p:tgtEl>
                                          <p:spTgt spid="5">
                                            <p:txEl>
                                              <p:pRg st="1" end="1"/>
                                            </p:txEl>
                                          </p:spTgt>
                                        </p:tgtEl>
                                        <p:attrNameLst>
                                          <p:attrName>ppt_w</p:attrName>
                                        </p:attrNameLst>
                                      </p:cBhvr>
                                      <p:tavLst>
                                        <p:tav tm="0">
                                          <p:val>
                                            <p:fltVal val="0"/>
                                          </p:val>
                                        </p:tav>
                                        <p:tav tm="100000">
                                          <p:val>
                                            <p:strVal val="#ppt_w"/>
                                          </p:val>
                                        </p:tav>
                                      </p:tavLst>
                                    </p:anim>
                                    <p:anim calcmode="lin" valueType="num">
                                      <p:cBhvr>
                                        <p:cTn id="8" dur="500" fill="hold"/>
                                        <p:tgtEl>
                                          <p:spTgt spid="5">
                                            <p:txEl>
                                              <p:pRg st="1" end="1"/>
                                            </p:txEl>
                                          </p:spTgt>
                                        </p:tgtEl>
                                        <p:attrNameLst>
                                          <p:attrName>ppt_h</p:attrName>
                                        </p:attrNameLst>
                                      </p:cBhvr>
                                      <p:tavLst>
                                        <p:tav tm="0">
                                          <p:val>
                                            <p:fltVal val="0"/>
                                          </p:val>
                                        </p:tav>
                                        <p:tav tm="100000">
                                          <p:val>
                                            <p:strVal val="#ppt_h"/>
                                          </p:val>
                                        </p:tav>
                                      </p:tavLst>
                                    </p:anim>
                                    <p:animEffect transition="in" filter="fade">
                                      <p:cBhvr>
                                        <p:cTn id="9" dur="500"/>
                                        <p:tgtEl>
                                          <p:spTgt spid="5">
                                            <p:txEl>
                                              <p:pRg st="1" end="1"/>
                                            </p:txEl>
                                          </p:spTgt>
                                        </p:tgtEl>
                                      </p:cBhvr>
                                    </p:animEffect>
                                  </p:childTnLst>
                                </p:cTn>
                              </p:par>
                            </p:childTnLst>
                          </p:cTn>
                        </p:par>
                      </p:childTnLst>
                    </p:cTn>
                  </p:par>
                  <p:par>
                    <p:cTn id="10" fill="hold" nodeType="clickPar">
                      <p:stCondLst>
                        <p:cond delay="indefinite"/>
                      </p:stCondLst>
                      <p:childTnLst>
                        <p:par>
                          <p:cTn id="11" fill="hold">
                            <p:stCondLst>
                              <p:cond delay="0"/>
                            </p:stCondLst>
                            <p:childTnLst>
                              <p:par>
                                <p:cTn id="12" presetID="53" presetClass="entr" presetSubtype="16" dur="500" fill="hold" nodeType="clickEffect">
                                  <p:stCondLst>
                                    <p:cond delay="0"/>
                                  </p:stCondLst>
                                  <p:childTnLst>
                                    <p:set>
                                      <p:cBhvr>
                                        <p:cTn id="13" dur="1" fill="hold">
                                          <p:stCondLst>
                                            <p:cond delay="0"/>
                                          </p:stCondLst>
                                        </p:cTn>
                                        <p:tgtEl>
                                          <p:spTgt spid="5">
                                            <p:txEl>
                                              <p:pRg st="4" end="4"/>
                                            </p:txEl>
                                          </p:spTgt>
                                        </p:tgtEl>
                                        <p:attrNameLst>
                                          <p:attrName>style.visibility</p:attrName>
                                        </p:attrNameLst>
                                      </p:cBhvr>
                                      <p:to>
                                        <p:strVal val="visible"/>
                                      </p:to>
                                    </p:set>
                                    <p:anim calcmode="lin" valueType="num">
                                      <p:cBhvr>
                                        <p:cTn id="14" dur="500" fill="hold"/>
                                        <p:tgtEl>
                                          <p:spTgt spid="5">
                                            <p:txEl>
                                              <p:pRg st="4" end="4"/>
                                            </p:txEl>
                                          </p:spTgt>
                                        </p:tgtEl>
                                        <p:attrNameLst>
                                          <p:attrName>ppt_w</p:attrName>
                                        </p:attrNameLst>
                                      </p:cBhvr>
                                      <p:tavLst>
                                        <p:tav tm="0">
                                          <p:val>
                                            <p:fltVal val="0"/>
                                          </p:val>
                                        </p:tav>
                                        <p:tav tm="100000">
                                          <p:val>
                                            <p:strVal val="#ppt_w"/>
                                          </p:val>
                                        </p:tav>
                                      </p:tavLst>
                                    </p:anim>
                                    <p:anim calcmode="lin" valueType="num">
                                      <p:cBhvr>
                                        <p:cTn id="15" dur="500" fill="hold"/>
                                        <p:tgtEl>
                                          <p:spTgt spid="5">
                                            <p:txEl>
                                              <p:pRg st="4" end="4"/>
                                            </p:txEl>
                                          </p:spTgt>
                                        </p:tgtEl>
                                        <p:attrNameLst>
                                          <p:attrName>ppt_h</p:attrName>
                                        </p:attrNameLst>
                                      </p:cBhvr>
                                      <p:tavLst>
                                        <p:tav tm="0">
                                          <p:val>
                                            <p:fltVal val="0"/>
                                          </p:val>
                                        </p:tav>
                                        <p:tav tm="100000">
                                          <p:val>
                                            <p:strVal val="#ppt_h"/>
                                          </p:val>
                                        </p:tav>
                                      </p:tavLst>
                                    </p:anim>
                                    <p:animEffect transition="in" filter="fade">
                                      <p:cBhvr>
                                        <p:cTn id="16" dur="500"/>
                                        <p:tgtEl>
                                          <p:spTgt spid="5">
                                            <p:txEl>
                                              <p:pRg st="4" end="4"/>
                                            </p:txEl>
                                          </p:spTgt>
                                        </p:tgtEl>
                                      </p:cBhvr>
                                    </p:animEffect>
                                  </p:childTnLst>
                                </p:cTn>
                              </p:par>
                            </p:childTnLst>
                          </p:cTn>
                        </p:par>
                      </p:childTnLst>
                    </p:cTn>
                  </p:par>
                  <p:par>
                    <p:cTn id="17" fill="hold" nodeType="clickPar">
                      <p:stCondLst>
                        <p:cond delay="indefinite"/>
                      </p:stCondLst>
                      <p:childTnLst>
                        <p:par>
                          <p:cTn id="18" fill="hold">
                            <p:stCondLst>
                              <p:cond delay="0"/>
                            </p:stCondLst>
                            <p:childTnLst>
                              <p:par>
                                <p:cTn id="19" presetID="53" presetClass="entr" presetSubtype="16" dur="500" fill="hold" nodeType="clickEffect">
                                  <p:stCondLst>
                                    <p:cond delay="0"/>
                                  </p:stCondLst>
                                  <p:childTnLst>
                                    <p:set>
                                      <p:cBhvr>
                                        <p:cTn id="20" dur="1" fill="hold">
                                          <p:stCondLst>
                                            <p:cond delay="0"/>
                                          </p:stCondLst>
                                        </p:cTn>
                                        <p:tgtEl>
                                          <p:spTgt spid="5">
                                            <p:txEl>
                                              <p:pRg st="7" end="7"/>
                                            </p:txEl>
                                          </p:spTgt>
                                        </p:tgtEl>
                                        <p:attrNameLst>
                                          <p:attrName>style.visibility</p:attrName>
                                        </p:attrNameLst>
                                      </p:cBhvr>
                                      <p:to>
                                        <p:strVal val="visible"/>
                                      </p:to>
                                    </p:set>
                                    <p:anim calcmode="lin" valueType="num">
                                      <p:cBhvr>
                                        <p:cTn id="21" dur="500" fill="hold"/>
                                        <p:tgtEl>
                                          <p:spTgt spid="5">
                                            <p:txEl>
                                              <p:pRg st="7" end="7"/>
                                            </p:txEl>
                                          </p:spTgt>
                                        </p:tgtEl>
                                        <p:attrNameLst>
                                          <p:attrName>ppt_w</p:attrName>
                                        </p:attrNameLst>
                                      </p:cBhvr>
                                      <p:tavLst>
                                        <p:tav tm="0">
                                          <p:val>
                                            <p:fltVal val="0"/>
                                          </p:val>
                                        </p:tav>
                                        <p:tav tm="100000">
                                          <p:val>
                                            <p:strVal val="#ppt_w"/>
                                          </p:val>
                                        </p:tav>
                                      </p:tavLst>
                                    </p:anim>
                                    <p:anim calcmode="lin" valueType="num">
                                      <p:cBhvr>
                                        <p:cTn id="22" dur="500" fill="hold"/>
                                        <p:tgtEl>
                                          <p:spTgt spid="5">
                                            <p:txEl>
                                              <p:pRg st="7" end="7"/>
                                            </p:txEl>
                                          </p:spTgt>
                                        </p:tgtEl>
                                        <p:attrNameLst>
                                          <p:attrName>ppt_h</p:attrName>
                                        </p:attrNameLst>
                                      </p:cBhvr>
                                      <p:tavLst>
                                        <p:tav tm="0">
                                          <p:val>
                                            <p:fltVal val="0"/>
                                          </p:val>
                                        </p:tav>
                                        <p:tav tm="100000">
                                          <p:val>
                                            <p:strVal val="#ppt_h"/>
                                          </p:val>
                                        </p:tav>
                                      </p:tavLst>
                                    </p:anim>
                                    <p:animEffect transition="in" filter="fade">
                                      <p:cBhvr>
                                        <p:cTn id="23" dur="500"/>
                                        <p:tgtEl>
                                          <p:spTgt spid="5">
                                            <p:txEl>
                                              <p:pRg st="7" end="7"/>
                                            </p:txEl>
                                          </p:spTgt>
                                        </p:tgtEl>
                                      </p:cBhvr>
                                    </p:animEffect>
                                  </p:childTnLst>
                                </p:cTn>
                              </p:par>
                            </p:childTnLst>
                          </p:cTn>
                        </p:par>
                      </p:childTnLst>
                    </p:cTn>
                  </p:par>
                  <p:par>
                    <p:cTn id="24" fill="hold" nodeType="clickPar">
                      <p:stCondLst>
                        <p:cond delay="indefinite"/>
                      </p:stCondLst>
                      <p:childTnLst>
                        <p:par>
                          <p:cTn id="25" fill="hold">
                            <p:stCondLst>
                              <p:cond delay="0"/>
                            </p:stCondLst>
                            <p:childTnLst>
                              <p:par>
                                <p:cTn id="26" presetID="53" presetClass="entr" presetSubtype="16" dur="500" fill="hold" nodeType="clickEffect">
                                  <p:stCondLst>
                                    <p:cond delay="0"/>
                                  </p:stCondLst>
                                  <p:childTnLst>
                                    <p:set>
                                      <p:cBhvr>
                                        <p:cTn id="27" dur="1" fill="hold">
                                          <p:stCondLst>
                                            <p:cond delay="0"/>
                                          </p:stCondLst>
                                        </p:cTn>
                                        <p:tgtEl>
                                          <p:spTgt spid="5">
                                            <p:txEl>
                                              <p:pRg st="10" end="10"/>
                                            </p:txEl>
                                          </p:spTgt>
                                        </p:tgtEl>
                                        <p:attrNameLst>
                                          <p:attrName>style.visibility</p:attrName>
                                        </p:attrNameLst>
                                      </p:cBhvr>
                                      <p:to>
                                        <p:strVal val="visible"/>
                                      </p:to>
                                    </p:set>
                                    <p:anim calcmode="lin" valueType="num">
                                      <p:cBhvr>
                                        <p:cTn id="28" dur="500" fill="hold"/>
                                        <p:tgtEl>
                                          <p:spTgt spid="5">
                                            <p:txEl>
                                              <p:pRg st="10" end="10"/>
                                            </p:txEl>
                                          </p:spTgt>
                                        </p:tgtEl>
                                        <p:attrNameLst>
                                          <p:attrName>ppt_w</p:attrName>
                                        </p:attrNameLst>
                                      </p:cBhvr>
                                      <p:tavLst>
                                        <p:tav tm="0">
                                          <p:val>
                                            <p:fltVal val="0"/>
                                          </p:val>
                                        </p:tav>
                                        <p:tav tm="100000">
                                          <p:val>
                                            <p:strVal val="#ppt_w"/>
                                          </p:val>
                                        </p:tav>
                                      </p:tavLst>
                                    </p:anim>
                                    <p:anim calcmode="lin" valueType="num">
                                      <p:cBhvr>
                                        <p:cTn id="29" dur="500" fill="hold"/>
                                        <p:tgtEl>
                                          <p:spTgt spid="5">
                                            <p:txEl>
                                              <p:pRg st="10" end="10"/>
                                            </p:txEl>
                                          </p:spTgt>
                                        </p:tgtEl>
                                        <p:attrNameLst>
                                          <p:attrName>ppt_h</p:attrName>
                                        </p:attrNameLst>
                                      </p:cBhvr>
                                      <p:tavLst>
                                        <p:tav tm="0">
                                          <p:val>
                                            <p:fltVal val="0"/>
                                          </p:val>
                                        </p:tav>
                                        <p:tav tm="100000">
                                          <p:val>
                                            <p:strVal val="#ppt_h"/>
                                          </p:val>
                                        </p:tav>
                                      </p:tavLst>
                                    </p:anim>
                                    <p:animEffect transition="in" filter="fade">
                                      <p:cBhvr>
                                        <p:cTn id="30" dur="500"/>
                                        <p:tgtEl>
                                          <p:spTgt spid="5">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Nadpis 1"/>
          <p:cNvSpPr>
            <a:spLocks noGrp="1"/>
          </p:cNvSpPr>
          <p:nvPr>
            <p:ph type="title"/>
          </p:nvPr>
        </p:nvSpPr>
        <p:spPr/>
        <p:txBody>
          <a:bodyPr/>
          <a:lstStyle/>
          <a:p>
            <a:r>
              <a:rPr lang="cs-CZ">
                <a:solidFill>
                  <a:srgbClr val="C00000"/>
                </a:solidFill>
              </a:rPr>
              <a:t>Příklady</a:t>
            </a:r>
            <a:endParaRPr lang="en-US">
              <a:solidFill>
                <a:srgbClr val="C00000"/>
              </a:solidFill>
            </a:endParaRPr>
          </a:p>
        </p:txBody>
      </p:sp>
      <p:sp>
        <p:nvSpPr>
          <p:cNvPr id="4" name="Zástupný symbol pro číslo snímku 3"/>
          <p:cNvSpPr>
            <a:spLocks noGrp="1"/>
          </p:cNvSpPr>
          <p:nvPr>
            <p:ph type="sldNum" sz="quarter" idx="12"/>
          </p:nvPr>
        </p:nvSpPr>
        <p:spPr/>
        <p:txBody>
          <a:bodyPr/>
          <a:lstStyle/>
          <a:p>
            <a:fld id="{58ACF089-6BD9-4FF9-8F05-3BF27D933551}" type="slidenum">
              <a:rPr lang="cs-CZ" smtClean="0"/>
              <a:t>66</a:t>
            </a:fld>
            <a:endParaRPr lang="cs-CZ"/>
          </a:p>
        </p:txBody>
      </p:sp>
      <p:sp>
        <p:nvSpPr>
          <p:cNvPr id="5" name="TextovéPole 4"/>
          <p:cNvSpPr txBox="1"/>
          <p:nvPr/>
        </p:nvSpPr>
        <p:spPr>
          <a:xfrm>
            <a:off x="1343472" y="1673352"/>
            <a:ext cx="9418647" cy="4136518"/>
          </a:xfrm>
          <a:prstGeom prst="rect">
            <a:avLst/>
          </a:prstGeom>
          <a:noFill/>
        </p:spPr>
        <p:txBody>
          <a:bodyPr wrap="square" rtlCol="0">
            <a:spAutoFit/>
          </a:bodyPr>
          <a:lstStyle>
            <a:defPPr>
              <a:defRPr lang="cs-CZ"/>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a:lstStyle>
          <a:p>
            <a:pPr marL="731520" indent="-731520">
              <a:buClr>
                <a:srgbClr val="009900"/>
              </a:buClr>
              <a:defRPr/>
            </a:pPr>
            <a:endParaRPr lang="cs-CZ" altLang="cs-CZ" i="1">
              <a:latin typeface="Source Sans Pro Semibold" panose="020b0604020202020204" charset="-18"/>
            </a:endParaRPr>
          </a:p>
          <a:p>
            <a:pPr marL="731520" indent="-731520">
              <a:buClr>
                <a:srgbClr val="009900"/>
              </a:buClr>
              <a:defRPr/>
            </a:pPr>
            <a:r>
              <a:rPr lang="cs-CZ" altLang="cs-CZ" sz="2400" i="1">
                <a:latin typeface="Source Sans Pro Semibold" panose="020b0604020202020204" charset="-18"/>
              </a:rPr>
              <a:t>f</a:t>
            </a:r>
            <a:r>
              <a:rPr lang="cs-CZ" altLang="cs-CZ" sz="2400">
                <a:latin typeface="Source Sans Pro Semibold" panose="020b0604020202020204" charset="-18"/>
              </a:rPr>
              <a:t>(</a:t>
            </a:r>
            <a:r>
              <a:rPr lang="cs-CZ" altLang="cs-CZ" sz="2400" i="1">
                <a:latin typeface="Source Sans Pro Semibold" panose="020b0604020202020204" charset="-18"/>
              </a:rPr>
              <a:t>x</a:t>
            </a:r>
            <a:r>
              <a:rPr lang="cs-CZ" altLang="cs-CZ" sz="2400" baseline="-25000">
                <a:latin typeface="Source Sans Pro Semibold" panose="020b0604020202020204" charset="-18"/>
              </a:rPr>
              <a:t>1</a:t>
            </a:r>
            <a:r>
              <a:rPr lang="cs-CZ" altLang="cs-CZ" sz="2400">
                <a:latin typeface="Source Sans Pro Semibold" panose="020b0604020202020204" charset="-18"/>
              </a:rPr>
              <a:t>,</a:t>
            </a:r>
            <a:r>
              <a:rPr lang="cs-CZ" altLang="cs-CZ" sz="2400" i="1">
                <a:latin typeface="Source Sans Pro Semibold" panose="020b0604020202020204" charset="-18"/>
              </a:rPr>
              <a:t>x</a:t>
            </a:r>
            <a:r>
              <a:rPr lang="cs-CZ" altLang="cs-CZ" sz="2400" baseline="-25000">
                <a:latin typeface="Source Sans Pro Semibold" panose="020b0604020202020204" charset="-18"/>
              </a:rPr>
              <a:t>2</a:t>
            </a:r>
            <a:r>
              <a:rPr lang="cs-CZ" altLang="cs-CZ" sz="2400">
                <a:latin typeface="Source Sans Pro Semibold" panose="020b0604020202020204" charset="-18"/>
              </a:rPr>
              <a:t>) = 2</a:t>
            </a:r>
            <a:r>
              <a:rPr lang="cs-CZ" altLang="cs-CZ" sz="2400" i="1">
                <a:latin typeface="Source Sans Pro Semibold" panose="020b0604020202020204" charset="-18"/>
              </a:rPr>
              <a:t>x</a:t>
            </a:r>
            <a:r>
              <a:rPr lang="cs-CZ" altLang="cs-CZ" sz="2400" baseline="-25000">
                <a:latin typeface="Source Sans Pro Semibold" panose="020b0604020202020204" charset="-18"/>
              </a:rPr>
              <a:t>1</a:t>
            </a:r>
            <a:r>
              <a:rPr lang="cs-CZ" altLang="cs-CZ" sz="2400" baseline="30000">
                <a:latin typeface="Source Sans Pro Semibold" panose="020b0604020202020204" charset="-18"/>
              </a:rPr>
              <a:t>2 </a:t>
            </a:r>
            <a:r>
              <a:rPr lang="cs-CZ" altLang="cs-CZ" sz="2400" i="1">
                <a:latin typeface="Source Sans Pro Semibold" panose="020b0604020202020204" charset="-18"/>
              </a:rPr>
              <a:t>x</a:t>
            </a:r>
            <a:r>
              <a:rPr lang="cs-CZ" altLang="cs-CZ" sz="2400" baseline="-25000">
                <a:latin typeface="Source Sans Pro Semibold" panose="020b0604020202020204" charset="-18"/>
              </a:rPr>
              <a:t>2</a:t>
            </a:r>
            <a:r>
              <a:rPr lang="cs-CZ" altLang="cs-CZ" sz="2400" baseline="30000">
                <a:latin typeface="Source Sans Pro Semibold" panose="020b0604020202020204" charset="-18"/>
              </a:rPr>
              <a:t>3 </a:t>
            </a:r>
            <a:r>
              <a:rPr lang="cs-CZ" altLang="cs-CZ" sz="2400">
                <a:latin typeface="Source Sans Pro Semibold" panose="020b0604020202020204" charset="-18"/>
              </a:rPr>
              <a:t>+</a:t>
            </a:r>
            <a:r>
              <a:rPr lang="cs-CZ" altLang="cs-CZ" sz="2400" baseline="30000">
                <a:latin typeface="Source Sans Pro Semibold" panose="020b0604020202020204" charset="-18"/>
              </a:rPr>
              <a:t> </a:t>
            </a:r>
            <a:r>
              <a:rPr lang="cs-CZ" altLang="cs-CZ" sz="2400">
                <a:latin typeface="Source Sans Pro Semibold" panose="020b0604020202020204" charset="-18"/>
              </a:rPr>
              <a:t>(6-</a:t>
            </a:r>
            <a:r>
              <a:rPr lang="cs-CZ" altLang="cs-CZ" sz="2400" i="1">
                <a:latin typeface="Source Sans Pro Semibold" panose="020b0604020202020204" charset="-18"/>
              </a:rPr>
              <a:t>x</a:t>
            </a:r>
            <a:r>
              <a:rPr lang="cs-CZ" altLang="cs-CZ" sz="2400" baseline="-25000">
                <a:latin typeface="Source Sans Pro Semibold" panose="020b0604020202020204" charset="-18"/>
              </a:rPr>
              <a:t>1</a:t>
            </a:r>
            <a:r>
              <a:rPr lang="cs-CZ" altLang="cs-CZ" sz="2400">
                <a:latin typeface="Source Sans Pro Semibold" panose="020b0604020202020204" charset="-18"/>
              </a:rPr>
              <a:t>-</a:t>
            </a:r>
            <a:r>
              <a:rPr lang="cs-CZ" altLang="cs-CZ" sz="2400" i="1">
                <a:latin typeface="Source Sans Pro Semibold" panose="020b0604020202020204" charset="-18"/>
              </a:rPr>
              <a:t>x</a:t>
            </a:r>
            <a:r>
              <a:rPr lang="cs-CZ" altLang="cs-CZ" sz="2400" baseline="-25000">
                <a:latin typeface="Source Sans Pro Semibold" panose="020b0604020202020204" charset="-18"/>
              </a:rPr>
              <a:t>2</a:t>
            </a:r>
            <a:r>
              <a:rPr lang="cs-CZ" altLang="cs-CZ" sz="2400" i="1">
                <a:latin typeface="Source Sans Pro Semibold" panose="020b0604020202020204" charset="-18"/>
              </a:rPr>
              <a:t>) </a:t>
            </a:r>
            <a:r>
              <a:rPr lang="cs-CZ" altLang="cs-CZ" sz="2400">
                <a:latin typeface="Source Sans Pro Semibold" panose="020b0604020202020204" charset="-18"/>
              </a:rPr>
              <a:t>… má lokální maximum pro </a:t>
            </a:r>
            <a:r>
              <a:rPr lang="cs-CZ" altLang="cs-CZ" sz="2400" i="1">
                <a:latin typeface="Source Sans Pro Semibold" panose="020b0604020202020204" charset="-18"/>
              </a:rPr>
              <a:t>x</a:t>
            </a:r>
            <a:r>
              <a:rPr lang="cs-CZ" altLang="cs-CZ" sz="2400" baseline="-25000">
                <a:latin typeface="Source Sans Pro Semibold" panose="020b0604020202020204" charset="-18"/>
              </a:rPr>
              <a:t>1</a:t>
            </a:r>
            <a:r>
              <a:rPr lang="cs-CZ" altLang="cs-CZ" sz="2400">
                <a:latin typeface="Source Sans Pro Semibold" panose="020b0604020202020204" charset="-18"/>
              </a:rPr>
              <a:t>=2, </a:t>
            </a:r>
            <a:r>
              <a:rPr lang="cs-CZ" altLang="cs-CZ" sz="2400" i="1">
                <a:latin typeface="Source Sans Pro Semibold" panose="020b0604020202020204" charset="-18"/>
              </a:rPr>
              <a:t>x</a:t>
            </a:r>
            <a:r>
              <a:rPr lang="cs-CZ" altLang="cs-CZ" sz="2400" baseline="-25000">
                <a:latin typeface="Source Sans Pro Semibold" panose="020b0604020202020204" charset="-18"/>
              </a:rPr>
              <a:t>2</a:t>
            </a:r>
            <a:r>
              <a:rPr lang="cs-CZ" altLang="cs-CZ" sz="2400">
                <a:latin typeface="Source Sans Pro Semibold" panose="020b0604020202020204" charset="-18"/>
              </a:rPr>
              <a:t> =3 </a:t>
            </a:r>
          </a:p>
          <a:p>
            <a:pPr marL="731520" indent="-731520">
              <a:buClr>
                <a:srgbClr val="009900"/>
              </a:buClr>
              <a:defRPr/>
            </a:pPr>
            <a:endParaRPr lang="cs-CZ" altLang="cs-CZ" sz="2400">
              <a:latin typeface="Source Sans Pro Semibold" panose="020b0604020202020204" charset="-18"/>
            </a:endParaRPr>
          </a:p>
          <a:p>
            <a:pPr marL="731520" indent="-731520">
              <a:buClr>
                <a:srgbClr val="009900"/>
              </a:buClr>
              <a:defRPr/>
            </a:pPr>
            <a:endParaRPr lang="cs-CZ" altLang="cs-CZ" sz="2400">
              <a:latin typeface="Source Sans Pro Semibold" panose="020b0604020202020204" charset="-18"/>
            </a:endParaRPr>
          </a:p>
          <a:p>
            <a:pPr marL="731520" indent="-731520">
              <a:buClr>
                <a:srgbClr val="009900"/>
              </a:buClr>
              <a:defRPr/>
            </a:pPr>
            <a:r>
              <a:rPr lang="cs-CZ" altLang="cs-CZ" sz="2400" i="1">
                <a:latin typeface="Source Sans Pro Semibold" panose="020b0604020202020204" charset="-18"/>
              </a:rPr>
              <a:t>f</a:t>
            </a:r>
            <a:r>
              <a:rPr lang="cs-CZ" altLang="cs-CZ" sz="2400">
                <a:latin typeface="Source Sans Pro Semibold" panose="020b0604020202020204" charset="-18"/>
              </a:rPr>
              <a:t>(</a:t>
            </a:r>
            <a:r>
              <a:rPr lang="cs-CZ" altLang="cs-CZ" sz="2400" i="1">
                <a:latin typeface="Source Sans Pro Semibold" panose="020b0604020202020204" charset="-18"/>
              </a:rPr>
              <a:t>x</a:t>
            </a:r>
            <a:r>
              <a:rPr lang="cs-CZ" altLang="cs-CZ" sz="2400" baseline="-25000">
                <a:latin typeface="Source Sans Pro Semibold" panose="020b0604020202020204" charset="-18"/>
              </a:rPr>
              <a:t>1</a:t>
            </a:r>
            <a:r>
              <a:rPr lang="cs-CZ" altLang="cs-CZ" sz="2400">
                <a:latin typeface="Source Sans Pro Semibold" panose="020b0604020202020204" charset="-18"/>
              </a:rPr>
              <a:t>,</a:t>
            </a:r>
            <a:r>
              <a:rPr lang="cs-CZ" altLang="cs-CZ" sz="2400" i="1">
                <a:latin typeface="Source Sans Pro Semibold" panose="020b0604020202020204" charset="-18"/>
              </a:rPr>
              <a:t>x</a:t>
            </a:r>
            <a:r>
              <a:rPr lang="cs-CZ" altLang="cs-CZ" sz="2400" baseline="-25000">
                <a:latin typeface="Source Sans Pro Semibold" panose="020b0604020202020204" charset="-18"/>
              </a:rPr>
              <a:t>2</a:t>
            </a:r>
            <a:r>
              <a:rPr lang="cs-CZ" altLang="cs-CZ" sz="2400">
                <a:latin typeface="Source Sans Pro Semibold" panose="020b0604020202020204" charset="-18"/>
              </a:rPr>
              <a:t>) = 100(</a:t>
            </a:r>
            <a:r>
              <a:rPr lang="cs-CZ" altLang="cs-CZ" sz="2400" i="1">
                <a:latin typeface="Source Sans Pro Semibold" panose="020b0604020202020204" charset="-18"/>
              </a:rPr>
              <a:t>x</a:t>
            </a:r>
            <a:r>
              <a:rPr lang="cs-CZ" altLang="cs-CZ" sz="2400" baseline="-25000">
                <a:latin typeface="Source Sans Pro Semibold" panose="020b0604020202020204" charset="-18"/>
              </a:rPr>
              <a:t>2</a:t>
            </a:r>
            <a:r>
              <a:rPr lang="cs-CZ" altLang="cs-CZ" sz="2400">
                <a:latin typeface="Source Sans Pro Semibold" panose="020b0604020202020204" charset="-18"/>
              </a:rPr>
              <a:t>-</a:t>
            </a:r>
            <a:r>
              <a:rPr lang="cs-CZ" altLang="cs-CZ" sz="2400" i="1">
                <a:latin typeface="Source Sans Pro Semibold" panose="020b0604020202020204" charset="-18"/>
              </a:rPr>
              <a:t>x</a:t>
            </a:r>
            <a:r>
              <a:rPr lang="cs-CZ" altLang="cs-CZ" sz="2400" baseline="-25000">
                <a:latin typeface="Source Sans Pro Semibold" panose="020b0604020202020204" charset="-18"/>
              </a:rPr>
              <a:t>1</a:t>
            </a:r>
            <a:r>
              <a:rPr lang="cs-CZ" altLang="cs-CZ" sz="2400" baseline="30000">
                <a:latin typeface="Source Sans Pro Semibold" panose="020b0604020202020204" charset="-18"/>
              </a:rPr>
              <a:t>2</a:t>
            </a:r>
            <a:r>
              <a:rPr lang="cs-CZ" altLang="cs-CZ" sz="2400" i="1">
                <a:latin typeface="Source Sans Pro Semibold" panose="020b0604020202020204" charset="-18"/>
              </a:rPr>
              <a:t>)</a:t>
            </a:r>
            <a:r>
              <a:rPr lang="cs-CZ" altLang="cs-CZ" sz="2400" i="1" baseline="30000">
                <a:latin typeface="Source Sans Pro Semibold" panose="020b0604020202020204" charset="-18"/>
              </a:rPr>
              <a:t>2</a:t>
            </a:r>
            <a:r>
              <a:rPr lang="cs-CZ" altLang="cs-CZ" sz="2400" i="1">
                <a:latin typeface="Source Sans Pro Semibold" panose="020b0604020202020204" charset="-18"/>
              </a:rPr>
              <a:t>+</a:t>
            </a:r>
            <a:r>
              <a:rPr lang="cs-CZ" altLang="cs-CZ" sz="2400">
                <a:latin typeface="Source Sans Pro Semibold" panose="020b0604020202020204" charset="-18"/>
              </a:rPr>
              <a:t> (1-</a:t>
            </a:r>
            <a:r>
              <a:rPr lang="cs-CZ" altLang="cs-CZ" sz="2400" i="1">
                <a:latin typeface="Source Sans Pro Semibold" panose="020b0604020202020204" charset="-18"/>
              </a:rPr>
              <a:t>x</a:t>
            </a:r>
            <a:r>
              <a:rPr lang="cs-CZ" altLang="cs-CZ" sz="2400" baseline="-25000">
                <a:latin typeface="Source Sans Pro Semibold" panose="020b0604020202020204" charset="-18"/>
              </a:rPr>
              <a:t>1</a:t>
            </a:r>
            <a:r>
              <a:rPr lang="cs-CZ" altLang="cs-CZ" sz="2400" i="1">
                <a:latin typeface="Source Sans Pro Semibold" panose="020b0604020202020204" charset="-18"/>
              </a:rPr>
              <a:t>)</a:t>
            </a:r>
            <a:r>
              <a:rPr lang="cs-CZ" altLang="cs-CZ" sz="2400" i="1" baseline="30000">
                <a:latin typeface="Source Sans Pro Semibold" panose="020b0604020202020204" charset="-18"/>
              </a:rPr>
              <a:t>2</a:t>
            </a:r>
            <a:r>
              <a:rPr lang="cs-CZ" altLang="cs-CZ" sz="2400" i="1">
                <a:latin typeface="Source Sans Pro Semibold" panose="020b0604020202020204" charset="-18"/>
              </a:rPr>
              <a:t>  … </a:t>
            </a:r>
            <a:r>
              <a:rPr lang="cs-CZ" altLang="cs-CZ" sz="2400">
                <a:latin typeface="Source Sans Pro Semibold" panose="020b0604020202020204" charset="-18"/>
              </a:rPr>
              <a:t>má lokální (i globální) minimum pro </a:t>
            </a:r>
          </a:p>
          <a:p>
            <a:pPr marL="731520" indent="-731520">
              <a:buClr>
                <a:srgbClr val="009900"/>
              </a:buClr>
              <a:defRPr/>
            </a:pPr>
            <a:r>
              <a:rPr lang="cs-CZ" altLang="cs-CZ" sz="2400" i="1">
                <a:latin typeface="Source Sans Pro Semibold" panose="020b0604020202020204" charset="-18"/>
              </a:rPr>
              <a:t>		x</a:t>
            </a:r>
            <a:r>
              <a:rPr lang="cs-CZ" altLang="cs-CZ" sz="2400" baseline="-25000">
                <a:latin typeface="Source Sans Pro Semibold" panose="020b0604020202020204" charset="-18"/>
              </a:rPr>
              <a:t>1</a:t>
            </a:r>
            <a:r>
              <a:rPr lang="cs-CZ" altLang="cs-CZ" sz="2400">
                <a:latin typeface="Source Sans Pro Semibold" panose="020b0604020202020204" charset="-18"/>
              </a:rPr>
              <a:t> =</a:t>
            </a:r>
            <a:r>
              <a:rPr lang="cs-CZ" altLang="cs-CZ" sz="2400" i="1">
                <a:latin typeface="Source Sans Pro Semibold" panose="020b0604020202020204" charset="-18"/>
              </a:rPr>
              <a:t>x</a:t>
            </a:r>
            <a:r>
              <a:rPr lang="cs-CZ" altLang="cs-CZ" sz="2400" baseline="-25000">
                <a:latin typeface="Source Sans Pro Semibold" panose="020b0604020202020204" charset="-18"/>
              </a:rPr>
              <a:t>2</a:t>
            </a:r>
            <a:r>
              <a:rPr lang="cs-CZ" altLang="cs-CZ" sz="2400">
                <a:latin typeface="Source Sans Pro Semibold" panose="020b0604020202020204" charset="-18"/>
              </a:rPr>
              <a:t> =1.</a:t>
            </a:r>
          </a:p>
          <a:p>
            <a:pPr marL="731520" indent="-731520">
              <a:buClr>
                <a:srgbClr val="009900"/>
              </a:buClr>
              <a:defRPr/>
            </a:pPr>
            <a:endParaRPr lang="cs-CZ" altLang="cs-CZ" sz="2400">
              <a:latin typeface="Source Sans Pro Semibold" panose="020b0604020202020204" charset="-18"/>
            </a:endParaRPr>
          </a:p>
          <a:p>
            <a:pPr marL="731520" indent="-731520">
              <a:buClr>
                <a:srgbClr val="009900"/>
              </a:buClr>
              <a:defRPr/>
            </a:pPr>
            <a:endParaRPr lang="cs-CZ" altLang="cs-CZ" sz="2400">
              <a:latin typeface="Source Sans Pro Semibold" panose="020b0604020202020204" charset="-18"/>
            </a:endParaRPr>
          </a:p>
          <a:p>
            <a:pPr marL="731520" indent="-731520">
              <a:buClr>
                <a:srgbClr val="009900"/>
              </a:buClr>
              <a:defRPr/>
            </a:pPr>
            <a:r>
              <a:rPr lang="cs-CZ" altLang="cs-CZ" sz="2400">
                <a:latin typeface="Source Sans Pro Semibold" panose="020b0604020202020204" charset="-18"/>
              </a:rPr>
              <a:t> </a:t>
            </a:r>
            <a:r>
              <a:rPr lang="cs-CZ" altLang="cs-CZ" sz="2400" i="1">
                <a:latin typeface="Source Sans Pro Semibold" panose="020b0604020202020204" charset="-18"/>
              </a:rPr>
              <a:t>f</a:t>
            </a:r>
            <a:r>
              <a:rPr lang="cs-CZ" altLang="cs-CZ" sz="2400">
                <a:latin typeface="Source Sans Pro Semibold" panose="020b0604020202020204" charset="-18"/>
              </a:rPr>
              <a:t>(</a:t>
            </a:r>
            <a:r>
              <a:rPr lang="cs-CZ" altLang="cs-CZ" sz="2400" i="1">
                <a:latin typeface="Source Sans Pro Semibold" panose="020b0604020202020204" charset="-18"/>
              </a:rPr>
              <a:t>x</a:t>
            </a:r>
            <a:r>
              <a:rPr lang="cs-CZ" altLang="cs-CZ" sz="2400" baseline="-25000">
                <a:latin typeface="Source Sans Pro Semibold" panose="020b0604020202020204" charset="-18"/>
              </a:rPr>
              <a:t>1</a:t>
            </a:r>
            <a:r>
              <a:rPr lang="cs-CZ" altLang="cs-CZ" sz="2400">
                <a:latin typeface="Source Sans Pro Semibold" panose="020b0604020202020204" charset="-18"/>
              </a:rPr>
              <a:t>,</a:t>
            </a:r>
            <a:r>
              <a:rPr lang="cs-CZ" altLang="cs-CZ" sz="2400" i="1">
                <a:latin typeface="Source Sans Pro Semibold" panose="020b0604020202020204" charset="-18"/>
              </a:rPr>
              <a:t>x</a:t>
            </a:r>
            <a:r>
              <a:rPr lang="cs-CZ" altLang="cs-CZ" sz="2400" baseline="-25000">
                <a:latin typeface="Source Sans Pro Semibold" panose="020b0604020202020204" charset="-18"/>
              </a:rPr>
              <a:t>2,</a:t>
            </a:r>
            <a:r>
              <a:rPr lang="cs-CZ" altLang="cs-CZ" sz="2400">
                <a:latin typeface="Source Sans Pro Semibold" panose="020b0604020202020204" charset="-18"/>
              </a:rPr>
              <a:t> x</a:t>
            </a:r>
            <a:r>
              <a:rPr lang="cs-CZ" altLang="cs-CZ" sz="2400" baseline="-25000">
                <a:latin typeface="Source Sans Pro Semibold" panose="020b0604020202020204" charset="-18"/>
              </a:rPr>
              <a:t>3</a:t>
            </a:r>
            <a:r>
              <a:rPr lang="cs-CZ" altLang="cs-CZ" sz="2400">
                <a:latin typeface="Source Sans Pro Semibold" panose="020b0604020202020204" charset="-18"/>
              </a:rPr>
              <a:t>) = </a:t>
            </a:r>
            <a:r>
              <a:rPr lang="cs-CZ" altLang="cs-CZ" sz="2400" i="1">
                <a:latin typeface="Source Sans Pro Semibold" panose="020b0604020202020204" charset="-18"/>
              </a:rPr>
              <a:t>x</a:t>
            </a:r>
            <a:r>
              <a:rPr lang="cs-CZ" altLang="cs-CZ" sz="2400" baseline="-25000">
                <a:latin typeface="Source Sans Pro Semibold" panose="020b0604020202020204" charset="-18"/>
              </a:rPr>
              <a:t>1</a:t>
            </a:r>
            <a:r>
              <a:rPr lang="cs-CZ" altLang="cs-CZ" sz="2400" baseline="30000">
                <a:latin typeface="Source Sans Pro Semibold" panose="020b0604020202020204" charset="-18"/>
              </a:rPr>
              <a:t>3 </a:t>
            </a:r>
            <a:r>
              <a:rPr lang="cs-CZ" altLang="cs-CZ" sz="2400">
                <a:latin typeface="Source Sans Pro Semibold" panose="020b0604020202020204" charset="-18"/>
              </a:rPr>
              <a:t>+ </a:t>
            </a:r>
            <a:r>
              <a:rPr lang="cs-CZ" altLang="cs-CZ" sz="2400" i="1">
                <a:latin typeface="Source Sans Pro Semibold" panose="020b0604020202020204" charset="-18"/>
              </a:rPr>
              <a:t>x</a:t>
            </a:r>
            <a:r>
              <a:rPr lang="cs-CZ" altLang="cs-CZ" sz="2400" baseline="-25000">
                <a:latin typeface="Source Sans Pro Semibold" panose="020b0604020202020204" charset="-18"/>
              </a:rPr>
              <a:t>2</a:t>
            </a:r>
            <a:r>
              <a:rPr lang="cs-CZ" altLang="cs-CZ" sz="2400" baseline="30000">
                <a:latin typeface="Source Sans Pro Semibold" panose="020b0604020202020204" charset="-18"/>
              </a:rPr>
              <a:t>2</a:t>
            </a:r>
            <a:r>
              <a:rPr lang="cs-CZ" altLang="cs-CZ" sz="2400">
                <a:latin typeface="Source Sans Pro Semibold" panose="020b0604020202020204" charset="-18"/>
              </a:rPr>
              <a:t>+0.5x</a:t>
            </a:r>
            <a:r>
              <a:rPr lang="cs-CZ" altLang="cs-CZ" sz="2400" baseline="-25000">
                <a:latin typeface="Source Sans Pro Semibold" panose="020b0604020202020204" charset="-18"/>
              </a:rPr>
              <a:t>3</a:t>
            </a:r>
            <a:r>
              <a:rPr lang="cs-CZ" altLang="cs-CZ" sz="2400" baseline="30000">
                <a:latin typeface="Source Sans Pro Semibold" panose="020b0604020202020204" charset="-18"/>
              </a:rPr>
              <a:t>2</a:t>
            </a:r>
            <a:r>
              <a:rPr lang="cs-CZ" altLang="cs-CZ" sz="2400">
                <a:latin typeface="Source Sans Pro Semibold" panose="020b0604020202020204" charset="-18"/>
              </a:rPr>
              <a:t>-3</a:t>
            </a:r>
            <a:r>
              <a:rPr lang="cs-CZ" altLang="cs-CZ" sz="2400" i="1">
                <a:latin typeface="Source Sans Pro Semibold" panose="020b0604020202020204" charset="-18"/>
              </a:rPr>
              <a:t> x</a:t>
            </a:r>
            <a:r>
              <a:rPr lang="cs-CZ" altLang="cs-CZ" sz="2400" baseline="-25000">
                <a:latin typeface="Source Sans Pro Semibold" panose="020b0604020202020204" charset="-18"/>
              </a:rPr>
              <a:t>1</a:t>
            </a:r>
            <a:r>
              <a:rPr lang="cs-CZ" altLang="cs-CZ" sz="2400" i="1">
                <a:latin typeface="Source Sans Pro Semibold" panose="020b0604020202020204" charset="-18"/>
              </a:rPr>
              <a:t>x</a:t>
            </a:r>
            <a:r>
              <a:rPr lang="cs-CZ" altLang="cs-CZ" sz="2400" baseline="-25000">
                <a:latin typeface="Source Sans Pro Semibold" panose="020b0604020202020204" charset="-18"/>
              </a:rPr>
              <a:t>3 </a:t>
            </a:r>
            <a:r>
              <a:rPr lang="cs-CZ" altLang="cs-CZ" sz="2400">
                <a:latin typeface="Source Sans Pro Semibold" panose="020b0604020202020204" charset="-18"/>
              </a:rPr>
              <a:t>-2</a:t>
            </a:r>
            <a:r>
              <a:rPr lang="cs-CZ" altLang="cs-CZ" sz="2400" i="1">
                <a:latin typeface="Source Sans Pro Semibold" panose="020b0604020202020204" charset="-18"/>
              </a:rPr>
              <a:t>x</a:t>
            </a:r>
            <a:r>
              <a:rPr lang="cs-CZ" altLang="cs-CZ" sz="2400" baseline="-25000">
                <a:latin typeface="Source Sans Pro Semibold" panose="020b0604020202020204" charset="-18"/>
              </a:rPr>
              <a:t>2 </a:t>
            </a:r>
            <a:r>
              <a:rPr lang="cs-CZ" altLang="cs-CZ" sz="2400">
                <a:latin typeface="Source Sans Pro Semibold" panose="020b0604020202020204" charset="-18"/>
              </a:rPr>
              <a:t>+2x</a:t>
            </a:r>
            <a:r>
              <a:rPr lang="cs-CZ" altLang="cs-CZ" sz="2400" baseline="-25000">
                <a:latin typeface="Source Sans Pro Semibold" panose="020b0604020202020204" charset="-18"/>
              </a:rPr>
              <a:t>3</a:t>
            </a:r>
            <a:r>
              <a:rPr lang="cs-CZ" altLang="cs-CZ" sz="2400">
                <a:latin typeface="Source Sans Pro Semibold" panose="020b0604020202020204" charset="-18"/>
              </a:rPr>
              <a:t>+1 má dva stacionární body, lokální minimum má pro </a:t>
            </a:r>
            <a:r>
              <a:rPr lang="cs-CZ" altLang="cs-CZ" sz="2400" i="1">
                <a:latin typeface="Source Sans Pro Semibold" panose="020b0604020202020204" charset="-18"/>
              </a:rPr>
              <a:t>x</a:t>
            </a:r>
            <a:r>
              <a:rPr lang="cs-CZ" altLang="cs-CZ" sz="2400" baseline="-25000">
                <a:latin typeface="Source Sans Pro Semibold" panose="020b0604020202020204" charset="-18"/>
              </a:rPr>
              <a:t>1</a:t>
            </a:r>
            <a:r>
              <a:rPr lang="cs-CZ" altLang="cs-CZ" sz="2400">
                <a:latin typeface="Source Sans Pro Semibold" panose="020b0604020202020204" charset="-18"/>
              </a:rPr>
              <a:t>=2, </a:t>
            </a:r>
            <a:r>
              <a:rPr lang="cs-CZ" altLang="cs-CZ" sz="2400" i="1">
                <a:latin typeface="Source Sans Pro Semibold" panose="020b0604020202020204" charset="-18"/>
              </a:rPr>
              <a:t>x</a:t>
            </a:r>
            <a:r>
              <a:rPr lang="cs-CZ" altLang="cs-CZ" sz="2400" baseline="-25000">
                <a:latin typeface="Source Sans Pro Semibold" panose="020b0604020202020204" charset="-18"/>
              </a:rPr>
              <a:t>2</a:t>
            </a:r>
            <a:r>
              <a:rPr lang="cs-CZ" altLang="cs-CZ" sz="2400">
                <a:latin typeface="Source Sans Pro Semibold" panose="020b0604020202020204" charset="-18"/>
              </a:rPr>
              <a:t> =1, </a:t>
            </a:r>
            <a:r>
              <a:rPr lang="cs-CZ" altLang="cs-CZ" sz="2400" i="1">
                <a:latin typeface="Source Sans Pro Semibold" panose="020b0604020202020204" charset="-18"/>
              </a:rPr>
              <a:t>x</a:t>
            </a:r>
            <a:r>
              <a:rPr lang="cs-CZ" altLang="cs-CZ" sz="2400" baseline="-25000">
                <a:latin typeface="Source Sans Pro Semibold" panose="020b0604020202020204" charset="-18"/>
              </a:rPr>
              <a:t>3 </a:t>
            </a:r>
            <a:r>
              <a:rPr lang="cs-CZ" altLang="cs-CZ" sz="2400">
                <a:latin typeface="Source Sans Pro Semibold" panose="020b0604020202020204" charset="-18"/>
              </a:rPr>
              <a:t>=4.</a:t>
            </a:r>
          </a:p>
        </p:txBody>
      </p:sp>
    </p:spTree>
    <p:extLst>
      <p:ext uri="{BB962C8B-B14F-4D97-AF65-F5344CB8AC3E}">
        <p14:creationId xmlns:p14="http://schemas.microsoft.com/office/powerpoint/2010/main" val="4017472006"/>
      </p:ext>
    </p:extLst>
  </p:cSld>
  <p:clrMapOvr>
    <a:masterClrMapping/>
  </p:clrMapOvr>
  <p:transition/>
  <p:timing/>
</p:sld>
</file>

<file path=ppt/slides/slide6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Title 1"/>
          <p:cNvSpPr>
            <a:spLocks noGrp="1"/>
          </p:cNvSpPr>
          <p:nvPr>
            <p:ph type="ctrTitle"/>
          </p:nvPr>
        </p:nvSpPr>
        <p:spPr>
          <a:xfrm>
            <a:off x="2359852" y="1095941"/>
            <a:ext cx="7364257" cy="1008112"/>
          </a:xfrm>
        </p:spPr>
        <p:txBody>
          <a:bodyPr>
            <a:normAutofit/>
          </a:bodyPr>
          <a:lstStyle/>
          <a:p>
            <a:pPr algn="l"/>
            <a:r>
              <a:rPr lang="cs-CZ" sz="3840">
                <a:latin typeface="Source Sans Pro Semibold" panose="020b0604020202020204" charset="-18"/>
              </a:rPr>
              <a:t>2.3 Klasický vázaný extrém</a:t>
            </a:r>
          </a:p>
        </p:txBody>
      </p:sp>
      <p:sp>
        <p:nvSpPr>
          <p:cNvPr id="3" name="Subtitle 2"/>
          <p:cNvSpPr>
            <a:spLocks noGrp="1"/>
          </p:cNvSpPr>
          <p:nvPr>
            <p:ph type="subTitle" idx="1"/>
          </p:nvPr>
        </p:nvSpPr>
        <p:spPr>
          <a:xfrm>
            <a:off x="1429882" y="2219266"/>
            <a:ext cx="9764285" cy="3528392"/>
          </a:xfrm>
        </p:spPr>
        <p:txBody>
          <a:bodyPr>
            <a:noAutofit/>
          </a:bodyPr>
          <a:lstStyle/>
          <a:p>
            <a:pPr algn="just"/>
            <a:r>
              <a:rPr lang="cs-CZ" sz="2160">
                <a:solidFill>
                  <a:schemeClr val="tx1"/>
                </a:solidFill>
                <a:latin typeface="Source Sans Pro Semibold" pitchFamily="34" charset="-18"/>
              </a:rPr>
              <a:t>Klasickým vázaným extrémem se rozumí úloha vyhledávání extrémů reálné funkce(vícerozměrné) na množině, která je dána podmínkami ve tvaru rovností (rovnic). Úlohu řešil </a:t>
            </a:r>
            <a:r>
              <a:rPr lang="en-US" altLang="cs-CZ" sz="2160">
                <a:solidFill>
                  <a:schemeClr val="tx2"/>
                </a:solidFill>
                <a:latin typeface="Source Sans Pro Semibold" panose="020b0604020202020204" charset="-18"/>
              </a:rPr>
              <a:t>Joseph Louis Lagrange </a:t>
            </a:r>
            <a:r>
              <a:rPr lang="cs-CZ" altLang="cs-CZ" sz="2160">
                <a:solidFill>
                  <a:schemeClr val="tx2"/>
                </a:solidFill>
                <a:latin typeface="Source Sans Pro Semibold" panose="020b0604020202020204" charset="-18"/>
              </a:rPr>
              <a:t>na přelomu 18. a 19. století</a:t>
            </a:r>
            <a:r>
              <a:rPr lang="cs-CZ" sz="2160">
                <a:solidFill>
                  <a:schemeClr val="tx1"/>
                </a:solidFill>
                <a:latin typeface="Source Sans Pro Semibold" pitchFamily="34" charset="-18"/>
              </a:rPr>
              <a:t>. Způsob řešení nese název  Metoda Lagrangeových multiplikátorů a vázaný extrém je převeden na volný extrém, ale jiné funkce. Je přirozené, že rovnic nemůže být libovolný počet, v žádném případě ne více nebo rovno jako je proměnných. </a:t>
            </a:r>
          </a:p>
          <a:p>
            <a:pPr algn="just"/>
            <a:r>
              <a:rPr lang="cs-CZ" sz="2160">
                <a:solidFill>
                  <a:srgbClr val="642721"/>
                </a:solidFill>
                <a:latin typeface="Source Sans Pro Semibold" pitchFamily="34" charset="-18"/>
              </a:rPr>
              <a:t>Základní pojmy:</a:t>
            </a:r>
          </a:p>
          <a:p>
            <a:pPr marL="342900" indent="-342900" algn="just">
              <a:buFont typeface="Courier New" pitchFamily="49" charset="0"/>
              <a:buChar char="o"/>
            </a:pPr>
            <a:r>
              <a:rPr lang="cs-CZ" sz="2160">
                <a:solidFill>
                  <a:schemeClr val="tx1"/>
                </a:solidFill>
                <a:latin typeface="Source Sans Pro Semibold" pitchFamily="34" charset="-18"/>
              </a:rPr>
              <a:t>Formulace klasického vázaného extrému</a:t>
            </a:r>
          </a:p>
          <a:p>
            <a:pPr marL="342900" indent="-342900" algn="just">
              <a:buFont typeface="Courier New" pitchFamily="49" charset="0"/>
              <a:buChar char="o"/>
            </a:pPr>
            <a:r>
              <a:rPr lang="cs-CZ" sz="2160" err="1">
                <a:solidFill>
                  <a:schemeClr val="tx1"/>
                </a:solidFill>
                <a:latin typeface="Source Sans Pro Semibold" pitchFamily="34" charset="-18"/>
              </a:rPr>
              <a:t>Lagrangeova funkce a Lagrangeovy multiplikátory</a:t>
            </a:r>
          </a:p>
        </p:txBody>
      </p:sp>
      <p:sp>
        <p:nvSpPr>
          <p:cNvPr id="6" name="Zástupný symbol pro číslo snímku 5"/>
          <p:cNvSpPr>
            <a:spLocks noGrp="1"/>
          </p:cNvSpPr>
          <p:nvPr>
            <p:ph type="sldNum" sz="quarter" idx="12"/>
          </p:nvPr>
        </p:nvSpPr>
        <p:spPr/>
        <p:txBody>
          <a:bodyPr/>
          <a:lstStyle/>
          <a:p>
            <a:fld id="{58ACF089-6BD9-4FF9-8F05-3BF27D933551}" type="slidenum">
              <a:rPr lang="cs-CZ" smtClean="0"/>
              <a:t>67</a:t>
            </a:fld>
            <a:endParaRPr lang="cs-CZ"/>
          </a:p>
        </p:txBody>
      </p:sp>
      <p:pic>
        <p:nvPicPr>
          <p:cNvPr id="14" name="Obrázek 13" descr="http://www.msmt.cz/uploads/OP_VVV/Pravidla_pro_publicitu/logolinky/Logolink_OP_VVV_hor_barva_cz.jpg"/>
          <p:cNvPicPr/>
          <p:nvPr/>
        </p:nvPicPr>
        <p:blipFill>
          <a:blip r:embed="rId3">
            <a:extLst>
              <a:ext uri="{28A0092B-C50C-407E-A947-70E740481C1C}">
                <a14:useLocalDpi xmlns:a14="http://schemas.microsoft.com/office/drawing/2010/main" val="0"/>
              </a:ext>
            </a:extLst>
          </a:blip>
          <a:stretch>
            <a:fillRect/>
          </a:stretch>
        </p:blipFill>
        <p:spPr bwMode="auto">
          <a:xfrm>
            <a:off x="3450228" y="0"/>
            <a:ext cx="5183506" cy="1277620"/>
          </a:xfrm>
          <a:prstGeom prst="rect">
            <a:avLst/>
          </a:prstGeom>
          <a:noFill/>
          <a:ln>
            <a:noFill/>
          </a:ln>
        </p:spPr>
      </p:pic>
      <p:sp>
        <p:nvSpPr>
          <p:cNvPr id="11" name="Footer Placeholder 3"/>
          <p:cNvSpPr>
            <a:spLocks noGrp="1"/>
          </p:cNvSpPr>
          <p:nvPr>
            <p:ph type="ftr" sz="quarter" idx="11"/>
          </p:nvPr>
        </p:nvSpPr>
        <p:spPr>
          <a:xfrm>
            <a:off x="2217468" y="6063616"/>
            <a:ext cx="2087582" cy="453650"/>
          </a:xfrm>
        </p:spPr>
        <p:txBody>
          <a:bodyPr/>
          <a:lstStyle/>
          <a:p>
            <a:pPr algn="l"/>
            <a:r>
              <a:rPr lang="cs-CZ" sz="990">
                <a:solidFill>
                  <a:schemeClr val="tx1"/>
                </a:solidFill>
                <a:latin typeface="Berlin CE" pitchFamily="2" charset="0"/>
              </a:rPr>
              <a:t>Jméno Roman Prokop</a:t>
            </a:r>
          </a:p>
          <a:p>
            <a:pPr algn="l"/>
            <a:r>
              <a:rPr lang="cs-CZ" sz="990">
                <a:solidFill>
                  <a:schemeClr val="tx1"/>
                </a:solidFill>
                <a:latin typeface="Berlin CE" pitchFamily="2" charset="0"/>
              </a:rPr>
              <a:t>Afiliace FAI UTB</a:t>
            </a:r>
          </a:p>
        </p:txBody>
      </p:sp>
      <p:pic>
        <p:nvPicPr>
          <p:cNvPr id="12" name="Picture 6"/>
          <p:cNvPicPr>
            <a:picLocks noChangeAspect="1"/>
          </p:cNvPicPr>
          <p:nvPr/>
        </p:nvPicPr>
        <p:blipFill>
          <a:blip r:embed="rId4">
            <a:extLst>
              <a:ext uri="{BEBA8EAE-BF5A-486C-A8C5-ECC9F3942E4B}">
                <a14:imgProps xmlns:a14="http://schemas.microsoft.com/office/drawing/2010/main">
                  <a14:imgLayer r:embed="rId5">
                    <a14:imgEffect>
                      <a14:artisticGlowEdges/>
                    </a14:imgEffect>
                  </a14:imgLayer>
                </a14:imgProps>
              </a:ext>
              <a:ext uri="{28A0092B-C50C-407E-A947-70E740481C1C}">
                <a14:useLocalDpi xmlns:a14="http://schemas.microsoft.com/office/drawing/2010/main" val="0"/>
              </a:ext>
            </a:extLst>
          </a:blip>
          <a:stretch>
            <a:fillRect/>
          </a:stretch>
        </p:blipFill>
        <p:spPr>
          <a:xfrm>
            <a:off x="1981175" y="6188142"/>
            <a:ext cx="185239" cy="211700"/>
          </a:xfrm>
          <a:prstGeom prst="rect">
            <a:avLst/>
          </a:prstGeom>
        </p:spPr>
      </p:pic>
    </p:spTree>
    <p:extLst>
      <p:ext uri="{BB962C8B-B14F-4D97-AF65-F5344CB8AC3E}">
        <p14:creationId xmlns:p14="http://schemas.microsoft.com/office/powerpoint/2010/main" val="318967345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53" presetClass="entr" presetSubtype="16" dur="50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 calcmode="lin" valueType="num">
                                      <p:cBhvr>
                                        <p:cTn id="7" dur="500" fill="hold"/>
                                        <p:tgtEl>
                                          <p:spTgt spid="3">
                                            <p:txEl>
                                              <p:pRg st="3" end="3"/>
                                            </p:txEl>
                                          </p:spTgt>
                                        </p:tgtEl>
                                        <p:attrNameLst>
                                          <p:attrName>ppt_w</p:attrName>
                                        </p:attrNameLst>
                                      </p:cBhvr>
                                      <p:tavLst>
                                        <p:tav tm="0">
                                          <p:val>
                                            <p:fltVal val="0"/>
                                          </p:val>
                                        </p:tav>
                                        <p:tav tm="100000">
                                          <p:val>
                                            <p:strVal val="#ppt_w"/>
                                          </p:val>
                                        </p:tav>
                                      </p:tavLst>
                                    </p:anim>
                                    <p:anim calcmode="lin" valueType="num">
                                      <p:cBhvr>
                                        <p:cTn id="8" dur="500" fill="hold"/>
                                        <p:tgtEl>
                                          <p:spTgt spid="3">
                                            <p:txEl>
                                              <p:pRg st="3" end="3"/>
                                            </p:txEl>
                                          </p:spTgt>
                                        </p:tgtEl>
                                        <p:attrNameLst>
                                          <p:attrName>ppt_h</p:attrName>
                                        </p:attrNameLst>
                                      </p:cBhvr>
                                      <p:tavLst>
                                        <p:tav tm="0">
                                          <p:val>
                                            <p:fltVal val="0"/>
                                          </p:val>
                                        </p:tav>
                                        <p:tav tm="100000">
                                          <p:val>
                                            <p:strVal val="#ppt_h"/>
                                          </p:val>
                                        </p:tav>
                                      </p:tavLst>
                                    </p:anim>
                                    <p:animEffect transition="in" filter="fade">
                                      <p:cBhvr>
                                        <p:cTn id="9"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Nadpis 1"/>
          <p:cNvSpPr>
            <a:spLocks noGrp="1"/>
          </p:cNvSpPr>
          <p:nvPr>
            <p:ph type="title"/>
          </p:nvPr>
        </p:nvSpPr>
        <p:spPr/>
        <p:txBody>
          <a:bodyPr/>
          <a:lstStyle/>
          <a:p>
            <a:r>
              <a:rPr lang="cs-CZ">
                <a:solidFill>
                  <a:srgbClr val="C00000"/>
                </a:solidFill>
              </a:rPr>
              <a:t>Klasický vázaný extrém</a:t>
            </a:r>
            <a:endParaRPr lang="en-US">
              <a:solidFill>
                <a:srgbClr val="C00000"/>
              </a:solidFill>
            </a:endParaRPr>
          </a:p>
        </p:txBody>
      </p:sp>
      <p:sp>
        <p:nvSpPr>
          <p:cNvPr id="4" name="Zástupný symbol pro číslo snímku 3"/>
          <p:cNvSpPr>
            <a:spLocks noGrp="1"/>
          </p:cNvSpPr>
          <p:nvPr>
            <p:ph type="sldNum" sz="quarter" idx="12"/>
          </p:nvPr>
        </p:nvSpPr>
        <p:spPr/>
        <p:txBody>
          <a:bodyPr/>
          <a:lstStyle/>
          <a:p>
            <a:fld id="{58ACF089-6BD9-4FF9-8F05-3BF27D933551}" type="slidenum">
              <a:rPr lang="cs-CZ" smtClean="0"/>
              <a:t>68</a:t>
            </a:fld>
            <a:endParaRPr lang="cs-CZ"/>
          </a:p>
        </p:txBody>
      </p:sp>
      <p:sp>
        <p:nvSpPr>
          <p:cNvPr id="5" name="TextovéPole 4"/>
          <p:cNvSpPr txBox="1"/>
          <p:nvPr/>
        </p:nvSpPr>
        <p:spPr>
          <a:xfrm>
            <a:off x="1602701" y="1673353"/>
            <a:ext cx="9159418" cy="4727448"/>
          </a:xfrm>
          <a:prstGeom prst="rect">
            <a:avLst/>
          </a:prstGeom>
          <a:noFill/>
        </p:spPr>
        <p:txBody>
          <a:bodyPr wrap="square" rtlCol="0">
            <a:spAutoFit/>
          </a:bodyPr>
          <a:lstStyle>
            <a:defPPr>
              <a:defRPr lang="cs-CZ"/>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a:lstStyle>
          <a:p>
            <a:pPr marL="640080" indent="-640080">
              <a:lnSpc>
                <a:spcPts val="3000"/>
              </a:lnSpc>
              <a:tabLst>
                <a:tab pos="1621156"/>
                <a:tab pos="3651886"/>
                <a:tab pos="6141720"/>
              </a:tabLst>
              <a:defRPr/>
            </a:pPr>
            <a:r>
              <a:rPr lang="cs-CZ" altLang="cs-CZ" sz="2160">
                <a:solidFill>
                  <a:schemeClr val="accent1">
                    <a:lumMod val="50000"/>
                  </a:schemeClr>
                </a:solidFill>
                <a:latin typeface="Source Sans Pro Semibold" panose="020b0604020202020204" charset="-18"/>
              </a:rPr>
              <a:t>Formulace:	</a:t>
            </a:r>
            <a:r>
              <a:rPr lang="cs-CZ" altLang="cs-CZ" sz="2160">
                <a:latin typeface="Source Sans Pro Semibold" panose="020b0604020202020204" charset="-18"/>
              </a:rPr>
              <a:t>Nalézt extrém	</a:t>
            </a:r>
            <a:r>
              <a:rPr lang="cs-CZ" altLang="cs-CZ" sz="2160" i="1">
                <a:solidFill>
                  <a:srgbClr val="FF0000"/>
                </a:solidFill>
                <a:latin typeface="Source Sans Pro Semibold" panose="020b0604020202020204" charset="-18"/>
              </a:rPr>
              <a:t>f</a:t>
            </a:r>
            <a:r>
              <a:rPr lang="cs-CZ" altLang="cs-CZ" sz="2160">
                <a:solidFill>
                  <a:srgbClr val="FF0000"/>
                </a:solidFill>
                <a:latin typeface="Source Sans Pro Semibold" panose="020b0604020202020204" charset="-18"/>
              </a:rPr>
              <a:t>(</a:t>
            </a:r>
            <a:r>
              <a:rPr lang="cs-CZ" altLang="cs-CZ" sz="2160" i="1">
                <a:solidFill>
                  <a:srgbClr val="FF0000"/>
                </a:solidFill>
                <a:latin typeface="Source Sans Pro Semibold" panose="020b0604020202020204" charset="-18"/>
              </a:rPr>
              <a:t>x</a:t>
            </a:r>
            <a:r>
              <a:rPr lang="cs-CZ" altLang="cs-CZ" sz="2160" baseline="-25000">
                <a:solidFill>
                  <a:srgbClr val="FF0000"/>
                </a:solidFill>
                <a:latin typeface="Source Sans Pro Semibold" panose="020b0604020202020204" charset="-18"/>
              </a:rPr>
              <a:t>1</a:t>
            </a:r>
            <a:r>
              <a:rPr lang="cs-CZ" altLang="cs-CZ" sz="2160">
                <a:solidFill>
                  <a:srgbClr val="FF0000"/>
                </a:solidFill>
                <a:latin typeface="Source Sans Pro Semibold" panose="020b0604020202020204" charset="-18"/>
              </a:rPr>
              <a:t>, …, </a:t>
            </a:r>
            <a:r>
              <a:rPr lang="cs-CZ" altLang="cs-CZ" sz="2160" i="1" err="1">
                <a:solidFill>
                  <a:srgbClr val="FF0000"/>
                </a:solidFill>
                <a:latin typeface="Source Sans Pro Semibold" panose="020b0604020202020204" charset="-18"/>
              </a:rPr>
              <a:t>x</a:t>
            </a:r>
            <a:r>
              <a:rPr lang="cs-CZ" altLang="cs-CZ" sz="2160" baseline="-25000" err="1">
                <a:solidFill>
                  <a:srgbClr val="FF0000"/>
                </a:solidFill>
                <a:latin typeface="Source Sans Pro Semibold" panose="020b0604020202020204" charset="-18"/>
              </a:rPr>
              <a:t>n</a:t>
            </a:r>
            <a:r>
              <a:rPr lang="cs-CZ" altLang="cs-CZ" sz="2160">
                <a:solidFill>
                  <a:srgbClr val="FF0000"/>
                </a:solidFill>
                <a:latin typeface="Source Sans Pro Semibold" panose="020b0604020202020204" charset="-18"/>
              </a:rPr>
              <a:t>)</a:t>
            </a:r>
            <a:br>
              <a:rPr lang="cs-CZ" altLang="cs-CZ" sz="2160">
                <a:solidFill>
                  <a:srgbClr val="FF0000"/>
                </a:solidFill>
                <a:latin typeface="Source Sans Pro Semibold" panose="020b0604020202020204" charset="-18"/>
              </a:rPr>
            </a:br>
            <a:r>
              <a:rPr lang="cs-CZ" altLang="cs-CZ" sz="2160">
                <a:solidFill>
                  <a:srgbClr val="FF0000"/>
                </a:solidFill>
                <a:latin typeface="Source Sans Pro Semibold" panose="020b0604020202020204" charset="-18"/>
              </a:rPr>
              <a:t>	</a:t>
            </a:r>
            <a:r>
              <a:rPr lang="cs-CZ" altLang="cs-CZ" sz="2160">
                <a:latin typeface="Source Sans Pro Semibold" panose="020b0604020202020204" charset="-18"/>
              </a:rPr>
              <a:t>při omezení	</a:t>
            </a:r>
            <a:r>
              <a:rPr lang="cs-CZ" altLang="cs-CZ" sz="2160" i="1" err="1">
                <a:solidFill>
                  <a:srgbClr val="FF0000"/>
                </a:solidFill>
                <a:latin typeface="Source Sans Pro Semibold" panose="020b0604020202020204" charset="-18"/>
              </a:rPr>
              <a:t>g</a:t>
            </a:r>
            <a:r>
              <a:rPr lang="cs-CZ" altLang="cs-CZ" sz="2160" baseline="-25000" err="1">
                <a:solidFill>
                  <a:srgbClr val="FF0000"/>
                </a:solidFill>
                <a:latin typeface="Source Sans Pro Semibold" panose="020b0604020202020204" charset="-18"/>
              </a:rPr>
              <a:t>j</a:t>
            </a:r>
            <a:r>
              <a:rPr lang="cs-CZ" altLang="cs-CZ" sz="2160">
                <a:solidFill>
                  <a:srgbClr val="FF0000"/>
                </a:solidFill>
                <a:latin typeface="Source Sans Pro Semibold" panose="020b0604020202020204" charset="-18"/>
              </a:rPr>
              <a:t>(</a:t>
            </a:r>
            <a:r>
              <a:rPr lang="cs-CZ" altLang="cs-CZ" sz="2160" i="1">
                <a:solidFill>
                  <a:srgbClr val="FF0000"/>
                </a:solidFill>
                <a:latin typeface="Source Sans Pro Semibold" panose="020b0604020202020204" charset="-18"/>
              </a:rPr>
              <a:t>x</a:t>
            </a:r>
            <a:r>
              <a:rPr lang="cs-CZ" altLang="cs-CZ" sz="2160" baseline="-25000">
                <a:solidFill>
                  <a:srgbClr val="FF0000"/>
                </a:solidFill>
                <a:latin typeface="Source Sans Pro Semibold" panose="020b0604020202020204" charset="-18"/>
              </a:rPr>
              <a:t>1</a:t>
            </a:r>
            <a:r>
              <a:rPr lang="cs-CZ" altLang="cs-CZ" sz="2160">
                <a:solidFill>
                  <a:srgbClr val="FF0000"/>
                </a:solidFill>
                <a:latin typeface="Source Sans Pro Semibold" panose="020b0604020202020204" charset="-18"/>
              </a:rPr>
              <a:t>, …, </a:t>
            </a:r>
            <a:r>
              <a:rPr lang="cs-CZ" altLang="cs-CZ" sz="2160" i="1" err="1">
                <a:solidFill>
                  <a:srgbClr val="FF0000"/>
                </a:solidFill>
                <a:latin typeface="Source Sans Pro Semibold" panose="020b0604020202020204" charset="-18"/>
              </a:rPr>
              <a:t>x</a:t>
            </a:r>
            <a:r>
              <a:rPr lang="cs-CZ" altLang="cs-CZ" sz="2160" i="1" baseline="-25000" err="1">
                <a:solidFill>
                  <a:srgbClr val="FF0000"/>
                </a:solidFill>
                <a:latin typeface="Source Sans Pro Semibold" panose="020b0604020202020204" charset="-18"/>
              </a:rPr>
              <a:t>n</a:t>
            </a:r>
            <a:r>
              <a:rPr lang="cs-CZ" altLang="cs-CZ" sz="2160">
                <a:solidFill>
                  <a:srgbClr val="FF0000"/>
                </a:solidFill>
                <a:latin typeface="Source Sans Pro Semibold" panose="020b0604020202020204" charset="-18"/>
              </a:rPr>
              <a:t>) = 0,	</a:t>
            </a:r>
            <a:r>
              <a:rPr lang="cs-CZ" altLang="cs-CZ" sz="2160" i="1">
                <a:solidFill>
                  <a:srgbClr val="0033CC"/>
                </a:solidFill>
                <a:latin typeface="Source Sans Pro Semibold" panose="020b0604020202020204" charset="-18"/>
              </a:rPr>
              <a:t>j</a:t>
            </a:r>
            <a:r>
              <a:rPr lang="cs-CZ" altLang="cs-CZ" sz="2160">
                <a:solidFill>
                  <a:srgbClr val="0033CC"/>
                </a:solidFill>
                <a:latin typeface="Source Sans Pro Semibold" panose="020b0604020202020204" charset="-18"/>
              </a:rPr>
              <a:t> = 1, …, </a:t>
            </a:r>
            <a:r>
              <a:rPr lang="cs-CZ" altLang="cs-CZ" sz="2160" i="1">
                <a:solidFill>
                  <a:srgbClr val="0033CC"/>
                </a:solidFill>
                <a:latin typeface="Source Sans Pro Semibold" panose="020b0604020202020204" charset="-18"/>
              </a:rPr>
              <a:t>m </a:t>
            </a:r>
            <a:r>
              <a:rPr lang="cs-CZ" altLang="cs-CZ" sz="2160">
                <a:solidFill>
                  <a:srgbClr val="0033CC"/>
                </a:solidFill>
                <a:latin typeface="Source Sans Pro Semibold" panose="020b0604020202020204" charset="-18"/>
              </a:rPr>
              <a:t>&lt; </a:t>
            </a:r>
            <a:r>
              <a:rPr lang="cs-CZ" altLang="cs-CZ" sz="2160" i="1">
                <a:solidFill>
                  <a:srgbClr val="0033CC"/>
                </a:solidFill>
                <a:latin typeface="Source Sans Pro Semibold" panose="020b0604020202020204" charset="-18"/>
              </a:rPr>
              <a:t>n</a:t>
            </a:r>
            <a:r>
              <a:rPr lang="cs-CZ" altLang="cs-CZ" sz="2160">
                <a:solidFill>
                  <a:srgbClr val="0033CC"/>
                </a:solidFill>
                <a:latin typeface="Source Sans Pro Semibold" panose="020b0604020202020204" charset="-18"/>
              </a:rPr>
              <a:t>.</a:t>
            </a:r>
          </a:p>
          <a:p>
            <a:pPr marL="640080" indent="-640080">
              <a:lnSpc>
                <a:spcPts val="3000"/>
              </a:lnSpc>
              <a:defRPr/>
            </a:pPr>
            <a:endParaRPr lang="cs-CZ" altLang="cs-CZ">
              <a:latin typeface="Source Sans Pro Semibold" panose="020b0604020202020204" charset="-18"/>
            </a:endParaRPr>
          </a:p>
          <a:p>
            <a:pPr marL="640080" indent="-640080">
              <a:lnSpc>
                <a:spcPts val="3000"/>
              </a:lnSpc>
              <a:tabLst>
                <a:tab pos="6027420"/>
              </a:tabLst>
              <a:defRPr/>
            </a:pPr>
            <a:r>
              <a:rPr lang="cs-CZ" altLang="cs-CZ" sz="2160">
                <a:solidFill>
                  <a:schemeClr val="accent1">
                    <a:lumMod val="50000"/>
                  </a:schemeClr>
                </a:solidFill>
                <a:latin typeface="Source Sans Pro Semibold" panose="020b0604020202020204" charset="-18"/>
              </a:rPr>
              <a:t>Metoda Lagrangeových multiplikátorů (LM)definuje Lagrangeovu funkci</a:t>
            </a:r>
          </a:p>
          <a:p>
            <a:pPr>
              <a:lnSpc>
                <a:spcPts val="3000"/>
              </a:lnSpc>
              <a:defRPr/>
            </a:pPr>
            <a:endParaRPr lang="cs-CZ" altLang="cs-CZ">
              <a:latin typeface="Source Sans Pro Semibold" panose="020b0604020202020204" charset="-18"/>
            </a:endParaRPr>
          </a:p>
          <a:p>
            <a:pPr>
              <a:lnSpc>
                <a:spcPts val="3000"/>
              </a:lnSpc>
              <a:defRPr/>
            </a:pPr>
            <a:endParaRPr lang="cs-CZ" altLang="cs-CZ">
              <a:latin typeface="Source Sans Pro Semibold" panose="020b0604020202020204" charset="-18"/>
            </a:endParaRPr>
          </a:p>
          <a:p>
            <a:pPr>
              <a:lnSpc>
                <a:spcPts val="3000"/>
              </a:lnSpc>
              <a:defRPr/>
            </a:pPr>
            <a:r>
              <a:rPr lang="cs-CZ" altLang="cs-CZ" sz="2160">
                <a:latin typeface="Source Sans Pro Semibold" panose="020b0604020202020204" charset="-18"/>
              </a:rPr>
              <a:t>Nechť </a:t>
            </a:r>
            <a:r>
              <a:rPr lang="cs-CZ" altLang="cs-CZ" sz="2160" i="1">
                <a:latin typeface="Source Sans Pro Semibold" panose="020b0604020202020204" charset="-18"/>
              </a:rPr>
              <a:t>f</a:t>
            </a:r>
            <a:r>
              <a:rPr lang="cs-CZ" altLang="cs-CZ" sz="2160">
                <a:latin typeface="Source Sans Pro Semibold" panose="020b0604020202020204" charset="-18"/>
              </a:rPr>
              <a:t>, </a:t>
            </a:r>
            <a:r>
              <a:rPr lang="cs-CZ" altLang="cs-CZ" sz="2160" i="1">
                <a:latin typeface="Source Sans Pro Semibold" panose="020b0604020202020204" charset="-18"/>
              </a:rPr>
              <a:t>g</a:t>
            </a:r>
            <a:r>
              <a:rPr lang="cs-CZ" altLang="cs-CZ" sz="2160" baseline="-25000">
                <a:latin typeface="Source Sans Pro Semibold" panose="020b0604020202020204" charset="-18"/>
              </a:rPr>
              <a:t>1</a:t>
            </a:r>
            <a:r>
              <a:rPr lang="cs-CZ" altLang="cs-CZ" sz="2160">
                <a:latin typeface="Source Sans Pro Semibold" panose="020b0604020202020204" charset="-18"/>
              </a:rPr>
              <a:t>, …, </a:t>
            </a:r>
            <a:r>
              <a:rPr lang="cs-CZ" altLang="cs-CZ" sz="2160" i="1" err="1">
                <a:latin typeface="Source Sans Pro Semibold" panose="020b0604020202020204" charset="-18"/>
              </a:rPr>
              <a:t>g</a:t>
            </a:r>
            <a:r>
              <a:rPr lang="cs-CZ" altLang="cs-CZ" sz="2160" i="1" baseline="-25000" err="1">
                <a:latin typeface="Source Sans Pro Semibold" panose="020b0604020202020204" charset="-18"/>
              </a:rPr>
              <a:t>m</a:t>
            </a:r>
            <a:r>
              <a:rPr lang="cs-CZ" altLang="cs-CZ" sz="2160">
                <a:latin typeface="Source Sans Pro Semibold" panose="020b0604020202020204" charset="-18"/>
              </a:rPr>
              <a:t> mají spojité 1. parciální derivace a nechť jsou funkce </a:t>
            </a:r>
            <a:r>
              <a:rPr lang="cs-CZ" altLang="cs-CZ" sz="2160">
                <a:latin typeface="Source Sans Pro Semibold" panose="020b0604020202020204" charset="-18"/>
                <a:sym typeface="Symbol" pitchFamily="18" charset="2"/>
              </a:rPr>
              <a:t></a:t>
            </a:r>
            <a:r>
              <a:rPr lang="cs-CZ" altLang="cs-CZ" sz="2160" i="1" err="1">
                <a:latin typeface="Source Sans Pro Semibold" panose="020b0604020202020204" charset="-18"/>
              </a:rPr>
              <a:t>g</a:t>
            </a:r>
            <a:r>
              <a:rPr lang="cs-CZ" altLang="cs-CZ" sz="2160" i="1" baseline="-25000" err="1">
                <a:latin typeface="Source Sans Pro Semibold" panose="020b0604020202020204" charset="-18"/>
              </a:rPr>
              <a:t>j</a:t>
            </a:r>
            <a:r>
              <a:rPr lang="cs-CZ" altLang="cs-CZ" sz="2160">
                <a:latin typeface="Source Sans Pro Semibold" panose="020b0604020202020204" charset="-18"/>
              </a:rPr>
              <a:t>(</a:t>
            </a:r>
            <a:r>
              <a:rPr lang="cs-CZ" altLang="cs-CZ" sz="2160" i="1">
                <a:latin typeface="Source Sans Pro Semibold" panose="020b0604020202020204" charset="-18"/>
              </a:rPr>
              <a:t>x</a:t>
            </a:r>
            <a:r>
              <a:rPr lang="cs-CZ" altLang="cs-CZ" sz="2160">
                <a:latin typeface="Source Sans Pro Semibold" panose="020b0604020202020204" charset="-18"/>
              </a:rPr>
              <a:t>) lineárně nezávislé.</a:t>
            </a:r>
          </a:p>
          <a:p>
            <a:pPr marL="640080" indent="-640080">
              <a:lnSpc>
                <a:spcPts val="3000"/>
              </a:lnSpc>
              <a:defRPr/>
            </a:pPr>
            <a:r>
              <a:rPr lang="cs-CZ" altLang="cs-CZ" sz="2160">
                <a:solidFill>
                  <a:schemeClr val="accent1">
                    <a:lumMod val="50000"/>
                  </a:schemeClr>
                </a:solidFill>
                <a:latin typeface="Source Sans Pro Semibold" panose="020b0604020202020204" charset="-18"/>
              </a:rPr>
              <a:t>Pak platí:</a:t>
            </a:r>
          </a:p>
          <a:p>
            <a:pPr>
              <a:lnSpc>
                <a:spcPts val="3000"/>
              </a:lnSpc>
              <a:defRPr/>
            </a:pPr>
            <a:r>
              <a:rPr lang="cs-CZ" altLang="cs-CZ" sz="2160">
                <a:latin typeface="Source Sans Pro Semibold" panose="020b0604020202020204" charset="-18"/>
              </a:rPr>
              <a:t>Je-li </a:t>
            </a:r>
            <a:r>
              <a:rPr lang="cs-CZ" altLang="cs-CZ" sz="2160" i="1">
                <a:latin typeface="Source Sans Pro Semibold" panose="020b0604020202020204" charset="-18"/>
              </a:rPr>
              <a:t>x</a:t>
            </a:r>
            <a:r>
              <a:rPr lang="cs-CZ" altLang="cs-CZ" sz="2160" baseline="-25000">
                <a:latin typeface="Source Sans Pro Semibold" panose="020b0604020202020204" charset="-18"/>
              </a:rPr>
              <a:t>0</a:t>
            </a:r>
            <a:r>
              <a:rPr lang="cs-CZ" altLang="cs-CZ" sz="2160">
                <a:latin typeface="Source Sans Pro Semibold" panose="020b0604020202020204" charset="-18"/>
              </a:rPr>
              <a:t> extrém </a:t>
            </a:r>
            <a:r>
              <a:rPr lang="cs-CZ" altLang="cs-CZ" sz="2160" i="1">
                <a:latin typeface="Source Sans Pro Semibold" panose="020b0604020202020204" charset="-18"/>
              </a:rPr>
              <a:t>f</a:t>
            </a:r>
            <a:r>
              <a:rPr lang="cs-CZ" altLang="cs-CZ" sz="2160">
                <a:latin typeface="Source Sans Pro Semibold" panose="020b0604020202020204" charset="-18"/>
              </a:rPr>
              <a:t> při omezení </a:t>
            </a:r>
            <a:r>
              <a:rPr lang="cs-CZ" altLang="cs-CZ" sz="2160" i="1" err="1">
                <a:latin typeface="Source Sans Pro Semibold" panose="020b0604020202020204" charset="-18"/>
              </a:rPr>
              <a:t>g</a:t>
            </a:r>
            <a:r>
              <a:rPr lang="cs-CZ" altLang="cs-CZ" sz="2160" i="1" baseline="-25000" err="1">
                <a:latin typeface="Source Sans Pro Semibold" panose="020b0604020202020204" charset="-18"/>
              </a:rPr>
              <a:t>j</a:t>
            </a:r>
            <a:r>
              <a:rPr lang="cs-CZ" altLang="cs-CZ" sz="2160">
                <a:latin typeface="Source Sans Pro Semibold" panose="020b0604020202020204" charset="-18"/>
              </a:rPr>
              <a:t>(</a:t>
            </a:r>
            <a:r>
              <a:rPr lang="cs-CZ" altLang="cs-CZ" sz="2160" i="1">
                <a:latin typeface="Source Sans Pro Semibold" panose="020b0604020202020204" charset="-18"/>
              </a:rPr>
              <a:t>x</a:t>
            </a:r>
            <a:r>
              <a:rPr lang="cs-CZ" altLang="cs-CZ" sz="2160">
                <a:latin typeface="Source Sans Pro Semibold" panose="020b0604020202020204" charset="-18"/>
              </a:rPr>
              <a:t>) = 0 právě tehdy existuje </a:t>
            </a:r>
            <a:r>
              <a:rPr lang="cs-CZ" altLang="cs-CZ" sz="2160" i="1">
                <a:latin typeface="Source Sans Pro Semibold" panose="020b0604020202020204" charset="-18"/>
                <a:sym typeface="Symbol" pitchFamily="18" charset="2"/>
              </a:rPr>
              <a:t></a:t>
            </a:r>
            <a:r>
              <a:rPr lang="cs-CZ" altLang="cs-CZ" sz="2160" baseline="-25000">
                <a:latin typeface="Source Sans Pro Semibold" panose="020b0604020202020204" charset="-18"/>
              </a:rPr>
              <a:t>0</a:t>
            </a:r>
            <a:r>
              <a:rPr lang="cs-CZ" sz="2160">
                <a:latin typeface="Source Sans Pro Semibold" panose="020b0604020202020204" charset="-18"/>
              </a:rPr>
              <a:t> </a:t>
            </a:r>
            <a:r>
              <a:rPr lang="cs-CZ" altLang="cs-CZ" sz="2160">
                <a:latin typeface="Source Sans Pro Semibold" panose="020b0604020202020204" charset="-18"/>
              </a:rPr>
              <a:t>=</a:t>
            </a:r>
            <a:r>
              <a:rPr lang="cs-CZ" sz="2160">
                <a:latin typeface="Source Sans Pro Semibold" panose="020b0604020202020204" charset="-18"/>
              </a:rPr>
              <a:t>  </a:t>
            </a:r>
            <a:r>
              <a:rPr lang="cs-CZ" altLang="cs-CZ" sz="2160">
                <a:latin typeface="Source Sans Pro Semibold" panose="020b0604020202020204" charset="-18"/>
              </a:rPr>
              <a:t>(</a:t>
            </a:r>
            <a:r>
              <a:rPr lang="cs-CZ" altLang="cs-CZ" sz="2160" i="1">
                <a:latin typeface="Source Sans Pro Semibold" panose="020b0604020202020204" charset="-18"/>
                <a:sym typeface="Symbol" pitchFamily="18" charset="2"/>
              </a:rPr>
              <a:t></a:t>
            </a:r>
            <a:r>
              <a:rPr lang="cs-CZ" altLang="cs-CZ" sz="2160" baseline="-25000">
                <a:latin typeface="Source Sans Pro Semibold" panose="020b0604020202020204" charset="-18"/>
              </a:rPr>
              <a:t>01</a:t>
            </a:r>
            <a:r>
              <a:rPr lang="cs-CZ" altLang="cs-CZ" sz="2160">
                <a:latin typeface="Source Sans Pro Semibold" panose="020b0604020202020204" charset="-18"/>
              </a:rPr>
              <a:t>,</a:t>
            </a:r>
            <a:r>
              <a:rPr lang="cs-CZ" sz="2160">
                <a:latin typeface="Source Sans Pro Semibold" panose="020b0604020202020204" charset="-18"/>
              </a:rPr>
              <a:t>  </a:t>
            </a:r>
            <a:r>
              <a:rPr lang="cs-CZ" altLang="cs-CZ" sz="2160">
                <a:latin typeface="Source Sans Pro Semibold" panose="020b0604020202020204" charset="-18"/>
              </a:rPr>
              <a:t>…,</a:t>
            </a:r>
            <a:r>
              <a:rPr lang="cs-CZ" sz="2160">
                <a:latin typeface="Source Sans Pro Semibold" panose="020b0604020202020204" charset="-18"/>
              </a:rPr>
              <a:t>  </a:t>
            </a:r>
            <a:r>
              <a:rPr lang="cs-CZ" altLang="cs-CZ" sz="2160" i="1">
                <a:latin typeface="Source Sans Pro Semibold" panose="020b0604020202020204" charset="-18"/>
                <a:sym typeface="Symbol" pitchFamily="18" charset="2"/>
              </a:rPr>
              <a:t></a:t>
            </a:r>
            <a:r>
              <a:rPr lang="cs-CZ" altLang="cs-CZ" sz="2160" baseline="-25000">
                <a:latin typeface="Source Sans Pro Semibold" panose="020b0604020202020204" charset="-18"/>
              </a:rPr>
              <a:t>0</a:t>
            </a:r>
            <a:r>
              <a:rPr lang="cs-CZ" altLang="cs-CZ" sz="2160" i="1" baseline="-25000">
                <a:latin typeface="Source Sans Pro Semibold" panose="020b0604020202020204" charset="-18"/>
              </a:rPr>
              <a:t>m</a:t>
            </a:r>
            <a:r>
              <a:rPr lang="cs-CZ" altLang="cs-CZ" sz="2160">
                <a:latin typeface="Source Sans Pro Semibold" panose="020b0604020202020204" charset="-18"/>
              </a:rPr>
              <a:t>) tak, že platí:</a:t>
            </a:r>
          </a:p>
          <a:p>
            <a:pPr>
              <a:lnSpc>
                <a:spcPts val="3000"/>
              </a:lnSpc>
              <a:tabLst>
                <a:tab pos="2152650"/>
                <a:tab pos="3554730"/>
              </a:tabLst>
              <a:defRPr/>
            </a:pPr>
            <a:r>
              <a:rPr lang="cs-CZ" altLang="cs-CZ" sz="2160">
                <a:latin typeface="Source Sans Pro Semibold" panose="020b0604020202020204" charset="-18"/>
              </a:rPr>
              <a:t>	</a:t>
            </a:r>
            <a:r>
              <a:rPr lang="cs-CZ" altLang="cs-CZ" sz="2160" err="1">
                <a:solidFill>
                  <a:srgbClr val="FF0000"/>
                </a:solidFill>
                <a:latin typeface="Source Sans Pro Semibold" panose="020b0604020202020204" charset="-18"/>
              </a:rPr>
              <a:t>grad</a:t>
            </a:r>
            <a:r>
              <a:rPr lang="cs-CZ" altLang="cs-CZ" sz="2160" i="1" baseline="-25000" err="1">
                <a:solidFill>
                  <a:srgbClr val="FF0000"/>
                </a:solidFill>
                <a:latin typeface="Source Sans Pro Semibold" panose="020b0604020202020204" charset="-18"/>
                <a:sym typeface="Symbol" pitchFamily="18" charset="2"/>
              </a:rPr>
              <a:t>x</a:t>
            </a:r>
            <a:r>
              <a:rPr lang="cs-CZ" altLang="cs-CZ" sz="2160">
                <a:solidFill>
                  <a:srgbClr val="FF0000"/>
                </a:solidFill>
                <a:latin typeface="Source Sans Pro Semibold" panose="020b0604020202020204" charset="-18"/>
              </a:rPr>
              <a:t> </a:t>
            </a:r>
            <a:r>
              <a:rPr lang="cs-CZ" altLang="cs-CZ" sz="2160" i="1">
                <a:solidFill>
                  <a:srgbClr val="FF0000"/>
                </a:solidFill>
                <a:latin typeface="Source Sans Pro Semibold" panose="020b0604020202020204" charset="-18"/>
                <a:sym typeface="Symbol" pitchFamily="18" charset="2"/>
              </a:rPr>
              <a:t></a:t>
            </a:r>
            <a:r>
              <a:rPr lang="cs-CZ" altLang="cs-CZ" sz="2160">
                <a:solidFill>
                  <a:srgbClr val="FF0000"/>
                </a:solidFill>
                <a:latin typeface="Source Sans Pro Semibold" panose="020b0604020202020204" charset="-18"/>
              </a:rPr>
              <a:t> (</a:t>
            </a:r>
            <a:r>
              <a:rPr lang="cs-CZ" altLang="cs-CZ" sz="2160" i="1">
                <a:solidFill>
                  <a:srgbClr val="FF0000"/>
                </a:solidFill>
                <a:latin typeface="Source Sans Pro Semibold" panose="020b0604020202020204" charset="-18"/>
              </a:rPr>
              <a:t>x</a:t>
            </a:r>
            <a:r>
              <a:rPr lang="cs-CZ" altLang="cs-CZ" sz="2160" baseline="-25000">
                <a:solidFill>
                  <a:srgbClr val="FF0000"/>
                </a:solidFill>
                <a:latin typeface="Source Sans Pro Semibold" panose="020b0604020202020204" charset="-18"/>
              </a:rPr>
              <a:t>0</a:t>
            </a:r>
            <a:r>
              <a:rPr lang="cs-CZ" altLang="cs-CZ" sz="2160">
                <a:solidFill>
                  <a:srgbClr val="FF0000"/>
                </a:solidFill>
                <a:latin typeface="Source Sans Pro Semibold" panose="020b0604020202020204" charset="-18"/>
              </a:rPr>
              <a:t>, </a:t>
            </a:r>
            <a:r>
              <a:rPr lang="cs-CZ" altLang="cs-CZ" sz="2160" i="1">
                <a:solidFill>
                  <a:srgbClr val="FF0000"/>
                </a:solidFill>
                <a:latin typeface="Source Sans Pro Semibold" panose="020b0604020202020204" charset="-18"/>
                <a:sym typeface="Symbol" pitchFamily="18" charset="2"/>
              </a:rPr>
              <a:t></a:t>
            </a:r>
            <a:r>
              <a:rPr lang="cs-CZ" altLang="cs-CZ" sz="2160" baseline="-25000">
                <a:solidFill>
                  <a:srgbClr val="FF0000"/>
                </a:solidFill>
                <a:latin typeface="Source Sans Pro Semibold" panose="020b0604020202020204" charset="-18"/>
              </a:rPr>
              <a:t>0</a:t>
            </a:r>
            <a:r>
              <a:rPr lang="cs-CZ" altLang="cs-CZ" sz="2160">
                <a:solidFill>
                  <a:srgbClr val="FF0000"/>
                </a:solidFill>
                <a:latin typeface="Source Sans Pro Semibold" panose="020b0604020202020204" charset="-18"/>
              </a:rPr>
              <a:t>)= </a:t>
            </a:r>
            <a:r>
              <a:rPr lang="cs-CZ" altLang="cs-CZ" sz="2160">
                <a:solidFill>
                  <a:srgbClr val="FF0000"/>
                </a:solidFill>
                <a:latin typeface="Source Sans Pro Semibold" panose="020b0604020202020204" charset="-18"/>
                <a:sym typeface="Symbol" pitchFamily="18" charset="2"/>
              </a:rPr>
              <a:t>grad</a:t>
            </a:r>
            <a:r>
              <a:rPr lang="cs-CZ" altLang="cs-CZ" sz="2160" i="1" baseline="-25000">
                <a:solidFill>
                  <a:srgbClr val="FF0000"/>
                </a:solidFill>
                <a:latin typeface="Source Sans Pro Semibold" panose="020b0604020202020204" charset="-18"/>
                <a:sym typeface="Symbol" pitchFamily="18" charset="2"/>
              </a:rPr>
              <a:t></a:t>
            </a:r>
            <a:r>
              <a:rPr lang="cs-CZ" altLang="cs-CZ" sz="2160">
                <a:solidFill>
                  <a:srgbClr val="FF0000"/>
                </a:solidFill>
                <a:latin typeface="Source Sans Pro Semibold" panose="020b0604020202020204" charset="-18"/>
              </a:rPr>
              <a:t> </a:t>
            </a:r>
            <a:r>
              <a:rPr lang="cs-CZ" altLang="cs-CZ" sz="2160" i="1">
                <a:solidFill>
                  <a:srgbClr val="FF0000"/>
                </a:solidFill>
                <a:latin typeface="Source Sans Pro Semibold" panose="020b0604020202020204" charset="-18"/>
                <a:sym typeface="Symbol" pitchFamily="18" charset="2"/>
              </a:rPr>
              <a:t></a:t>
            </a:r>
            <a:r>
              <a:rPr lang="cs-CZ" altLang="cs-CZ" sz="2160" i="1">
                <a:solidFill>
                  <a:srgbClr val="FF0000"/>
                </a:solidFill>
                <a:latin typeface="Source Sans Pro Semibold" panose="020b0604020202020204" charset="-18"/>
              </a:rPr>
              <a:t> </a:t>
            </a:r>
            <a:r>
              <a:rPr lang="cs-CZ" altLang="cs-CZ" sz="2160">
                <a:solidFill>
                  <a:srgbClr val="FF0000"/>
                </a:solidFill>
                <a:latin typeface="Source Sans Pro Semibold" panose="020b0604020202020204" charset="-18"/>
              </a:rPr>
              <a:t>(</a:t>
            </a:r>
            <a:r>
              <a:rPr lang="cs-CZ" altLang="cs-CZ" sz="2160" i="1">
                <a:solidFill>
                  <a:srgbClr val="FF0000"/>
                </a:solidFill>
                <a:latin typeface="Source Sans Pro Semibold" panose="020b0604020202020204" charset="-18"/>
              </a:rPr>
              <a:t>x</a:t>
            </a:r>
            <a:r>
              <a:rPr lang="cs-CZ" altLang="cs-CZ" sz="2160" baseline="-25000">
                <a:solidFill>
                  <a:srgbClr val="FF0000"/>
                </a:solidFill>
                <a:latin typeface="Source Sans Pro Semibold" panose="020b0604020202020204" charset="-18"/>
              </a:rPr>
              <a:t>0</a:t>
            </a:r>
            <a:r>
              <a:rPr lang="cs-CZ" altLang="cs-CZ" sz="2160">
                <a:solidFill>
                  <a:srgbClr val="FF0000"/>
                </a:solidFill>
                <a:latin typeface="Source Sans Pro Semibold" panose="020b0604020202020204" charset="-18"/>
              </a:rPr>
              <a:t>, </a:t>
            </a:r>
            <a:r>
              <a:rPr lang="cs-CZ" altLang="cs-CZ" sz="2160" i="1">
                <a:solidFill>
                  <a:srgbClr val="FF0000"/>
                </a:solidFill>
                <a:latin typeface="Source Sans Pro Semibold" panose="020b0604020202020204" charset="-18"/>
                <a:sym typeface="Symbol" pitchFamily="18" charset="2"/>
              </a:rPr>
              <a:t></a:t>
            </a:r>
            <a:r>
              <a:rPr lang="cs-CZ" altLang="cs-CZ" sz="2160" baseline="-25000">
                <a:solidFill>
                  <a:srgbClr val="FF0000"/>
                </a:solidFill>
                <a:latin typeface="Source Sans Pro Semibold" panose="020b0604020202020204" charset="-18"/>
              </a:rPr>
              <a:t>0</a:t>
            </a:r>
            <a:r>
              <a:rPr lang="cs-CZ" altLang="cs-CZ" sz="2160">
                <a:solidFill>
                  <a:srgbClr val="FF0000"/>
                </a:solidFill>
                <a:latin typeface="Source Sans Pro Semibold" panose="020b0604020202020204" charset="-18"/>
              </a:rPr>
              <a:t>) = 0.</a:t>
            </a:r>
          </a:p>
        </p:txBody>
      </p:sp>
      <p:graphicFrame>
        <p:nvGraphicFramePr>
          <p:cNvPr id="8" name="Object 4"/>
          <p:cNvGraphicFramePr>
            <a:graphicFrameLocks noChangeAspect="1"/>
          </p:cNvGraphicFramePr>
          <p:nvPr>
            <p:extLst>
              <p:ext uri="{D42A27DB-BD31-4B8C-83A1-F6EECF244321}">
                <p14:modId xmlns:p14="http://schemas.microsoft.com/office/powerpoint/2010/main" val="2007708990"/>
              </p:ext>
            </p:extLst>
          </p:nvPr>
        </p:nvGraphicFramePr>
        <p:xfrm>
          <a:off x="4166456" y="3151196"/>
          <a:ext cx="3859088" cy="891332"/>
        </p:xfrm>
        <a:graphic>
          <a:graphicData uri="http://schemas.openxmlformats.org/presentationml/2006/ole">
            <mc:AlternateContent>
              <mc:Choice xmlns:v="urn:schemas-microsoft-com:vml" Requires="v">
                <p:oleObj spid="_x0000_s1052" name="Equation" r:id="rId2" imgW="2336800" imgH="647700" progId="Equation.DSMT4">
                  <p:embed/>
                </p:oleObj>
              </mc:Choice>
              <mc:Fallback>
                <p:oleObj name="Equation" r:id="rId2" imgW="2336800" imgH="647700" progId="Equation.DSMT4">
                  <p:embed/>
                  <p:pic>
                    <p:nvPicPr>
                      <p:cNvPr id="0" name="OLE substitute image"/>
                      <p:cNvPicPr/>
                      <p:nvPr/>
                    </p:nvPicPr>
                    <p:blipFill>
                      <a:blip r:embed="rId3">
                        <a:extLst>
                          <a:ext uri="{28A0092B-C50C-407E-A947-70E740481C1C}">
                            <a14:useLocalDpi xmlns:a14="http://schemas.microsoft.com/office/drawing/2010/main" val="0"/>
                          </a:ext>
                        </a:extLst>
                      </a:blip>
                      <a:stretch>
                        <a:fillRect/>
                      </a:stretch>
                    </p:blipFill>
                    <p:spPr>
                      <a:xfrm>
                        <a:off x="4166456" y="3151196"/>
                        <a:ext cx="3859088" cy="891332"/>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3654208012"/>
      </p:ext>
    </p:extLst>
  </p:cSld>
  <p:clrMapOvr>
    <a:masterClrMapping/>
  </p:clrMapOvr>
  <p:transition/>
  <p:timing/>
</p:sld>
</file>

<file path=ppt/slides/slide6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Nadpis 1"/>
          <p:cNvSpPr>
            <a:spLocks noGrp="1"/>
          </p:cNvSpPr>
          <p:nvPr>
            <p:ph type="title"/>
          </p:nvPr>
        </p:nvSpPr>
        <p:spPr/>
        <p:txBody>
          <a:bodyPr/>
          <a:lstStyle/>
          <a:p>
            <a:r>
              <a:rPr lang="cs-CZ">
                <a:solidFill>
                  <a:srgbClr val="C00000"/>
                </a:solidFill>
              </a:rPr>
              <a:t>Poznámky</a:t>
            </a:r>
            <a:endParaRPr lang="en-US">
              <a:solidFill>
                <a:srgbClr val="C00000"/>
              </a:solidFill>
            </a:endParaRPr>
          </a:p>
        </p:txBody>
      </p:sp>
      <p:sp>
        <p:nvSpPr>
          <p:cNvPr id="4" name="Zástupný symbol pro číslo snímku 3"/>
          <p:cNvSpPr>
            <a:spLocks noGrp="1"/>
          </p:cNvSpPr>
          <p:nvPr>
            <p:ph type="sldNum" sz="quarter" idx="12"/>
          </p:nvPr>
        </p:nvSpPr>
        <p:spPr/>
        <p:txBody>
          <a:bodyPr/>
          <a:lstStyle/>
          <a:p>
            <a:fld id="{58ACF089-6BD9-4FF9-8F05-3BF27D933551}" type="slidenum">
              <a:rPr lang="cs-CZ" smtClean="0"/>
              <a:t>69</a:t>
            </a:fld>
            <a:endParaRPr lang="cs-CZ"/>
          </a:p>
        </p:txBody>
      </p:sp>
      <p:sp>
        <p:nvSpPr>
          <p:cNvPr id="5" name="TextovéPole 4"/>
          <p:cNvSpPr txBox="1"/>
          <p:nvPr/>
        </p:nvSpPr>
        <p:spPr>
          <a:xfrm>
            <a:off x="1602701" y="1673352"/>
            <a:ext cx="9245828" cy="4265783"/>
          </a:xfrm>
          <a:prstGeom prst="rect">
            <a:avLst/>
          </a:prstGeom>
          <a:noFill/>
        </p:spPr>
        <p:txBody>
          <a:bodyPr wrap="square" rtlCol="0">
            <a:spAutoFit/>
          </a:bodyPr>
          <a:lstStyle>
            <a:defPPr>
              <a:defRPr lang="cs-CZ"/>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a:lstStyle>
          <a:p>
            <a:pPr marL="426720" indent="-426720">
              <a:lnSpc>
                <a:spcPct val="150000"/>
              </a:lnSpc>
              <a:buClr>
                <a:schemeClr val="accent3"/>
              </a:buClr>
              <a:buSzTx/>
              <a:buFont typeface="+mj-lt"/>
              <a:buAutoNum type="arabicPeriod"/>
              <a:tabLst>
                <a:tab pos="3440430"/>
              </a:tabLst>
              <a:defRPr/>
            </a:pPr>
            <a:r>
              <a:rPr lang="cs-CZ" altLang="cs-CZ" sz="2160">
                <a:latin typeface="Source Sans Pro Semibold" panose="020b0604020202020204" charset="-18"/>
              </a:rPr>
              <a:t>Postup výpočtu je jednoduchý, je nutno určit stacionární bod pro </a:t>
            </a:r>
            <a:r>
              <a:rPr lang="cs-CZ" altLang="cs-CZ" sz="2160" i="1" err="1">
                <a:solidFill>
                  <a:srgbClr val="FF0000"/>
                </a:solidFill>
                <a:latin typeface="Source Sans Pro Semibold" panose="020b0604020202020204" charset="-18"/>
              </a:rPr>
              <a:t>x</a:t>
            </a:r>
            <a:r>
              <a:rPr lang="cs-CZ" altLang="cs-CZ" sz="2160" i="1" baseline="-25000" err="1">
                <a:solidFill>
                  <a:srgbClr val="FF0000"/>
                </a:solidFill>
                <a:latin typeface="Source Sans Pro Semibold" panose="020b0604020202020204" charset="-18"/>
              </a:rPr>
              <a:t>i</a:t>
            </a:r>
            <a:r>
              <a:rPr lang="cs-CZ" altLang="cs-CZ" sz="2160">
                <a:latin typeface="Source Sans Pro Semibold" panose="020b0604020202020204" charset="-18"/>
              </a:rPr>
              <a:t> a pro 	        se získá (</a:t>
            </a:r>
            <a:r>
              <a:rPr lang="cs-CZ" altLang="cs-CZ" sz="2160" i="1">
                <a:latin typeface="Source Sans Pro Semibold" panose="020b0604020202020204" charset="-18"/>
              </a:rPr>
              <a:t>n </a:t>
            </a:r>
            <a:r>
              <a:rPr lang="cs-CZ" altLang="cs-CZ" sz="2160">
                <a:latin typeface="Source Sans Pro Semibold" panose="020b0604020202020204" charset="-18"/>
              </a:rPr>
              <a:t>+ </a:t>
            </a:r>
            <a:r>
              <a:rPr lang="cs-CZ" altLang="cs-CZ" sz="2160" i="1">
                <a:latin typeface="Source Sans Pro Semibold" panose="020b0604020202020204" charset="-18"/>
              </a:rPr>
              <a:t>m</a:t>
            </a:r>
            <a:r>
              <a:rPr lang="cs-CZ" altLang="cs-CZ" sz="2160">
                <a:latin typeface="Source Sans Pro Semibold" panose="020b0604020202020204" charset="-18"/>
              </a:rPr>
              <a:t>) rovnic o (</a:t>
            </a:r>
            <a:r>
              <a:rPr lang="cs-CZ" altLang="cs-CZ" sz="2160" i="1">
                <a:latin typeface="Source Sans Pro Semibold" panose="020b0604020202020204" charset="-18"/>
              </a:rPr>
              <a:t>n </a:t>
            </a:r>
            <a:r>
              <a:rPr lang="cs-CZ" altLang="cs-CZ" sz="2160">
                <a:latin typeface="Source Sans Pro Semibold" panose="020b0604020202020204" charset="-18"/>
              </a:rPr>
              <a:t>+ </a:t>
            </a:r>
            <a:r>
              <a:rPr lang="cs-CZ" altLang="cs-CZ" sz="2160" i="1">
                <a:latin typeface="Source Sans Pro Semibold" panose="020b0604020202020204" charset="-18"/>
              </a:rPr>
              <a:t>m</a:t>
            </a:r>
            <a:r>
              <a:rPr lang="cs-CZ" altLang="cs-CZ" sz="2160">
                <a:latin typeface="Source Sans Pro Semibold" panose="020b0604020202020204" charset="-18"/>
              </a:rPr>
              <a:t>) neznámých - obecné algebraické rovnice.</a:t>
            </a:r>
          </a:p>
          <a:p>
            <a:pPr marL="426720" indent="-426720">
              <a:spcBef>
                <a:spcPct val="0"/>
              </a:spcBef>
              <a:buClr>
                <a:schemeClr val="accent3"/>
              </a:buClr>
              <a:buSzTx/>
              <a:buFont typeface="+mj-lt"/>
              <a:buAutoNum type="arabicPeriod"/>
              <a:defRPr/>
            </a:pPr>
            <a:r>
              <a:rPr lang="cs-CZ" altLang="cs-CZ" sz="2160">
                <a:latin typeface="Source Sans Pro Semibold" panose="020b0604020202020204" charset="-18"/>
                <a:cs typeface="Arial" pitchFamily="34" charset="0"/>
              </a:rPr>
              <a:t>Jde-li o minimum nebo maximum se určuje netriviálně (totální diferenciály). Často je jednodušší porovnat funkční hodnoty.</a:t>
            </a:r>
          </a:p>
          <a:p>
            <a:pPr marL="426720" indent="-426720">
              <a:spcBef>
                <a:spcPct val="0"/>
              </a:spcBef>
              <a:buClr>
                <a:schemeClr val="accent3"/>
              </a:buClr>
              <a:buSzTx/>
              <a:buFont typeface="+mj-lt"/>
              <a:buAutoNum type="arabicPeriod"/>
              <a:defRPr/>
            </a:pPr>
            <a:endParaRPr lang="cs-CZ" altLang="cs-CZ">
              <a:latin typeface="Source Sans Pro Semibold" panose="020b0604020202020204" charset="-18"/>
              <a:cs typeface="Arial" pitchFamily="34" charset="0"/>
            </a:endParaRPr>
          </a:p>
          <a:p>
            <a:pPr marL="426720" indent="-426720">
              <a:spcBef>
                <a:spcPct val="0"/>
              </a:spcBef>
              <a:buClr>
                <a:schemeClr val="accent3"/>
              </a:buClr>
              <a:buSzTx/>
              <a:buFont typeface="+mj-lt"/>
              <a:buAutoNum type="arabicPeriod"/>
              <a:defRPr/>
            </a:pPr>
            <a:r>
              <a:rPr lang="cs-CZ" altLang="cs-CZ" sz="2160">
                <a:latin typeface="Source Sans Pro Semibold" panose="020b0604020202020204" charset="-18"/>
                <a:cs typeface="Arial" pitchFamily="34" charset="0"/>
              </a:rPr>
              <a:t>Úloha má obvykle řešení, i když volný extrém neexistuje.</a:t>
            </a:r>
          </a:p>
          <a:p>
            <a:pPr marL="426720" indent="-426720">
              <a:spcBef>
                <a:spcPct val="0"/>
              </a:spcBef>
              <a:buClr>
                <a:schemeClr val="accent3"/>
              </a:buClr>
              <a:buSzTx/>
              <a:buFont typeface="+mj-lt"/>
              <a:buAutoNum type="arabicPeriod"/>
              <a:defRPr/>
            </a:pPr>
            <a:endParaRPr lang="cs-CZ" altLang="cs-CZ">
              <a:latin typeface="Source Sans Pro Semibold" panose="020b0604020202020204" charset="-18"/>
              <a:cs typeface="Arial" pitchFamily="34" charset="0"/>
            </a:endParaRPr>
          </a:p>
          <a:p>
            <a:pPr marL="426720" indent="-426720">
              <a:spcBef>
                <a:spcPct val="0"/>
              </a:spcBef>
              <a:buClr>
                <a:schemeClr val="accent3"/>
              </a:buClr>
              <a:buSzTx/>
              <a:buFont typeface="+mj-lt"/>
              <a:buAutoNum type="arabicPeriod"/>
              <a:defRPr/>
            </a:pPr>
            <a:r>
              <a:rPr lang="cs-CZ" altLang="cs-CZ" sz="2160">
                <a:latin typeface="Source Sans Pro Semibold" panose="020b0604020202020204" charset="-18"/>
                <a:cs typeface="Arial" pitchFamily="34" charset="0"/>
              </a:rPr>
              <a:t>Existuje i jiný způsob řešení, dosazování z omezení.</a:t>
            </a:r>
          </a:p>
          <a:p>
            <a:pPr>
              <a:spcBef>
                <a:spcPct val="0"/>
              </a:spcBef>
              <a:buClr>
                <a:schemeClr val="accent3"/>
              </a:buClr>
              <a:defRPr/>
            </a:pPr>
            <a:endParaRPr lang="cs-CZ" altLang="cs-CZ">
              <a:latin typeface="Times New Roman" pitchFamily="18" charset="0"/>
              <a:cs typeface="Arial" pitchFamily="34" charset="0"/>
            </a:endParaRPr>
          </a:p>
          <a:p>
            <a:pPr>
              <a:spcBef>
                <a:spcPct val="0"/>
              </a:spcBef>
              <a:buClr>
                <a:schemeClr val="accent3"/>
              </a:buClr>
              <a:defRPr/>
            </a:pPr>
            <a:r>
              <a:rPr lang="cs-CZ" altLang="cs-CZ" sz="2160">
                <a:solidFill>
                  <a:schemeClr val="accent1"/>
                </a:solidFill>
                <a:latin typeface="Source Sans Pro Semibold" panose="020b0604020202020204" charset="-18"/>
                <a:cs typeface="Arial" pitchFamily="34" charset="0"/>
              </a:rPr>
              <a:t>Příklady: </a:t>
            </a:r>
          </a:p>
        </p:txBody>
      </p:sp>
      <p:graphicFrame>
        <p:nvGraphicFramePr>
          <p:cNvPr id="7" name="Objekt 1"/>
          <p:cNvGraphicFramePr>
            <a:graphicFrameLocks noChangeAspect="1"/>
          </p:cNvGraphicFramePr>
          <p:nvPr>
            <p:extLst>
              <p:ext uri="{D42A27DB-BD31-4B8C-83A1-F6EECF244321}">
                <p14:modId xmlns:p14="http://schemas.microsoft.com/office/powerpoint/2010/main" val="1905918422"/>
              </p:ext>
            </p:extLst>
          </p:nvPr>
        </p:nvGraphicFramePr>
        <p:xfrm>
          <a:off x="2466797" y="2132856"/>
          <a:ext cx="3024336" cy="788352"/>
        </p:xfrm>
        <a:graphic>
          <a:graphicData uri="http://schemas.openxmlformats.org/presentationml/2006/ole">
            <mc:AlternateContent>
              <mc:Choice xmlns:v="urn:schemas-microsoft-com:vml" Requires="v">
                <p:oleObj spid="_x0000_s1053" name="Equation" r:id="rId3" imgW="1688760" imgH="457200" progId="Equation.DSMT4">
                  <p:embed/>
                </p:oleObj>
              </mc:Choice>
              <mc:Fallback>
                <p:oleObj name="Equation" r:id="rId3" imgW="1688760" imgH="457200" progId="Equation.DSMT4">
                  <p:embed/>
                  <p:pic>
                    <p:nvPicPr>
                      <p:cNvPr id="0" name="OLE substitute image"/>
                      <p:cNvPicPr/>
                      <p:nvPr/>
                    </p:nvPicPr>
                    <p:blipFill>
                      <a:blip r:embed="rId4"/>
                      <a:stretch>
                        <a:fillRect/>
                      </a:stretch>
                    </p:blipFill>
                    <p:spPr>
                      <a:xfrm>
                        <a:off x="2466797" y="2132856"/>
                        <a:ext cx="3024336" cy="788352"/>
                      </a:xfrm>
                      <a:prstGeom prst="rect">
                        <a:avLst/>
                      </a:prstGeom>
                      <a:noFill/>
                      <a:ln>
                        <a:noFill/>
                      </a:ln>
                      <a:effectLst/>
                    </p:spPr>
                  </p:pic>
                </p:oleObj>
              </mc:Fallback>
            </mc:AlternateContent>
          </a:graphicData>
        </a:graphic>
      </p:graphicFrame>
      <p:graphicFrame>
        <p:nvGraphicFramePr>
          <p:cNvPr id="9" name="Object 5"/>
          <p:cNvGraphicFramePr>
            <a:graphicFrameLocks noChangeAspect="1"/>
          </p:cNvGraphicFramePr>
          <p:nvPr>
            <p:extLst>
              <p:ext uri="{D42A27DB-BD31-4B8C-83A1-F6EECF244321}">
                <p14:modId xmlns:p14="http://schemas.microsoft.com/office/powerpoint/2010/main" val="1463750896"/>
              </p:ext>
            </p:extLst>
          </p:nvPr>
        </p:nvGraphicFramePr>
        <p:xfrm>
          <a:off x="3557662" y="5412254"/>
          <a:ext cx="5335906" cy="1297304"/>
        </p:xfrm>
        <a:graphic>
          <a:graphicData uri="http://schemas.openxmlformats.org/presentationml/2006/ole">
            <mc:AlternateContent>
              <mc:Choice xmlns:v="urn:schemas-microsoft-com:vml" Requires="v">
                <p:oleObj spid="_x0000_s1054" name="Equation" r:id="rId5" imgW="2527200" imgH="736560" progId="Equation.DSMT4">
                  <p:embed/>
                </p:oleObj>
              </mc:Choice>
              <mc:Fallback>
                <p:oleObj name="Equation" r:id="rId5" imgW="2527200" imgH="736560" progId="Equation.DSMT4">
                  <p:embed/>
                  <p:pic>
                    <p:nvPicPr>
                      <p:cNvPr id="0" name="OLE substitute image"/>
                      <p:cNvPicPr/>
                      <p:nvPr/>
                    </p:nvPicPr>
                    <p:blipFill>
                      <a:blip r:embed="rId6"/>
                      <a:stretch>
                        <a:fillRect/>
                      </a:stretch>
                    </p:blipFill>
                    <p:spPr>
                      <a:xfrm>
                        <a:off x="3557662" y="5412254"/>
                        <a:ext cx="5335906" cy="1297304"/>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83726815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53" presetClass="entr" presetSubtype="16" dur="50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p:cTn id="7" dur="500" fill="hold"/>
                                        <p:tgtEl>
                                          <p:spTgt spid="5">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5">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5">
                                            <p:txEl>
                                              <p:pRg st="0" end="0"/>
                                            </p:txEl>
                                          </p:spTgt>
                                        </p:tgtEl>
                                      </p:cBhvr>
                                    </p:animEffect>
                                  </p:childTnLst>
                                </p:cTn>
                              </p:par>
                              <p:par>
                                <p:cTn id="10" presetID="53" presetClass="entr" presetSubtype="16" dur="500" fill="hold" nodeType="with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p:cTn id="12" dur="500" fill="hold"/>
                                        <p:tgtEl>
                                          <p:spTgt spid="7"/>
                                        </p:tgtEl>
                                        <p:attrNameLst>
                                          <p:attrName>ppt_w</p:attrName>
                                        </p:attrNameLst>
                                      </p:cBhvr>
                                      <p:tavLst>
                                        <p:tav tm="0">
                                          <p:val>
                                            <p:fltVal val="0"/>
                                          </p:val>
                                        </p:tav>
                                        <p:tav tm="100000">
                                          <p:val>
                                            <p:strVal val="#ppt_w"/>
                                          </p:val>
                                        </p:tav>
                                      </p:tavLst>
                                    </p:anim>
                                    <p:anim calcmode="lin" valueType="num">
                                      <p:cBhvr>
                                        <p:cTn id="13" dur="500" fill="hold"/>
                                        <p:tgtEl>
                                          <p:spTgt spid="7"/>
                                        </p:tgtEl>
                                        <p:attrNameLst>
                                          <p:attrName>ppt_h</p:attrName>
                                        </p:attrNameLst>
                                      </p:cBhvr>
                                      <p:tavLst>
                                        <p:tav tm="0">
                                          <p:val>
                                            <p:fltVal val="0"/>
                                          </p:val>
                                        </p:tav>
                                        <p:tav tm="100000">
                                          <p:val>
                                            <p:strVal val="#ppt_h"/>
                                          </p:val>
                                        </p:tav>
                                      </p:tavLst>
                                    </p:anim>
                                    <p:animEffect transition="in" filter="fade">
                                      <p:cBhvr>
                                        <p:cTn id="14" dur="500"/>
                                        <p:tgtEl>
                                          <p:spTgt spid="7"/>
                                        </p:tgtEl>
                                      </p:cBhvr>
                                    </p:animEffect>
                                  </p:childTnLst>
                                </p:cTn>
                              </p:par>
                            </p:childTnLst>
                          </p:cTn>
                        </p:par>
                      </p:childTnLst>
                    </p:cTn>
                  </p:par>
                  <p:par>
                    <p:cTn id="15" fill="hold" nodeType="clickPar">
                      <p:stCondLst>
                        <p:cond delay="indefinite"/>
                      </p:stCondLst>
                      <p:childTnLst>
                        <p:par>
                          <p:cTn id="16" fill="hold">
                            <p:stCondLst>
                              <p:cond delay="0"/>
                            </p:stCondLst>
                            <p:childTnLst>
                              <p:par>
                                <p:cTn id="17" presetID="53" presetClass="entr" presetSubtype="16" dur="500" fill="hold" nodeType="clickEffect">
                                  <p:stCondLst>
                                    <p:cond delay="0"/>
                                  </p:stCondLst>
                                  <p:childTnLst>
                                    <p:set>
                                      <p:cBhvr>
                                        <p:cTn id="18" dur="1" fill="hold">
                                          <p:stCondLst>
                                            <p:cond delay="0"/>
                                          </p:stCondLst>
                                        </p:cTn>
                                        <p:tgtEl>
                                          <p:spTgt spid="5">
                                            <p:txEl>
                                              <p:pRg st="1" end="1"/>
                                            </p:txEl>
                                          </p:spTgt>
                                        </p:tgtEl>
                                        <p:attrNameLst>
                                          <p:attrName>style.visibility</p:attrName>
                                        </p:attrNameLst>
                                      </p:cBhvr>
                                      <p:to>
                                        <p:strVal val="visible"/>
                                      </p:to>
                                    </p:set>
                                    <p:anim calcmode="lin" valueType="num">
                                      <p:cBhvr>
                                        <p:cTn id="19" dur="500" fill="hold"/>
                                        <p:tgtEl>
                                          <p:spTgt spid="5">
                                            <p:txEl>
                                              <p:pRg st="1" end="1"/>
                                            </p:txEl>
                                          </p:spTgt>
                                        </p:tgtEl>
                                        <p:attrNameLst>
                                          <p:attrName>ppt_w</p:attrName>
                                        </p:attrNameLst>
                                      </p:cBhvr>
                                      <p:tavLst>
                                        <p:tav tm="0">
                                          <p:val>
                                            <p:fltVal val="0"/>
                                          </p:val>
                                        </p:tav>
                                        <p:tav tm="100000">
                                          <p:val>
                                            <p:strVal val="#ppt_w"/>
                                          </p:val>
                                        </p:tav>
                                      </p:tavLst>
                                    </p:anim>
                                    <p:anim calcmode="lin" valueType="num">
                                      <p:cBhvr>
                                        <p:cTn id="20" dur="500" fill="hold"/>
                                        <p:tgtEl>
                                          <p:spTgt spid="5">
                                            <p:txEl>
                                              <p:pRg st="1" end="1"/>
                                            </p:txEl>
                                          </p:spTgt>
                                        </p:tgtEl>
                                        <p:attrNameLst>
                                          <p:attrName>ppt_h</p:attrName>
                                        </p:attrNameLst>
                                      </p:cBhvr>
                                      <p:tavLst>
                                        <p:tav tm="0">
                                          <p:val>
                                            <p:fltVal val="0"/>
                                          </p:val>
                                        </p:tav>
                                        <p:tav tm="100000">
                                          <p:val>
                                            <p:strVal val="#ppt_h"/>
                                          </p:val>
                                        </p:tav>
                                      </p:tavLst>
                                    </p:anim>
                                    <p:animEffect transition="in" filter="fade">
                                      <p:cBhvr>
                                        <p:cTn id="21" dur="500"/>
                                        <p:tgtEl>
                                          <p:spTgt spid="5">
                                            <p:txEl>
                                              <p:pRg st="1" end="1"/>
                                            </p:txEl>
                                          </p:spTgt>
                                        </p:tgtEl>
                                      </p:cBhvr>
                                    </p:animEffect>
                                  </p:childTnLst>
                                </p:cTn>
                              </p:par>
                            </p:childTnLst>
                          </p:cTn>
                        </p:par>
                      </p:childTnLst>
                    </p:cTn>
                  </p:par>
                  <p:par>
                    <p:cTn id="22" fill="hold" nodeType="clickPar">
                      <p:stCondLst>
                        <p:cond delay="indefinite"/>
                      </p:stCondLst>
                      <p:childTnLst>
                        <p:par>
                          <p:cTn id="23" fill="hold">
                            <p:stCondLst>
                              <p:cond delay="0"/>
                            </p:stCondLst>
                            <p:childTnLst>
                              <p:par>
                                <p:cTn id="24" presetID="53" presetClass="entr" presetSubtype="16" dur="500" fill="hold" nodeType="clickEffect">
                                  <p:stCondLst>
                                    <p:cond delay="0"/>
                                  </p:stCondLst>
                                  <p:childTnLst>
                                    <p:set>
                                      <p:cBhvr>
                                        <p:cTn id="25" dur="1" fill="hold">
                                          <p:stCondLst>
                                            <p:cond delay="0"/>
                                          </p:stCondLst>
                                        </p:cTn>
                                        <p:tgtEl>
                                          <p:spTgt spid="5">
                                            <p:txEl>
                                              <p:pRg st="3" end="3"/>
                                            </p:txEl>
                                          </p:spTgt>
                                        </p:tgtEl>
                                        <p:attrNameLst>
                                          <p:attrName>style.visibility</p:attrName>
                                        </p:attrNameLst>
                                      </p:cBhvr>
                                      <p:to>
                                        <p:strVal val="visible"/>
                                      </p:to>
                                    </p:set>
                                    <p:anim calcmode="lin" valueType="num">
                                      <p:cBhvr>
                                        <p:cTn id="26" dur="500" fill="hold"/>
                                        <p:tgtEl>
                                          <p:spTgt spid="5">
                                            <p:txEl>
                                              <p:pRg st="3" end="3"/>
                                            </p:txEl>
                                          </p:spTgt>
                                        </p:tgtEl>
                                        <p:attrNameLst>
                                          <p:attrName>ppt_w</p:attrName>
                                        </p:attrNameLst>
                                      </p:cBhvr>
                                      <p:tavLst>
                                        <p:tav tm="0">
                                          <p:val>
                                            <p:fltVal val="0"/>
                                          </p:val>
                                        </p:tav>
                                        <p:tav tm="100000">
                                          <p:val>
                                            <p:strVal val="#ppt_w"/>
                                          </p:val>
                                        </p:tav>
                                      </p:tavLst>
                                    </p:anim>
                                    <p:anim calcmode="lin" valueType="num">
                                      <p:cBhvr>
                                        <p:cTn id="27" dur="500" fill="hold"/>
                                        <p:tgtEl>
                                          <p:spTgt spid="5">
                                            <p:txEl>
                                              <p:pRg st="3" end="3"/>
                                            </p:txEl>
                                          </p:spTgt>
                                        </p:tgtEl>
                                        <p:attrNameLst>
                                          <p:attrName>ppt_h</p:attrName>
                                        </p:attrNameLst>
                                      </p:cBhvr>
                                      <p:tavLst>
                                        <p:tav tm="0">
                                          <p:val>
                                            <p:fltVal val="0"/>
                                          </p:val>
                                        </p:tav>
                                        <p:tav tm="100000">
                                          <p:val>
                                            <p:strVal val="#ppt_h"/>
                                          </p:val>
                                        </p:tav>
                                      </p:tavLst>
                                    </p:anim>
                                    <p:animEffect transition="in" filter="fade">
                                      <p:cBhvr>
                                        <p:cTn id="28" dur="500"/>
                                        <p:tgtEl>
                                          <p:spTgt spid="5">
                                            <p:txEl>
                                              <p:pRg st="3" end="3"/>
                                            </p:txEl>
                                          </p:spTgt>
                                        </p:tgtEl>
                                      </p:cBhvr>
                                    </p:animEffect>
                                  </p:childTnLst>
                                </p:cTn>
                              </p:par>
                            </p:childTnLst>
                          </p:cTn>
                        </p:par>
                      </p:childTnLst>
                    </p:cTn>
                  </p:par>
                  <p:par>
                    <p:cTn id="29" fill="hold" nodeType="clickPar">
                      <p:stCondLst>
                        <p:cond delay="indefinite"/>
                      </p:stCondLst>
                      <p:childTnLst>
                        <p:par>
                          <p:cTn id="30" fill="hold">
                            <p:stCondLst>
                              <p:cond delay="0"/>
                            </p:stCondLst>
                            <p:childTnLst>
                              <p:par>
                                <p:cTn id="31" presetID="53" presetClass="entr" presetSubtype="16" dur="500" fill="hold" nodeType="clickEffect">
                                  <p:stCondLst>
                                    <p:cond delay="0"/>
                                  </p:stCondLst>
                                  <p:childTnLst>
                                    <p:set>
                                      <p:cBhvr>
                                        <p:cTn id="32" dur="1" fill="hold">
                                          <p:stCondLst>
                                            <p:cond delay="0"/>
                                          </p:stCondLst>
                                        </p:cTn>
                                        <p:tgtEl>
                                          <p:spTgt spid="5">
                                            <p:txEl>
                                              <p:pRg st="5" end="5"/>
                                            </p:txEl>
                                          </p:spTgt>
                                        </p:tgtEl>
                                        <p:attrNameLst>
                                          <p:attrName>style.visibility</p:attrName>
                                        </p:attrNameLst>
                                      </p:cBhvr>
                                      <p:to>
                                        <p:strVal val="visible"/>
                                      </p:to>
                                    </p:set>
                                    <p:anim calcmode="lin" valueType="num">
                                      <p:cBhvr>
                                        <p:cTn id="33" dur="500" fill="hold"/>
                                        <p:tgtEl>
                                          <p:spTgt spid="5">
                                            <p:txEl>
                                              <p:pRg st="5" end="5"/>
                                            </p:txEl>
                                          </p:spTgt>
                                        </p:tgtEl>
                                        <p:attrNameLst>
                                          <p:attrName>ppt_w</p:attrName>
                                        </p:attrNameLst>
                                      </p:cBhvr>
                                      <p:tavLst>
                                        <p:tav tm="0">
                                          <p:val>
                                            <p:fltVal val="0"/>
                                          </p:val>
                                        </p:tav>
                                        <p:tav tm="100000">
                                          <p:val>
                                            <p:strVal val="#ppt_w"/>
                                          </p:val>
                                        </p:tav>
                                      </p:tavLst>
                                    </p:anim>
                                    <p:anim calcmode="lin" valueType="num">
                                      <p:cBhvr>
                                        <p:cTn id="34" dur="500" fill="hold"/>
                                        <p:tgtEl>
                                          <p:spTgt spid="5">
                                            <p:txEl>
                                              <p:pRg st="5" end="5"/>
                                            </p:txEl>
                                          </p:spTgt>
                                        </p:tgtEl>
                                        <p:attrNameLst>
                                          <p:attrName>ppt_h</p:attrName>
                                        </p:attrNameLst>
                                      </p:cBhvr>
                                      <p:tavLst>
                                        <p:tav tm="0">
                                          <p:val>
                                            <p:fltVal val="0"/>
                                          </p:val>
                                        </p:tav>
                                        <p:tav tm="100000">
                                          <p:val>
                                            <p:strVal val="#ppt_h"/>
                                          </p:val>
                                        </p:tav>
                                      </p:tavLst>
                                    </p:anim>
                                    <p:animEffect transition="in" filter="fade">
                                      <p:cBhvr>
                                        <p:cTn id="35" dur="500"/>
                                        <p:tgtEl>
                                          <p:spTgt spid="5">
                                            <p:txEl>
                                              <p:pRg st="5" end="5"/>
                                            </p:txEl>
                                          </p:spTgt>
                                        </p:tgtEl>
                                      </p:cBhvr>
                                    </p:animEffect>
                                  </p:childTnLst>
                                </p:cTn>
                              </p:par>
                            </p:childTnLst>
                          </p:cTn>
                        </p:par>
                      </p:childTnLst>
                    </p:cTn>
                  </p:par>
                  <p:par>
                    <p:cTn id="36" fill="hold" nodeType="clickPar">
                      <p:stCondLst>
                        <p:cond delay="indefinite"/>
                      </p:stCondLst>
                      <p:childTnLst>
                        <p:par>
                          <p:cTn id="37" fill="hold">
                            <p:stCondLst>
                              <p:cond delay="0"/>
                            </p:stCondLst>
                            <p:childTnLst>
                              <p:par>
                                <p:cTn id="38" presetID="53" presetClass="entr" presetSubtype="16" dur="500" fill="hold" nodeType="clickEffect">
                                  <p:stCondLst>
                                    <p:cond delay="0"/>
                                  </p:stCondLst>
                                  <p:childTnLst>
                                    <p:set>
                                      <p:cBhvr>
                                        <p:cTn id="39" dur="1" fill="hold">
                                          <p:stCondLst>
                                            <p:cond delay="0"/>
                                          </p:stCondLst>
                                        </p:cTn>
                                        <p:tgtEl>
                                          <p:spTgt spid="5">
                                            <p:txEl>
                                              <p:pRg st="7" end="7"/>
                                            </p:txEl>
                                          </p:spTgt>
                                        </p:tgtEl>
                                        <p:attrNameLst>
                                          <p:attrName>style.visibility</p:attrName>
                                        </p:attrNameLst>
                                      </p:cBhvr>
                                      <p:to>
                                        <p:strVal val="visible"/>
                                      </p:to>
                                    </p:set>
                                    <p:anim calcmode="lin" valueType="num">
                                      <p:cBhvr>
                                        <p:cTn id="40" dur="500" fill="hold"/>
                                        <p:tgtEl>
                                          <p:spTgt spid="5">
                                            <p:txEl>
                                              <p:pRg st="7" end="7"/>
                                            </p:txEl>
                                          </p:spTgt>
                                        </p:tgtEl>
                                        <p:attrNameLst>
                                          <p:attrName>ppt_w</p:attrName>
                                        </p:attrNameLst>
                                      </p:cBhvr>
                                      <p:tavLst>
                                        <p:tav tm="0">
                                          <p:val>
                                            <p:fltVal val="0"/>
                                          </p:val>
                                        </p:tav>
                                        <p:tav tm="100000">
                                          <p:val>
                                            <p:strVal val="#ppt_w"/>
                                          </p:val>
                                        </p:tav>
                                      </p:tavLst>
                                    </p:anim>
                                    <p:anim calcmode="lin" valueType="num">
                                      <p:cBhvr>
                                        <p:cTn id="41" dur="500" fill="hold"/>
                                        <p:tgtEl>
                                          <p:spTgt spid="5">
                                            <p:txEl>
                                              <p:pRg st="7" end="7"/>
                                            </p:txEl>
                                          </p:spTgt>
                                        </p:tgtEl>
                                        <p:attrNameLst>
                                          <p:attrName>ppt_h</p:attrName>
                                        </p:attrNameLst>
                                      </p:cBhvr>
                                      <p:tavLst>
                                        <p:tav tm="0">
                                          <p:val>
                                            <p:fltVal val="0"/>
                                          </p:val>
                                        </p:tav>
                                        <p:tav tm="100000">
                                          <p:val>
                                            <p:strVal val="#ppt_h"/>
                                          </p:val>
                                        </p:tav>
                                      </p:tavLst>
                                    </p:anim>
                                    <p:animEffect transition="in" filter="fade">
                                      <p:cBhvr>
                                        <p:cTn id="42" dur="500"/>
                                        <p:tgtEl>
                                          <p:spTgt spid="5">
                                            <p:txEl>
                                              <p:pRg st="7" end="7"/>
                                            </p:txEl>
                                          </p:spTgt>
                                        </p:tgtEl>
                                      </p:cBhvr>
                                    </p:animEffect>
                                  </p:childTnLst>
                                </p:cTn>
                              </p:par>
                              <p:par>
                                <p:cTn id="43" presetID="53" presetClass="entr" presetSubtype="16" dur="500" fill="hold" nodeType="withEffect">
                                  <p:stCondLst>
                                    <p:cond delay="0"/>
                                  </p:stCondLst>
                                  <p:childTnLst>
                                    <p:set>
                                      <p:cBhvr>
                                        <p:cTn id="44" dur="1" fill="hold">
                                          <p:stCondLst>
                                            <p:cond delay="0"/>
                                          </p:stCondLst>
                                        </p:cTn>
                                        <p:tgtEl>
                                          <p:spTgt spid="9"/>
                                        </p:tgtEl>
                                        <p:attrNameLst>
                                          <p:attrName>style.visibility</p:attrName>
                                        </p:attrNameLst>
                                      </p:cBhvr>
                                      <p:to>
                                        <p:strVal val="visible"/>
                                      </p:to>
                                    </p:set>
                                    <p:anim calcmode="lin" valueType="num">
                                      <p:cBhvr>
                                        <p:cTn id="45" dur="500" fill="hold"/>
                                        <p:tgtEl>
                                          <p:spTgt spid="9"/>
                                        </p:tgtEl>
                                        <p:attrNameLst>
                                          <p:attrName>ppt_w</p:attrName>
                                        </p:attrNameLst>
                                      </p:cBhvr>
                                      <p:tavLst>
                                        <p:tav tm="0">
                                          <p:val>
                                            <p:fltVal val="0"/>
                                          </p:val>
                                        </p:tav>
                                        <p:tav tm="100000">
                                          <p:val>
                                            <p:strVal val="#ppt_w"/>
                                          </p:val>
                                        </p:tav>
                                      </p:tavLst>
                                    </p:anim>
                                    <p:anim calcmode="lin" valueType="num">
                                      <p:cBhvr>
                                        <p:cTn id="46" dur="500" fill="hold"/>
                                        <p:tgtEl>
                                          <p:spTgt spid="9"/>
                                        </p:tgtEl>
                                        <p:attrNameLst>
                                          <p:attrName>ppt_h</p:attrName>
                                        </p:attrNameLst>
                                      </p:cBhvr>
                                      <p:tavLst>
                                        <p:tav tm="0">
                                          <p:val>
                                            <p:fltVal val="0"/>
                                          </p:val>
                                        </p:tav>
                                        <p:tav tm="100000">
                                          <p:val>
                                            <p:strVal val="#ppt_h"/>
                                          </p:val>
                                        </p:tav>
                                      </p:tavLst>
                                    </p:anim>
                                    <p:animEffect transition="in" filter="fade">
                                      <p:cBhvr>
                                        <p:cTn id="4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Nadpis 1"/>
          <p:cNvSpPr>
            <a:spLocks noGrp="1"/>
          </p:cNvSpPr>
          <p:nvPr>
            <p:ph type="title"/>
          </p:nvPr>
        </p:nvSpPr>
        <p:spPr/>
        <p:txBody>
          <a:bodyPr>
            <a:noAutofit/>
          </a:bodyPr>
          <a:lstStyle/>
          <a:p>
            <a:r>
              <a:rPr lang="cs-CZ" altLang="cs-CZ" sz="4000" b="1">
                <a:cs typeface="Times New Roman" pitchFamily="18" charset="0"/>
              </a:rPr>
              <a:t>Leonardo Pisano – Fibonacci (cca 1180 – 1250)</a:t>
            </a:r>
            <a:endParaRPr lang="cs-CZ" altLang="cs-CZ" sz="4000">
              <a:solidFill>
                <a:schemeClr val="accent1"/>
              </a:solidFill>
              <a:cs typeface="Times New Roman" pitchFamily="18" charset="0"/>
            </a:endParaRPr>
          </a:p>
        </p:txBody>
      </p:sp>
      <p:sp>
        <p:nvSpPr>
          <p:cNvPr id="3" name="Zástupný symbol pro obsah 2"/>
          <p:cNvSpPr>
            <a:spLocks noGrp="1"/>
          </p:cNvSpPr>
          <p:nvPr>
            <p:ph idx="1"/>
          </p:nvPr>
        </p:nvSpPr>
        <p:spPr>
          <a:xfrm>
            <a:off x="609600" y="1600201"/>
            <a:ext cx="8233186" cy="4757568"/>
          </a:xfrm>
        </p:spPr>
        <p:txBody>
          <a:bodyPr>
            <a:normAutofit/>
          </a:bodyPr>
          <a:lstStyle/>
          <a:p>
            <a:pPr marL="0" indent="0" algn="just">
              <a:lnSpc>
                <a:spcPct val="80000"/>
              </a:lnSpc>
              <a:buNone/>
              <a:defRPr/>
            </a:pPr>
            <a:r>
              <a:rPr lang="cs-CZ" sz="2000" smtClean="0">
                <a:latin typeface="Source Sans Pro Semibold" panose="020b0604020202020204" charset="-18"/>
                <a:cs typeface="Times New Roman" pitchFamily="18" charset="0"/>
              </a:rPr>
              <a:t>Leonardo </a:t>
            </a:r>
            <a:r>
              <a:rPr lang="cs-CZ" sz="2000">
                <a:latin typeface="Source Sans Pro Semibold" panose="020b0604020202020204" charset="-18"/>
                <a:cs typeface="Times New Roman" pitchFamily="18" charset="0"/>
              </a:rPr>
              <a:t>se narodil v Pise, jeho otec Guglielmo byl přezdíván Bonaccio (</a:t>
            </a:r>
            <a:r>
              <a:rPr lang="cs-CZ" sz="2000" i="1">
                <a:latin typeface="Source Sans Pro Semibold" panose="020b0604020202020204" charset="-18"/>
                <a:cs typeface="Times New Roman" pitchFamily="18" charset="0"/>
              </a:rPr>
              <a:t>dobrák</a:t>
            </a:r>
            <a:r>
              <a:rPr lang="cs-CZ" sz="2000">
                <a:latin typeface="Source Sans Pro Semibold" panose="020b0604020202020204" charset="-18"/>
                <a:cs typeface="Times New Roman" pitchFamily="18" charset="0"/>
              </a:rPr>
              <a:t>) a Leonardo byl po něm nazýván Fibonacci (z </a:t>
            </a:r>
            <a:r>
              <a:rPr lang="cs-CZ" sz="2000" i="1" err="1">
                <a:latin typeface="Source Sans Pro Semibold" panose="020b0604020202020204" charset="-18"/>
                <a:cs typeface="Times New Roman" pitchFamily="18" charset="0"/>
              </a:rPr>
              <a:t>filius Bonacci</a:t>
            </a:r>
            <a:r>
              <a:rPr lang="cs-CZ" sz="2000">
                <a:latin typeface="Source Sans Pro Semibold" panose="020b0604020202020204" charset="-18"/>
                <a:cs typeface="Times New Roman" pitchFamily="18" charset="0"/>
              </a:rPr>
              <a:t> - </a:t>
            </a:r>
            <a:r>
              <a:rPr lang="cs-CZ" sz="2000" i="1">
                <a:latin typeface="Source Sans Pro Semibold" panose="020b0604020202020204" charset="-18"/>
                <a:cs typeface="Times New Roman" pitchFamily="18" charset="0"/>
              </a:rPr>
              <a:t>syn Bonacciův</a:t>
            </a:r>
            <a:r>
              <a:rPr lang="cs-CZ" sz="2000">
                <a:latin typeface="Source Sans Pro Semibold" panose="020b0604020202020204" charset="-18"/>
                <a:cs typeface="Times New Roman" pitchFamily="18" charset="0"/>
              </a:rPr>
              <a:t>). Leonardův otec byl vedoucím obchodního střediska v Béjaii (přístavu ležícím v Alžírsku) a mladý Leonardo často cestoval s ním. Pravděpodobně při jedné z těchto cest se seznámil s arabským číselným systémem.</a:t>
            </a:r>
          </a:p>
          <a:p>
            <a:pPr algn="just">
              <a:lnSpc>
                <a:spcPct val="80000"/>
              </a:lnSpc>
              <a:defRPr/>
            </a:pPr>
            <a:endParaRPr lang="cs-CZ" sz="2400">
              <a:latin typeface="Source Sans Pro Semibold" panose="020b0604020202020204" charset="-18"/>
              <a:cs typeface="Times New Roman" pitchFamily="18" charset="0"/>
            </a:endParaRPr>
          </a:p>
          <a:p>
            <a:pPr marL="0" indent="0" algn="just">
              <a:lnSpc>
                <a:spcPct val="80000"/>
              </a:lnSpc>
              <a:buNone/>
              <a:defRPr/>
            </a:pPr>
            <a:r>
              <a:rPr lang="cs-CZ" sz="2000">
                <a:latin typeface="Source Sans Pro Semibold" panose="020b0604020202020204" charset="-18"/>
                <a:cs typeface="Times New Roman" pitchFamily="18" charset="0"/>
              </a:rPr>
              <a:t>Brzy si uvědomil, že základní aritmetika používající arabské je mnohem jednodušší než do té doby v Evropě používané římské číslice. Ještě před rokem 1200 cestoval a studoval u různých arabských matematiků. Po návratu vydal v roce 1202 knihu Liber Abaci (</a:t>
            </a:r>
            <a:r>
              <a:rPr lang="cs-CZ" sz="2000" i="1">
                <a:latin typeface="Source Sans Pro Semibold" panose="020b0604020202020204" charset="-18"/>
                <a:cs typeface="Times New Roman" pitchFamily="18" charset="0"/>
              </a:rPr>
              <a:t>Kniha počtů</a:t>
            </a:r>
            <a:r>
              <a:rPr lang="cs-CZ" sz="2000">
                <a:latin typeface="Source Sans Pro Semibold" panose="020b0604020202020204" charset="-18"/>
                <a:cs typeface="Times New Roman" pitchFamily="18" charset="0"/>
              </a:rPr>
              <a:t>), v níž představil arabský číselný systém Evropě.</a:t>
            </a:r>
          </a:p>
        </p:txBody>
      </p:sp>
      <p:pic>
        <p:nvPicPr>
          <p:cNvPr id="14" name="Picture 5" descr="Soubor:Fibonacci2.jpg">
            <a:hlinkClick r:id="rId3"/>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a:xfrm>
            <a:off x="9028857" y="1600201"/>
            <a:ext cx="2948940" cy="3486797"/>
          </a:xfrm>
          <a:prstGeom prst="rect">
            <a:avLst/>
          </a:prstGeom>
        </p:spPr>
      </p:pic>
    </p:spTree>
    <p:extLst>
      <p:ext uri="{BB962C8B-B14F-4D97-AF65-F5344CB8AC3E}">
        <p14:creationId xmlns:p14="http://schemas.microsoft.com/office/powerpoint/2010/main" val="375562579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53" presetClass="entr" presetSubtype="16" dur="50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Effect transition="in" filter="fade">
                                      <p:cBhvr>
                                        <p:cTn id="9"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Nadpis 1"/>
          <p:cNvSpPr>
            <a:spLocks noGrp="1"/>
          </p:cNvSpPr>
          <p:nvPr>
            <p:ph type="title"/>
          </p:nvPr>
        </p:nvSpPr>
        <p:spPr/>
        <p:txBody>
          <a:bodyPr/>
          <a:lstStyle/>
          <a:p>
            <a:r>
              <a:rPr lang="cs-CZ">
                <a:solidFill>
                  <a:srgbClr val="C00000"/>
                </a:solidFill>
                <a:latin typeface="Source Sans Pro Semibold" panose="020b0604020202020204" charset="-18"/>
              </a:rPr>
              <a:t>Příklad</a:t>
            </a:r>
            <a:endParaRPr lang="en-US">
              <a:solidFill>
                <a:srgbClr val="C00000"/>
              </a:solidFill>
              <a:latin typeface="Source Sans Pro Semibold" panose="020b0604020202020204" charset="-18"/>
            </a:endParaRPr>
          </a:p>
        </p:txBody>
      </p:sp>
      <p:sp>
        <p:nvSpPr>
          <p:cNvPr id="4" name="Zástupný symbol pro číslo snímku 3"/>
          <p:cNvSpPr>
            <a:spLocks noGrp="1"/>
          </p:cNvSpPr>
          <p:nvPr>
            <p:ph type="sldNum" sz="quarter" idx="12"/>
          </p:nvPr>
        </p:nvSpPr>
        <p:spPr/>
        <p:txBody>
          <a:bodyPr/>
          <a:lstStyle/>
          <a:p>
            <a:fld id="{58ACF089-6BD9-4FF9-8F05-3BF27D933551}" type="slidenum">
              <a:rPr lang="cs-CZ" smtClean="0"/>
              <a:t>70</a:t>
            </a:fld>
            <a:endParaRPr lang="cs-CZ"/>
          </a:p>
        </p:txBody>
      </p:sp>
      <p:sp>
        <p:nvSpPr>
          <p:cNvPr id="5" name="TextovéPole 4"/>
          <p:cNvSpPr txBox="1"/>
          <p:nvPr/>
        </p:nvSpPr>
        <p:spPr>
          <a:xfrm>
            <a:off x="1775520" y="1527989"/>
            <a:ext cx="9245828" cy="2659189"/>
          </a:xfrm>
          <a:prstGeom prst="rect">
            <a:avLst/>
          </a:prstGeom>
          <a:noFill/>
        </p:spPr>
        <p:txBody>
          <a:bodyPr wrap="square" rtlCol="0">
            <a:spAutoFit/>
          </a:bodyPr>
          <a:lstStyle>
            <a:defPPr>
              <a:defRPr lang="cs-CZ"/>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a:lstStyle>
          <a:p>
            <a:pPr>
              <a:defRPr/>
            </a:pPr>
            <a:endParaRPr lang="cs-CZ"/>
          </a:p>
          <a:p>
            <a:pPr>
              <a:defRPr/>
            </a:pPr>
            <a:r>
              <a:rPr lang="cs-CZ" sz="2400">
                <a:latin typeface="Source Sans Pro Semibold" panose="020b0604020202020204" charset="-18"/>
              </a:rPr>
              <a:t>Nalézt všechny extrémy účelové funkce:</a:t>
            </a:r>
          </a:p>
          <a:p>
            <a:pPr>
              <a:defRPr/>
            </a:pPr>
            <a:endParaRPr lang="cs-CZ" sz="2400">
              <a:latin typeface="Source Sans Pro Semibold" panose="020b0604020202020204" charset="-18"/>
            </a:endParaRPr>
          </a:p>
          <a:p>
            <a:pPr>
              <a:defRPr/>
            </a:pPr>
            <a:endParaRPr lang="cs-CZ" sz="2400">
              <a:latin typeface="Source Sans Pro Semibold" panose="020b0604020202020204" charset="-18"/>
            </a:endParaRPr>
          </a:p>
          <a:p>
            <a:pPr>
              <a:defRPr/>
            </a:pPr>
            <a:endParaRPr lang="cs-CZ" sz="2400">
              <a:latin typeface="Source Sans Pro Semibold" panose="020b0604020202020204" charset="-18"/>
            </a:endParaRPr>
          </a:p>
          <a:p>
            <a:pPr>
              <a:defRPr/>
            </a:pPr>
            <a:endParaRPr lang="cs-CZ" sz="2400">
              <a:latin typeface="Source Sans Pro Semibold" panose="020b0604020202020204" charset="-18"/>
            </a:endParaRPr>
          </a:p>
          <a:p>
            <a:pPr>
              <a:defRPr/>
            </a:pPr>
            <a:r>
              <a:rPr lang="cs-CZ" sz="2400">
                <a:latin typeface="Source Sans Pro Semibold" panose="020b0604020202020204" charset="-18"/>
              </a:rPr>
              <a:t>na množině dané omezením:</a:t>
            </a:r>
          </a:p>
        </p:txBody>
      </p:sp>
      <p:graphicFrame>
        <p:nvGraphicFramePr>
          <p:cNvPr id="8" name="Objekt 4"/>
          <p:cNvGraphicFramePr>
            <a:graphicFrameLocks noChangeAspect="1"/>
          </p:cNvGraphicFramePr>
          <p:nvPr>
            <p:extLst>
              <p:ext uri="{D42A27DB-BD31-4B8C-83A1-F6EECF244321}">
                <p14:modId xmlns:p14="http://schemas.microsoft.com/office/powerpoint/2010/main" val="2850613860"/>
              </p:ext>
            </p:extLst>
          </p:nvPr>
        </p:nvGraphicFramePr>
        <p:xfrm>
          <a:off x="4972676" y="4552325"/>
          <a:ext cx="3347084" cy="450850"/>
        </p:xfrm>
        <a:graphic>
          <a:graphicData uri="http://schemas.openxmlformats.org/presentationml/2006/ole">
            <mc:AlternateContent>
              <mc:Choice xmlns:v="urn:schemas-microsoft-com:vml" Requires="v">
                <p:oleObj spid="_x0000_s1055" name="Equation" r:id="rId3" imgW="1574800" imgH="254000" progId="Equation.DSMT4">
                  <p:embed/>
                </p:oleObj>
              </mc:Choice>
              <mc:Fallback>
                <p:oleObj name="Equation" r:id="rId3" imgW="1574800" imgH="254000" progId="Equation.DSMT4">
                  <p:embed/>
                  <p:pic>
                    <p:nvPicPr>
                      <p:cNvPr id="0" name="OLE substitute image"/>
                      <p:cNvPicPr/>
                      <p:nvPr/>
                    </p:nvPicPr>
                    <p:blipFill>
                      <a:blip r:embed="rId4">
                        <a:extLst>
                          <a:ext uri="{28A0092B-C50C-407E-A947-70E740481C1C}">
                            <a14:useLocalDpi xmlns:a14="http://schemas.microsoft.com/office/drawing/2010/main" val="0"/>
                          </a:ext>
                        </a:extLst>
                      </a:blip>
                      <a:stretch>
                        <a:fillRect/>
                      </a:stretch>
                    </p:blipFill>
                    <p:spPr>
                      <a:xfrm>
                        <a:off x="4972676" y="4552325"/>
                        <a:ext cx="3347084" cy="450850"/>
                      </a:xfrm>
                      <a:prstGeom prst="rect">
                        <a:avLst/>
                      </a:prstGeom>
                      <a:noFill/>
                      <a:ln>
                        <a:noFill/>
                      </a:ln>
                    </p:spPr>
                  </p:pic>
                </p:oleObj>
              </mc:Fallback>
            </mc:AlternateContent>
          </a:graphicData>
        </a:graphic>
      </p:graphicFrame>
      <p:graphicFrame>
        <p:nvGraphicFramePr>
          <p:cNvPr id="10" name="Objekt 3"/>
          <p:cNvGraphicFramePr>
            <a:graphicFrameLocks noChangeAspect="1"/>
          </p:cNvGraphicFramePr>
          <p:nvPr>
            <p:extLst>
              <p:ext uri="{D42A27DB-BD31-4B8C-83A1-F6EECF244321}">
                <p14:modId xmlns:p14="http://schemas.microsoft.com/office/powerpoint/2010/main" val="3921419806"/>
              </p:ext>
            </p:extLst>
          </p:nvPr>
        </p:nvGraphicFramePr>
        <p:xfrm>
          <a:off x="4713446" y="2857583"/>
          <a:ext cx="3122294" cy="460375"/>
        </p:xfrm>
        <a:graphic>
          <a:graphicData uri="http://schemas.openxmlformats.org/presentationml/2006/ole">
            <mc:AlternateContent>
              <mc:Choice xmlns:v="urn:schemas-microsoft-com:vml" Requires="v">
                <p:oleObj spid="_x0000_s1056" name="Equation" r:id="rId5" imgW="1435100" imgH="254000" progId="Equation.DSMT4">
                  <p:embed/>
                </p:oleObj>
              </mc:Choice>
              <mc:Fallback>
                <p:oleObj name="Equation" r:id="rId5" imgW="1435100" imgH="254000" progId="Equation.DSMT4">
                  <p:embed/>
                  <p:pic>
                    <p:nvPicPr>
                      <p:cNvPr id="0" name="OLE substitute image"/>
                      <p:cNvPicPr/>
                      <p:nvPr/>
                    </p:nvPicPr>
                    <p:blipFill>
                      <a:blip r:embed="rId6">
                        <a:extLst>
                          <a:ext uri="{28A0092B-C50C-407E-A947-70E740481C1C}">
                            <a14:useLocalDpi xmlns:a14="http://schemas.microsoft.com/office/drawing/2010/main" val="0"/>
                          </a:ext>
                        </a:extLst>
                      </a:blip>
                      <a:stretch>
                        <a:fillRect/>
                      </a:stretch>
                    </p:blipFill>
                    <p:spPr>
                      <a:xfrm>
                        <a:off x="4713446" y="2857583"/>
                        <a:ext cx="3122294" cy="460375"/>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447266941"/>
      </p:ext>
    </p:extLst>
  </p:cSld>
  <p:clrMapOvr>
    <a:masterClrMapping/>
  </p:clrMapOvr>
  <p:transition/>
  <p:timing/>
</p:sld>
</file>

<file path=ppt/slides/slide7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Nadpis 1"/>
          <p:cNvSpPr>
            <a:spLocks noGrp="1"/>
          </p:cNvSpPr>
          <p:nvPr>
            <p:ph type="title"/>
          </p:nvPr>
        </p:nvSpPr>
        <p:spPr/>
        <p:txBody>
          <a:bodyPr/>
          <a:lstStyle/>
          <a:p>
            <a:r>
              <a:rPr lang="cs-CZ">
                <a:solidFill>
                  <a:srgbClr val="C00000"/>
                </a:solidFill>
                <a:latin typeface="Source Sans Pro Semibold" panose="020b0604020202020204" charset="-18"/>
              </a:rPr>
              <a:t>Řešení příkladu</a:t>
            </a:r>
            <a:endParaRPr lang="en-US">
              <a:solidFill>
                <a:srgbClr val="C00000"/>
              </a:solidFill>
              <a:latin typeface="Source Sans Pro Semibold" panose="020b0604020202020204" charset="-18"/>
            </a:endParaRPr>
          </a:p>
        </p:txBody>
      </p:sp>
      <p:sp>
        <p:nvSpPr>
          <p:cNvPr id="4" name="Zástupný symbol pro číslo snímku 3"/>
          <p:cNvSpPr>
            <a:spLocks noGrp="1"/>
          </p:cNvSpPr>
          <p:nvPr>
            <p:ph type="sldNum" sz="quarter" idx="12"/>
          </p:nvPr>
        </p:nvSpPr>
        <p:spPr/>
        <p:txBody>
          <a:bodyPr/>
          <a:lstStyle/>
          <a:p>
            <a:fld id="{58ACF089-6BD9-4FF9-8F05-3BF27D933551}" type="slidenum">
              <a:rPr lang="cs-CZ" smtClean="0"/>
              <a:t>71</a:t>
            </a:fld>
            <a:endParaRPr lang="cs-CZ"/>
          </a:p>
        </p:txBody>
      </p:sp>
      <p:sp>
        <p:nvSpPr>
          <p:cNvPr id="5" name="TextovéPole 4"/>
          <p:cNvSpPr txBox="1"/>
          <p:nvPr/>
        </p:nvSpPr>
        <p:spPr>
          <a:xfrm>
            <a:off x="1602701" y="1673352"/>
            <a:ext cx="9245828" cy="3767185"/>
          </a:xfrm>
          <a:prstGeom prst="rect">
            <a:avLst/>
          </a:prstGeom>
          <a:noFill/>
        </p:spPr>
        <p:txBody>
          <a:bodyPr wrap="square" rtlCol="0">
            <a:spAutoFit/>
          </a:bodyPr>
          <a:lstStyle>
            <a:defPPr>
              <a:defRPr lang="cs-CZ"/>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a:lstStyle>
          <a:p>
            <a:pPr>
              <a:defRPr/>
            </a:pPr>
            <a:r>
              <a:rPr lang="cs-CZ" sz="2160">
                <a:solidFill>
                  <a:schemeClr val="accent3"/>
                </a:solidFill>
                <a:latin typeface="Source Sans Pro Semibold" panose="020b0604020202020204" charset="-18"/>
              </a:rPr>
              <a:t>Řešení:</a:t>
            </a:r>
          </a:p>
          <a:p>
            <a:pPr>
              <a:defRPr/>
            </a:pPr>
            <a:r>
              <a:rPr lang="cs-CZ" sz="2160" i="1">
                <a:latin typeface="Source Sans Pro Semibold" panose="020b0604020202020204" charset="-18"/>
              </a:rPr>
              <a:t>f</a:t>
            </a:r>
            <a:r>
              <a:rPr lang="cs-CZ" sz="2160">
                <a:latin typeface="Source Sans Pro Semibold" panose="020b0604020202020204" charset="-18"/>
              </a:rPr>
              <a:t>(</a:t>
            </a:r>
            <a:r>
              <a:rPr lang="cs-CZ" sz="2160" i="1">
                <a:latin typeface="Source Sans Pro Semibold" panose="020b0604020202020204" charset="-18"/>
              </a:rPr>
              <a:t>x</a:t>
            </a:r>
            <a:r>
              <a:rPr lang="cs-CZ" sz="2160">
                <a:latin typeface="Source Sans Pro Semibold" panose="020b0604020202020204" charset="-18"/>
              </a:rPr>
              <a:t>) i </a:t>
            </a:r>
            <a:r>
              <a:rPr lang="cs-CZ" sz="2160" i="1">
                <a:latin typeface="Source Sans Pro Semibold" panose="020b0604020202020204" charset="-18"/>
              </a:rPr>
              <a:t>g</a:t>
            </a:r>
            <a:r>
              <a:rPr lang="cs-CZ" sz="2160">
                <a:latin typeface="Source Sans Pro Semibold" panose="020b0604020202020204" charset="-18"/>
              </a:rPr>
              <a:t>(</a:t>
            </a:r>
            <a:r>
              <a:rPr lang="cs-CZ" sz="2160" i="1">
                <a:latin typeface="Source Sans Pro Semibold" panose="020b0604020202020204" charset="-18"/>
              </a:rPr>
              <a:t>x</a:t>
            </a:r>
            <a:r>
              <a:rPr lang="cs-CZ" sz="2160">
                <a:latin typeface="Source Sans Pro Semibold" panose="020b0604020202020204" charset="-18"/>
              </a:rPr>
              <a:t>) mají spojité první parciální derivace. Lagrangeova funkce má tvar</a:t>
            </a:r>
          </a:p>
          <a:p>
            <a:pPr>
              <a:defRPr/>
            </a:pPr>
            <a:endParaRPr lang="cs-CZ">
              <a:latin typeface="Source Sans Pro Semibold" panose="020b0604020202020204" charset="-18"/>
            </a:endParaRPr>
          </a:p>
          <a:p>
            <a:pPr>
              <a:defRPr/>
            </a:pPr>
            <a:br>
              <a:rPr lang="cs-CZ" sz="2160">
                <a:latin typeface="Source Sans Pro Semibold" panose="020b0604020202020204" charset="-18"/>
              </a:rPr>
            </a:br>
            <a:br>
              <a:rPr lang="cs-CZ" sz="2160">
                <a:latin typeface="Source Sans Pro Semibold" panose="020b0604020202020204" charset="-18"/>
              </a:rPr>
            </a:br>
            <a:r>
              <a:rPr lang="cs-CZ" sz="2160">
                <a:latin typeface="Source Sans Pro Semibold" panose="020b0604020202020204" charset="-18"/>
              </a:rPr>
              <a:t>Derivace:</a:t>
            </a:r>
            <a:endParaRPr lang="cs-CZ" i="1">
              <a:latin typeface="Source Sans Pro Semibold" panose="020b0604020202020204" charset="-18"/>
            </a:endParaRPr>
          </a:p>
          <a:p>
            <a:pPr>
              <a:defRPr/>
            </a:pPr>
            <a:endParaRPr lang="cs-CZ" i="1">
              <a:latin typeface="Source Sans Pro Semibold" panose="020b0604020202020204" charset="-18"/>
            </a:endParaRPr>
          </a:p>
          <a:p>
            <a:pPr>
              <a:defRPr/>
            </a:pPr>
            <a:endParaRPr lang="cs-CZ" i="1">
              <a:latin typeface="Source Sans Pro Semibold" panose="020b0604020202020204" charset="-18"/>
            </a:endParaRPr>
          </a:p>
          <a:p>
            <a:pPr>
              <a:defRPr/>
            </a:pPr>
            <a:endParaRPr lang="cs-CZ">
              <a:latin typeface="Source Sans Pro Semibold" panose="020b0604020202020204" charset="-18"/>
            </a:endParaRPr>
          </a:p>
          <a:p>
            <a:pPr>
              <a:defRPr/>
            </a:pPr>
            <a:r>
              <a:rPr lang="cs-CZ" sz="2160">
                <a:latin typeface="Source Sans Pro Semibold" panose="020b0604020202020204" charset="-18"/>
              </a:rPr>
              <a:t>a podmínky (s nulovou pravou stranou) vedou na  soustavu nelineárních algebraických rovnic:</a:t>
            </a:r>
          </a:p>
        </p:txBody>
      </p:sp>
      <p:graphicFrame>
        <p:nvGraphicFramePr>
          <p:cNvPr id="7" name="Objekt 5"/>
          <p:cNvGraphicFramePr>
            <a:graphicFrameLocks noChangeAspect="1"/>
          </p:cNvGraphicFramePr>
          <p:nvPr>
            <p:extLst>
              <p:ext uri="{D42A27DB-BD31-4B8C-83A1-F6EECF244321}">
                <p14:modId xmlns:p14="http://schemas.microsoft.com/office/powerpoint/2010/main" val="109683612"/>
              </p:ext>
            </p:extLst>
          </p:nvPr>
        </p:nvGraphicFramePr>
        <p:xfrm>
          <a:off x="3072839" y="2461062"/>
          <a:ext cx="6305550" cy="409576"/>
        </p:xfrm>
        <a:graphic>
          <a:graphicData uri="http://schemas.openxmlformats.org/presentationml/2006/ole">
            <mc:AlternateContent>
              <mc:Choice xmlns:v="urn:schemas-microsoft-com:vml" Requires="v">
                <p:oleObj spid="_x0000_s1057" name="Equation" r:id="rId3" imgW="3581400" imgH="279400" progId="Equation.DSMT4">
                  <p:embed/>
                </p:oleObj>
              </mc:Choice>
              <mc:Fallback>
                <p:oleObj name="Equation" r:id="rId3" imgW="3581400" imgH="279400" progId="Equation.DSMT4">
                  <p:embed/>
                  <p:pic>
                    <p:nvPicPr>
                      <p:cNvPr id="0" name="OLE substitute image"/>
                      <p:cNvPicPr/>
                      <p:nvPr/>
                    </p:nvPicPr>
                    <p:blipFill>
                      <a:blip r:embed="rId4">
                        <a:extLst>
                          <a:ext uri="{28A0092B-C50C-407E-A947-70E740481C1C}">
                            <a14:useLocalDpi xmlns:a14="http://schemas.microsoft.com/office/drawing/2010/main" val="0"/>
                          </a:ext>
                        </a:extLst>
                      </a:blip>
                      <a:stretch>
                        <a:fillRect/>
                      </a:stretch>
                    </p:blipFill>
                    <p:spPr>
                      <a:xfrm>
                        <a:off x="3072839" y="2461062"/>
                        <a:ext cx="6305550" cy="409576"/>
                      </a:xfrm>
                      <a:prstGeom prst="rect">
                        <a:avLst/>
                      </a:prstGeom>
                      <a:noFill/>
                      <a:ln>
                        <a:noFill/>
                      </a:ln>
                    </p:spPr>
                  </p:pic>
                </p:oleObj>
              </mc:Fallback>
            </mc:AlternateContent>
          </a:graphicData>
        </a:graphic>
      </p:graphicFrame>
      <p:graphicFrame>
        <p:nvGraphicFramePr>
          <p:cNvPr id="9" name="Objekt 6"/>
          <p:cNvGraphicFramePr>
            <a:graphicFrameLocks noChangeAspect="1"/>
          </p:cNvGraphicFramePr>
          <p:nvPr>
            <p:extLst>
              <p:ext uri="{D42A27DB-BD31-4B8C-83A1-F6EECF244321}">
                <p14:modId xmlns:p14="http://schemas.microsoft.com/office/powerpoint/2010/main" val="3734824040"/>
              </p:ext>
            </p:extLst>
          </p:nvPr>
        </p:nvGraphicFramePr>
        <p:xfrm>
          <a:off x="2985254" y="3168101"/>
          <a:ext cx="6957159" cy="777686"/>
        </p:xfrm>
        <a:graphic>
          <a:graphicData uri="http://schemas.openxmlformats.org/presentationml/2006/ole">
            <mc:AlternateContent>
              <mc:Choice xmlns:v="urn:schemas-microsoft-com:vml" Requires="v">
                <p:oleObj spid="_x0000_s1058" name="Equation" r:id="rId5" imgW="3403600" imgH="457200" progId="Equation.DSMT4">
                  <p:embed/>
                </p:oleObj>
              </mc:Choice>
              <mc:Fallback>
                <p:oleObj name="Equation" r:id="rId5" imgW="3403600" imgH="457200" progId="Equation.DSMT4">
                  <p:embed/>
                  <p:pic>
                    <p:nvPicPr>
                      <p:cNvPr id="0" name="OLE substitute image"/>
                      <p:cNvPicPr/>
                      <p:nvPr/>
                    </p:nvPicPr>
                    <p:blipFill>
                      <a:blip r:embed="rId6">
                        <a:extLst>
                          <a:ext uri="{28A0092B-C50C-407E-A947-70E740481C1C}">
                            <a14:useLocalDpi xmlns:a14="http://schemas.microsoft.com/office/drawing/2010/main" val="0"/>
                          </a:ext>
                        </a:extLst>
                      </a:blip>
                      <a:stretch>
                        <a:fillRect/>
                      </a:stretch>
                    </p:blipFill>
                    <p:spPr>
                      <a:xfrm>
                        <a:off x="2985254" y="3168101"/>
                        <a:ext cx="6957159" cy="777686"/>
                      </a:xfrm>
                      <a:prstGeom prst="rect">
                        <a:avLst/>
                      </a:prstGeom>
                      <a:noFill/>
                      <a:ln>
                        <a:noFill/>
                      </a:ln>
                    </p:spPr>
                  </p:pic>
                </p:oleObj>
              </mc:Fallback>
            </mc:AlternateContent>
          </a:graphicData>
        </a:graphic>
      </p:graphicFrame>
      <p:graphicFrame>
        <p:nvGraphicFramePr>
          <p:cNvPr id="11" name="Objekt 7"/>
          <p:cNvGraphicFramePr>
            <a:graphicFrameLocks noChangeAspect="1"/>
          </p:cNvGraphicFramePr>
          <p:nvPr>
            <p:extLst>
              <p:ext uri="{D42A27DB-BD31-4B8C-83A1-F6EECF244321}">
                <p14:modId xmlns:p14="http://schemas.microsoft.com/office/powerpoint/2010/main" val="4126345319"/>
              </p:ext>
            </p:extLst>
          </p:nvPr>
        </p:nvGraphicFramePr>
        <p:xfrm>
          <a:off x="3331846" y="3981450"/>
          <a:ext cx="4427220" cy="706756"/>
        </p:xfrm>
        <a:graphic>
          <a:graphicData uri="http://schemas.openxmlformats.org/presentationml/2006/ole">
            <mc:AlternateContent>
              <mc:Choice xmlns:v="urn:schemas-microsoft-com:vml" Requires="v">
                <p:oleObj spid="_x0000_s1059" name="Equation" r:id="rId7" imgW="2184120" imgH="419040" progId="Equation.DSMT4">
                  <p:embed/>
                </p:oleObj>
              </mc:Choice>
              <mc:Fallback>
                <p:oleObj name="Equation" r:id="rId7" imgW="2184120" imgH="419040" progId="Equation.DSMT4">
                  <p:embed/>
                  <p:pic>
                    <p:nvPicPr>
                      <p:cNvPr id="0" name="OLE substitute image"/>
                      <p:cNvPicPr/>
                      <p:nvPr/>
                    </p:nvPicPr>
                    <p:blipFill>
                      <a:blip r:embed="rId8"/>
                      <a:stretch>
                        <a:fillRect/>
                      </a:stretch>
                    </p:blipFill>
                    <p:spPr>
                      <a:xfrm>
                        <a:off x="3331846" y="3981450"/>
                        <a:ext cx="4427220" cy="706756"/>
                      </a:xfrm>
                      <a:prstGeom prst="rect">
                        <a:avLst/>
                      </a:prstGeom>
                      <a:noFill/>
                      <a:ln>
                        <a:noFill/>
                      </a:ln>
                    </p:spPr>
                  </p:pic>
                </p:oleObj>
              </mc:Fallback>
            </mc:AlternateContent>
          </a:graphicData>
        </a:graphic>
      </p:graphicFrame>
      <p:graphicFrame>
        <p:nvGraphicFramePr>
          <p:cNvPr id="12" name="Objekt 8"/>
          <p:cNvGraphicFramePr>
            <a:graphicFrameLocks noChangeAspect="1"/>
          </p:cNvGraphicFramePr>
          <p:nvPr>
            <p:extLst>
              <p:ext uri="{D42A27DB-BD31-4B8C-83A1-F6EECF244321}">
                <p14:modId xmlns:p14="http://schemas.microsoft.com/office/powerpoint/2010/main" val="2537996249"/>
              </p:ext>
            </p:extLst>
          </p:nvPr>
        </p:nvGraphicFramePr>
        <p:xfrm>
          <a:off x="5231904" y="5243602"/>
          <a:ext cx="2277461" cy="1468963"/>
        </p:xfrm>
        <a:graphic>
          <a:graphicData uri="http://schemas.openxmlformats.org/presentationml/2006/ole">
            <mc:AlternateContent>
              <mc:Choice xmlns:v="urn:schemas-microsoft-com:vml" Requires="v">
                <p:oleObj spid="_x0000_s1060" name="Equation" r:id="rId9" imgW="901309" imgH="698197" progId="Equation.DSMT4">
                  <p:embed/>
                </p:oleObj>
              </mc:Choice>
              <mc:Fallback>
                <p:oleObj name="Equation" r:id="rId9" imgW="901309" imgH="698197" progId="Equation.DSMT4">
                  <p:embed/>
                  <p:pic>
                    <p:nvPicPr>
                      <p:cNvPr id="0" name="OLE substitute image"/>
                      <p:cNvPicPr/>
                      <p:nvPr/>
                    </p:nvPicPr>
                    <p:blipFill>
                      <a:blip r:embed="rId10">
                        <a:extLst>
                          <a:ext uri="{28A0092B-C50C-407E-A947-70E740481C1C}">
                            <a14:useLocalDpi xmlns:a14="http://schemas.microsoft.com/office/drawing/2010/main" val="0"/>
                          </a:ext>
                        </a:extLst>
                      </a:blip>
                      <a:stretch>
                        <a:fillRect/>
                      </a:stretch>
                    </p:blipFill>
                    <p:spPr>
                      <a:xfrm>
                        <a:off x="5231904" y="5243602"/>
                        <a:ext cx="2277461" cy="1468963"/>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4019775262"/>
      </p:ext>
    </p:extLst>
  </p:cSld>
  <p:clrMapOvr>
    <a:masterClrMapping/>
  </p:clrMapOvr>
  <p:transition/>
  <p:timing/>
</p:sld>
</file>

<file path=ppt/slides/slide7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Nadpis 1"/>
          <p:cNvSpPr>
            <a:spLocks noGrp="1"/>
          </p:cNvSpPr>
          <p:nvPr>
            <p:ph type="title"/>
          </p:nvPr>
        </p:nvSpPr>
        <p:spPr/>
        <p:txBody>
          <a:bodyPr/>
          <a:lstStyle/>
          <a:p>
            <a:r>
              <a:rPr lang="cs-CZ">
                <a:solidFill>
                  <a:srgbClr val="C00000"/>
                </a:solidFill>
                <a:latin typeface="Source Sans Pro Semibold" panose="020b0604020202020204" charset="-18"/>
              </a:rPr>
              <a:t>Řešení příkladu</a:t>
            </a:r>
            <a:endParaRPr lang="en-US">
              <a:solidFill>
                <a:srgbClr val="C00000"/>
              </a:solidFill>
              <a:latin typeface="Source Sans Pro Semibold" panose="020b0604020202020204" charset="-18"/>
            </a:endParaRPr>
          </a:p>
        </p:txBody>
      </p:sp>
      <p:sp>
        <p:nvSpPr>
          <p:cNvPr id="4" name="Zástupný symbol pro číslo snímku 3"/>
          <p:cNvSpPr>
            <a:spLocks noGrp="1"/>
          </p:cNvSpPr>
          <p:nvPr>
            <p:ph type="sldNum" sz="quarter" idx="12"/>
          </p:nvPr>
        </p:nvSpPr>
        <p:spPr/>
        <p:txBody>
          <a:bodyPr/>
          <a:lstStyle/>
          <a:p>
            <a:fld id="{58ACF089-6BD9-4FF9-8F05-3BF27D933551}" type="slidenum">
              <a:rPr lang="cs-CZ" smtClean="0"/>
              <a:t>72</a:t>
            </a:fld>
            <a:endParaRPr lang="cs-CZ"/>
          </a:p>
        </p:txBody>
      </p:sp>
      <p:sp>
        <p:nvSpPr>
          <p:cNvPr id="5" name="TextovéPole 4"/>
          <p:cNvSpPr txBox="1"/>
          <p:nvPr/>
        </p:nvSpPr>
        <p:spPr>
          <a:xfrm>
            <a:off x="997833" y="1673352"/>
            <a:ext cx="10196333" cy="3434786"/>
          </a:xfrm>
          <a:prstGeom prst="rect">
            <a:avLst/>
          </a:prstGeom>
          <a:noFill/>
        </p:spPr>
        <p:txBody>
          <a:bodyPr wrap="square" rtlCol="0">
            <a:spAutoFit/>
          </a:bodyPr>
          <a:lstStyle>
            <a:defPPr>
              <a:defRPr lang="cs-CZ"/>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a:lstStyle>
          <a:p>
            <a:pPr>
              <a:spcBef>
                <a:spcPct val="0"/>
              </a:spcBef>
            </a:pPr>
            <a:r>
              <a:rPr lang="cs-CZ" altLang="cs-CZ" sz="2160">
                <a:latin typeface="Source Sans Pro Semibold" panose="020b0604020202020204" charset="-18"/>
              </a:rPr>
              <a:t>Čtyři její možná řešení (možné body extrému):</a:t>
            </a:r>
          </a:p>
          <a:p>
            <a:pPr>
              <a:spcBef>
                <a:spcPct val="0"/>
              </a:spcBef>
            </a:pPr>
            <a:endParaRPr lang="cs-CZ" altLang="cs-CZ">
              <a:latin typeface="Source Sans Pro Semibold" panose="020b0604020202020204" charset="-18"/>
            </a:endParaRPr>
          </a:p>
          <a:p>
            <a:pPr>
              <a:spcBef>
                <a:spcPct val="0"/>
              </a:spcBef>
            </a:pPr>
            <a:endParaRPr lang="cs-CZ" altLang="cs-CZ">
              <a:latin typeface="Source Sans Pro Semibold" panose="020b0604020202020204" charset="-18"/>
            </a:endParaRPr>
          </a:p>
          <a:p>
            <a:pPr>
              <a:spcBef>
                <a:spcPct val="0"/>
              </a:spcBef>
            </a:pPr>
            <a:endParaRPr lang="cs-CZ" altLang="cs-CZ">
              <a:latin typeface="Source Sans Pro Semibold" panose="020b0604020202020204" charset="-18"/>
            </a:endParaRPr>
          </a:p>
          <a:p>
            <a:pPr>
              <a:spcBef>
                <a:spcPct val="0"/>
              </a:spcBef>
            </a:pPr>
            <a:r>
              <a:rPr lang="cs-CZ" altLang="cs-CZ" sz="2160">
                <a:latin typeface="Source Sans Pro Semibold" panose="020b0604020202020204" charset="-18"/>
              </a:rPr>
              <a:t>Jelikož </a:t>
            </a:r>
            <a:r>
              <a:rPr lang="cs-CZ" altLang="cs-CZ" sz="2160" i="1">
                <a:latin typeface="Source Sans Pro Semibold" panose="020b0604020202020204" charset="-18"/>
              </a:rPr>
              <a:t>M </a:t>
            </a:r>
            <a:r>
              <a:rPr lang="cs-CZ" altLang="cs-CZ" sz="2160">
                <a:latin typeface="Source Sans Pro Semibold" panose="020b0604020202020204" charset="-18"/>
              </a:rPr>
              <a:t>= {</a:t>
            </a:r>
            <a:r>
              <a:rPr lang="cs-CZ" altLang="cs-CZ" sz="2160" b="1">
                <a:latin typeface="Source Sans Pro Semibold" panose="020b0604020202020204" charset="-18"/>
              </a:rPr>
              <a:t>x </a:t>
            </a:r>
            <a:r>
              <a:rPr lang="cs-CZ" altLang="cs-CZ" sz="2160">
                <a:latin typeface="Source Sans Pro Semibold" panose="020b0604020202020204" charset="-18"/>
              </a:rPr>
              <a:t>∈ </a:t>
            </a:r>
            <a:r>
              <a:rPr lang="cs-CZ" altLang="cs-CZ" sz="2160" i="1">
                <a:latin typeface="Source Sans Pro Semibold" panose="020b0604020202020204" charset="-18"/>
              </a:rPr>
              <a:t>R</a:t>
            </a:r>
            <a:r>
              <a:rPr lang="cs-CZ" altLang="cs-CZ" sz="2160" baseline="30000">
                <a:latin typeface="Source Sans Pro Semibold" panose="020b0604020202020204" charset="-18"/>
              </a:rPr>
              <a:t>2</a:t>
            </a:r>
            <a:r>
              <a:rPr lang="cs-CZ" altLang="cs-CZ" sz="2160">
                <a:latin typeface="Source Sans Pro Semibold" panose="020b0604020202020204" charset="-18"/>
              </a:rPr>
              <a:t> : </a:t>
            </a:r>
            <a:r>
              <a:rPr lang="cs-CZ" altLang="cs-CZ" sz="2160" i="1">
                <a:latin typeface="Source Sans Pro Semibold" panose="020b0604020202020204" charset="-18"/>
              </a:rPr>
              <a:t>g</a:t>
            </a:r>
            <a:r>
              <a:rPr lang="cs-CZ" altLang="cs-CZ" sz="2160">
                <a:latin typeface="Source Sans Pro Semibold" panose="020b0604020202020204" charset="-18"/>
              </a:rPr>
              <a:t>(</a:t>
            </a:r>
            <a:r>
              <a:rPr lang="cs-CZ" altLang="cs-CZ" sz="2160" b="1">
                <a:latin typeface="Source Sans Pro Semibold" panose="020b0604020202020204" charset="-18"/>
              </a:rPr>
              <a:t>x</a:t>
            </a:r>
            <a:r>
              <a:rPr lang="cs-CZ" altLang="cs-CZ" sz="2160">
                <a:latin typeface="Source Sans Pro Semibold" panose="020b0604020202020204" charset="-18"/>
              </a:rPr>
              <a:t>) = 0} je omezená a uzavřená (kompaktní) množina, extrém určitě existuje. Funkční hodnoty v jednotlivých bodech jsou</a:t>
            </a:r>
            <a:br>
              <a:rPr lang="cs-CZ" altLang="cs-CZ" sz="2160">
                <a:latin typeface="Source Sans Pro Semibold" panose="020b0604020202020204" charset="-18"/>
              </a:rPr>
            </a:br>
            <a:endParaRPr lang="cs-CZ" altLang="cs-CZ">
              <a:latin typeface="Source Sans Pro Semibold" panose="020b0604020202020204" charset="-18"/>
            </a:endParaRPr>
          </a:p>
          <a:p>
            <a:pPr>
              <a:spcBef>
                <a:spcPct val="0"/>
              </a:spcBef>
            </a:pPr>
            <a:endParaRPr lang="cs-CZ" altLang="cs-CZ">
              <a:latin typeface="Source Sans Pro Semibold" panose="020b0604020202020204" charset="-18"/>
            </a:endParaRPr>
          </a:p>
          <a:p>
            <a:pPr>
              <a:spcBef>
                <a:spcPct val="0"/>
              </a:spcBef>
            </a:pPr>
            <a:r>
              <a:rPr lang="cs-CZ" altLang="cs-CZ" sz="2160">
                <a:latin typeface="Source Sans Pro Semibold" panose="020b0604020202020204" charset="-18"/>
              </a:rPr>
              <a:t>Odtud vyplývá, že v bodech </a:t>
            </a:r>
            <a:r>
              <a:rPr lang="cs-CZ" altLang="cs-CZ" sz="2160" b="1" i="1">
                <a:latin typeface="Source Sans Pro Semibold" panose="020b0604020202020204" charset="-18"/>
              </a:rPr>
              <a:t>x</a:t>
            </a:r>
            <a:r>
              <a:rPr lang="cs-CZ" altLang="cs-CZ" sz="2160" baseline="-25000">
                <a:latin typeface="Source Sans Pro Semibold" panose="020b0604020202020204" charset="-18"/>
              </a:rPr>
              <a:t>0,1</a:t>
            </a:r>
            <a:r>
              <a:rPr lang="cs-CZ" altLang="cs-CZ" sz="2160">
                <a:latin typeface="Source Sans Pro Semibold" panose="020b0604020202020204" charset="-18"/>
              </a:rPr>
              <a:t> a </a:t>
            </a:r>
            <a:r>
              <a:rPr lang="cs-CZ" altLang="cs-CZ" sz="2160" b="1" i="1">
                <a:latin typeface="Source Sans Pro Semibold" panose="020b0604020202020204" charset="-18"/>
              </a:rPr>
              <a:t>x</a:t>
            </a:r>
            <a:r>
              <a:rPr lang="cs-CZ" altLang="cs-CZ" sz="2160" baseline="-25000">
                <a:latin typeface="Source Sans Pro Semibold" panose="020b0604020202020204" charset="-18"/>
              </a:rPr>
              <a:t>0,4</a:t>
            </a:r>
            <a:r>
              <a:rPr lang="cs-CZ" altLang="cs-CZ" sz="2160">
                <a:latin typeface="Source Sans Pro Semibold" panose="020b0604020202020204" charset="-18"/>
              </a:rPr>
              <a:t> jsou ostrá lokální maxima a naopak v bodech </a:t>
            </a:r>
            <a:r>
              <a:rPr lang="cs-CZ" altLang="cs-CZ" sz="2160" b="1" i="1">
                <a:latin typeface="Source Sans Pro Semibold" panose="020b0604020202020204" charset="-18"/>
              </a:rPr>
              <a:t>x</a:t>
            </a:r>
            <a:r>
              <a:rPr lang="cs-CZ" altLang="cs-CZ" sz="2160" baseline="-25000">
                <a:latin typeface="Source Sans Pro Semibold" panose="020b0604020202020204" charset="-18"/>
              </a:rPr>
              <a:t>0,2</a:t>
            </a:r>
            <a:r>
              <a:rPr lang="cs-CZ" altLang="cs-CZ" sz="2160">
                <a:latin typeface="Source Sans Pro Semibold" panose="020b0604020202020204" charset="-18"/>
              </a:rPr>
              <a:t> a </a:t>
            </a:r>
            <a:r>
              <a:rPr lang="cs-CZ" altLang="cs-CZ" sz="2160" b="1" i="1">
                <a:latin typeface="Source Sans Pro Semibold" panose="020b0604020202020204" charset="-18"/>
              </a:rPr>
              <a:t>x</a:t>
            </a:r>
            <a:r>
              <a:rPr lang="cs-CZ" altLang="cs-CZ" sz="2160" baseline="-25000">
                <a:latin typeface="Source Sans Pro Semibold" panose="020b0604020202020204" charset="-18"/>
              </a:rPr>
              <a:t>0,3</a:t>
            </a:r>
            <a:r>
              <a:rPr lang="cs-CZ" altLang="cs-CZ" sz="2160">
                <a:latin typeface="Source Sans Pro Semibold" panose="020b0604020202020204" charset="-18"/>
              </a:rPr>
              <a:t> ostrá lokální minima funkce </a:t>
            </a:r>
            <a:r>
              <a:rPr lang="cs-CZ" altLang="cs-CZ" sz="2160" i="1">
                <a:latin typeface="Source Sans Pro Semibold" panose="020b0604020202020204" charset="-18"/>
              </a:rPr>
              <a:t>f</a:t>
            </a:r>
            <a:r>
              <a:rPr lang="cs-CZ" altLang="cs-CZ" sz="2160">
                <a:latin typeface="Source Sans Pro Semibold" panose="020b0604020202020204" charset="-18"/>
              </a:rPr>
              <a:t>(</a:t>
            </a:r>
            <a:r>
              <a:rPr lang="cs-CZ" altLang="cs-CZ" sz="2160" i="1">
                <a:latin typeface="Source Sans Pro Semibold" panose="020b0604020202020204" charset="-18"/>
              </a:rPr>
              <a:t>x</a:t>
            </a:r>
            <a:r>
              <a:rPr lang="cs-CZ" altLang="cs-CZ" sz="2160">
                <a:latin typeface="Source Sans Pro Semibold" panose="020b0604020202020204" charset="-18"/>
              </a:rPr>
              <a:t>) při omezení </a:t>
            </a:r>
            <a:r>
              <a:rPr lang="cs-CZ" altLang="cs-CZ" sz="2160" i="1">
                <a:latin typeface="Source Sans Pro Semibold" panose="020b0604020202020204" charset="-18"/>
              </a:rPr>
              <a:t>g</a:t>
            </a:r>
            <a:r>
              <a:rPr lang="cs-CZ" altLang="cs-CZ" sz="2160">
                <a:latin typeface="Source Sans Pro Semibold" panose="020b0604020202020204" charset="-18"/>
              </a:rPr>
              <a:t>(</a:t>
            </a:r>
            <a:r>
              <a:rPr lang="cs-CZ" altLang="cs-CZ" sz="2160" i="1">
                <a:latin typeface="Source Sans Pro Semibold" panose="020b0604020202020204" charset="-18"/>
              </a:rPr>
              <a:t>x</a:t>
            </a:r>
            <a:r>
              <a:rPr lang="cs-CZ" altLang="cs-CZ" sz="2160">
                <a:latin typeface="Source Sans Pro Semibold" panose="020b0604020202020204" charset="-18"/>
              </a:rPr>
              <a:t>) = 0.</a:t>
            </a:r>
          </a:p>
        </p:txBody>
      </p:sp>
      <p:graphicFrame>
        <p:nvGraphicFramePr>
          <p:cNvPr id="10" name="Objekt 3"/>
          <p:cNvGraphicFramePr>
            <a:graphicFrameLocks noChangeAspect="1"/>
          </p:cNvGraphicFramePr>
          <p:nvPr>
            <p:extLst>
              <p:ext uri="{D42A27DB-BD31-4B8C-83A1-F6EECF244321}">
                <p14:modId xmlns:p14="http://schemas.microsoft.com/office/powerpoint/2010/main" val="3498135489"/>
              </p:ext>
            </p:extLst>
          </p:nvPr>
        </p:nvGraphicFramePr>
        <p:xfrm>
          <a:off x="985504" y="2046447"/>
          <a:ext cx="10048257" cy="912971"/>
        </p:xfrm>
        <a:graphic>
          <a:graphicData uri="http://schemas.openxmlformats.org/presentationml/2006/ole">
            <mc:AlternateContent>
              <mc:Choice xmlns:v="urn:schemas-microsoft-com:vml" Requires="v">
                <p:oleObj spid="_x0000_s1061" name="Equation" r:id="rId3" imgW="4889500" imgH="533400" progId="Equation.DSMT4">
                  <p:embed/>
                </p:oleObj>
              </mc:Choice>
              <mc:Fallback>
                <p:oleObj name="Equation" r:id="rId3" imgW="4889500" imgH="533400" progId="Equation.DSMT4">
                  <p:embed/>
                  <p:pic>
                    <p:nvPicPr>
                      <p:cNvPr id="0" name="OLE substitute image"/>
                      <p:cNvPicPr/>
                      <p:nvPr/>
                    </p:nvPicPr>
                    <p:blipFill>
                      <a:blip r:embed="rId4">
                        <a:extLst>
                          <a:ext uri="{28A0092B-C50C-407E-A947-70E740481C1C}">
                            <a14:useLocalDpi xmlns:a14="http://schemas.microsoft.com/office/drawing/2010/main" val="0"/>
                          </a:ext>
                        </a:extLst>
                      </a:blip>
                      <a:stretch>
                        <a:fillRect/>
                      </a:stretch>
                    </p:blipFill>
                    <p:spPr>
                      <a:xfrm>
                        <a:off x="985504" y="2046447"/>
                        <a:ext cx="10048257" cy="912971"/>
                      </a:xfrm>
                      <a:prstGeom prst="rect">
                        <a:avLst/>
                      </a:prstGeom>
                      <a:noFill/>
                      <a:ln>
                        <a:noFill/>
                      </a:ln>
                    </p:spPr>
                  </p:pic>
                </p:oleObj>
              </mc:Fallback>
            </mc:AlternateContent>
          </a:graphicData>
        </a:graphic>
      </p:graphicFrame>
      <p:graphicFrame>
        <p:nvGraphicFramePr>
          <p:cNvPr id="13" name="Objekt 5"/>
          <p:cNvGraphicFramePr>
            <a:graphicFrameLocks noChangeAspect="1"/>
          </p:cNvGraphicFramePr>
          <p:nvPr>
            <p:extLst>
              <p:ext uri="{D42A27DB-BD31-4B8C-83A1-F6EECF244321}">
                <p14:modId xmlns:p14="http://schemas.microsoft.com/office/powerpoint/2010/main" val="1092107730"/>
              </p:ext>
            </p:extLst>
          </p:nvPr>
        </p:nvGraphicFramePr>
        <p:xfrm>
          <a:off x="2988654" y="3817753"/>
          <a:ext cx="6041953" cy="432048"/>
        </p:xfrm>
        <a:graphic>
          <a:graphicData uri="http://schemas.openxmlformats.org/presentationml/2006/ole">
            <mc:AlternateContent>
              <mc:Choice xmlns:v="urn:schemas-microsoft-com:vml" Requires="v">
                <p:oleObj spid="_x0000_s1062" name="Equation" r:id="rId5" imgW="2959100" imgH="254000" progId="Equation.DSMT4">
                  <p:embed/>
                </p:oleObj>
              </mc:Choice>
              <mc:Fallback>
                <p:oleObj name="Equation" r:id="rId5" imgW="2959100" imgH="254000" progId="Equation.DSMT4">
                  <p:embed/>
                  <p:pic>
                    <p:nvPicPr>
                      <p:cNvPr id="0" name="OLE substitute image"/>
                      <p:cNvPicPr/>
                      <p:nvPr/>
                    </p:nvPicPr>
                    <p:blipFill>
                      <a:blip r:embed="rId6">
                        <a:extLst>
                          <a:ext uri="{28A0092B-C50C-407E-A947-70E740481C1C}">
                            <a14:useLocalDpi xmlns:a14="http://schemas.microsoft.com/office/drawing/2010/main" val="0"/>
                          </a:ext>
                        </a:extLst>
                      </a:blip>
                      <a:stretch>
                        <a:fillRect/>
                      </a:stretch>
                    </p:blipFill>
                    <p:spPr>
                      <a:xfrm>
                        <a:off x="2988654" y="3817753"/>
                        <a:ext cx="6041953" cy="432048"/>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4244159608"/>
      </p:ext>
    </p:extLst>
  </p:cSld>
  <p:clrMapOvr>
    <a:masterClrMapping/>
  </p:clrMapOvr>
  <p:transition/>
  <p:timing/>
</p:sld>
</file>

<file path=ppt/slides/slide7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Nadpis 1"/>
          <p:cNvSpPr>
            <a:spLocks noGrp="1"/>
          </p:cNvSpPr>
          <p:nvPr>
            <p:ph type="title"/>
          </p:nvPr>
        </p:nvSpPr>
        <p:spPr/>
        <p:txBody>
          <a:bodyPr/>
          <a:lstStyle/>
          <a:p>
            <a:r>
              <a:rPr lang="cs-CZ">
                <a:solidFill>
                  <a:srgbClr val="C00000"/>
                </a:solidFill>
                <a:latin typeface="Source Sans Pro Semibold" panose="020b0604020202020204" charset="-18"/>
              </a:rPr>
              <a:t>Grafické zobrazení příkladu</a:t>
            </a:r>
            <a:endParaRPr lang="en-US">
              <a:solidFill>
                <a:srgbClr val="C00000"/>
              </a:solidFill>
              <a:latin typeface="Source Sans Pro Semibold" panose="020b0604020202020204" charset="-18"/>
            </a:endParaRPr>
          </a:p>
        </p:txBody>
      </p:sp>
      <p:sp>
        <p:nvSpPr>
          <p:cNvPr id="4" name="Zástupný symbol pro číslo snímku 3"/>
          <p:cNvSpPr>
            <a:spLocks noGrp="1"/>
          </p:cNvSpPr>
          <p:nvPr>
            <p:ph type="sldNum" sz="quarter" idx="12"/>
          </p:nvPr>
        </p:nvSpPr>
        <p:spPr/>
        <p:txBody>
          <a:bodyPr/>
          <a:lstStyle/>
          <a:p>
            <a:fld id="{58ACF089-6BD9-4FF9-8F05-3BF27D933551}" type="slidenum">
              <a:rPr lang="cs-CZ" smtClean="0"/>
              <a:t>73</a:t>
            </a:fld>
            <a:endParaRPr lang="cs-CZ"/>
          </a:p>
        </p:txBody>
      </p:sp>
      <p:pic>
        <p:nvPicPr>
          <p:cNvPr id="14" name="Picture 8"/>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071663" y="1887985"/>
            <a:ext cx="6181913" cy="39980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04428635"/>
      </p:ext>
    </p:extLst>
  </p:cSld>
  <p:clrMapOvr>
    <a:masterClrMapping/>
  </p:clrMapOvr>
  <p:transition/>
  <p:timing/>
</p:sld>
</file>

<file path=ppt/slides/slide7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Title 1"/>
          <p:cNvSpPr>
            <a:spLocks noGrp="1"/>
          </p:cNvSpPr>
          <p:nvPr>
            <p:ph type="ctrTitle"/>
          </p:nvPr>
        </p:nvSpPr>
        <p:spPr>
          <a:xfrm>
            <a:off x="2442002" y="923122"/>
            <a:ext cx="7364257" cy="1008112"/>
          </a:xfrm>
        </p:spPr>
        <p:txBody>
          <a:bodyPr>
            <a:normAutofit/>
          </a:bodyPr>
          <a:lstStyle/>
          <a:p>
            <a:pPr algn="l"/>
            <a:r>
              <a:rPr lang="cs-CZ" sz="3840"/>
              <a:t>2.4 Neklasický vázaný extrém</a:t>
            </a:r>
          </a:p>
        </p:txBody>
      </p:sp>
      <p:sp>
        <p:nvSpPr>
          <p:cNvPr id="3" name="Subtitle 2"/>
          <p:cNvSpPr>
            <a:spLocks noGrp="1"/>
          </p:cNvSpPr>
          <p:nvPr>
            <p:ph type="subTitle" idx="1"/>
          </p:nvPr>
        </p:nvSpPr>
        <p:spPr>
          <a:xfrm>
            <a:off x="1948339" y="1700809"/>
            <a:ext cx="8986599" cy="2851517"/>
          </a:xfrm>
        </p:spPr>
        <p:txBody>
          <a:bodyPr>
            <a:noAutofit/>
          </a:bodyPr>
          <a:lstStyle/>
          <a:p>
            <a:pPr algn="l"/>
            <a:r>
              <a:rPr lang="cs-CZ" sz="2160">
                <a:solidFill>
                  <a:schemeClr val="tx1"/>
                </a:solidFill>
                <a:latin typeface="Source Sans Pro" panose="020b0604020202020204" charset="-18"/>
              </a:rPr>
              <a:t>Neklasickým vázaným extrémem se rozumí úloha vyhledávání extrémů reálné funkce (vícerozměrné) na množině, která je definována pomocí nerovností (nerovnic). Proti klasickému vázanému extrému jde tedy o náhradu znamének rovnosti za nerovnosti. Počet nerovností může být libovolný. Přes formální podobnost s klasickým vázaným extrémem trvalo více jako 150 let než byla úloha korektně analyticky vyřešena. Došlo k tomu kolem roku 1956, řešitelé byli Kuhn a Tucker a metoda je známá jako Věta o sedlovém bodě.</a:t>
            </a:r>
            <a:endParaRPr lang="cs-CZ" sz="2160">
              <a:solidFill>
                <a:srgbClr val="642721"/>
              </a:solidFill>
              <a:latin typeface="Source Sans Pro" panose="020b0604020202020204" charset="-18"/>
            </a:endParaRPr>
          </a:p>
          <a:p>
            <a:pPr algn="l"/>
            <a:endParaRPr lang="cs-CZ" sz="2160">
              <a:solidFill>
                <a:srgbClr val="642721"/>
              </a:solidFill>
              <a:latin typeface="Source Sans Pro" panose="020b0604020202020204" charset="-18"/>
            </a:endParaRPr>
          </a:p>
        </p:txBody>
      </p:sp>
      <p:sp>
        <p:nvSpPr>
          <p:cNvPr id="6" name="Zástupný symbol pro číslo snímku 5"/>
          <p:cNvSpPr>
            <a:spLocks noGrp="1"/>
          </p:cNvSpPr>
          <p:nvPr>
            <p:ph type="sldNum" sz="quarter" idx="12"/>
          </p:nvPr>
        </p:nvSpPr>
        <p:spPr/>
        <p:txBody>
          <a:bodyPr/>
          <a:lstStyle/>
          <a:p>
            <a:fld id="{58ACF089-6BD9-4FF9-8F05-3BF27D933551}" type="slidenum">
              <a:rPr lang="cs-CZ" smtClean="0"/>
              <a:t>74</a:t>
            </a:fld>
            <a:endParaRPr lang="cs-CZ"/>
          </a:p>
        </p:txBody>
      </p:sp>
      <p:pic>
        <p:nvPicPr>
          <p:cNvPr id="14" name="Obrázek 13" descr="http://www.msmt.cz/uploads/OP_VVV/Pravidla_pro_publicitu/logolinky/Logolink_OP_VVV_hor_barva_cz.jpg"/>
          <p:cNvPicPr/>
          <p:nvPr/>
        </p:nvPicPr>
        <p:blipFill>
          <a:blip r:embed="rId3">
            <a:extLst>
              <a:ext uri="{28A0092B-C50C-407E-A947-70E740481C1C}">
                <a14:useLocalDpi xmlns:a14="http://schemas.microsoft.com/office/drawing/2010/main" val="0"/>
              </a:ext>
            </a:extLst>
          </a:blip>
          <a:stretch>
            <a:fillRect/>
          </a:stretch>
        </p:blipFill>
        <p:spPr bwMode="auto">
          <a:xfrm>
            <a:off x="3450228" y="0"/>
            <a:ext cx="5183506" cy="1277620"/>
          </a:xfrm>
          <a:prstGeom prst="rect">
            <a:avLst/>
          </a:prstGeom>
          <a:ln>
            <a:noFill/>
          </a:ln>
          <a:effectLst>
            <a:softEdge rad="112500"/>
          </a:effectLst>
        </p:spPr>
      </p:pic>
      <p:sp>
        <p:nvSpPr>
          <p:cNvPr id="5" name="TextovéPole 4"/>
          <p:cNvSpPr txBox="1"/>
          <p:nvPr/>
        </p:nvSpPr>
        <p:spPr>
          <a:xfrm>
            <a:off x="1948339" y="4463996"/>
            <a:ext cx="7635964" cy="1772794"/>
          </a:xfrm>
          <a:prstGeom prst="rect">
            <a:avLst/>
          </a:prstGeom>
          <a:noFill/>
        </p:spPr>
        <p:txBody>
          <a:bodyPr wrap="square" rtlCol="0">
            <a:spAutoFit/>
          </a:bodyPr>
          <a:lstStyle>
            <a:defPPr>
              <a:defRPr lang="cs-CZ"/>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a:lstStyle>
          <a:p>
            <a:r>
              <a:rPr lang="cs-CZ" sz="2160">
                <a:solidFill>
                  <a:srgbClr val="642721"/>
                </a:solidFill>
                <a:latin typeface="Source Sans Pro" panose="020b0604020202020204" charset="-18"/>
              </a:rPr>
              <a:t>Hlavní body kapitoly:</a:t>
            </a:r>
          </a:p>
          <a:p>
            <a:pPr marL="342900" indent="-342900">
              <a:buFont typeface="Courier New" pitchFamily="49" charset="0"/>
              <a:buChar char="o"/>
            </a:pPr>
            <a:r>
              <a:rPr lang="cs-CZ" sz="2160">
                <a:latin typeface="Source Sans Pro" panose="020b0604020202020204" charset="-18"/>
              </a:rPr>
              <a:t>Formulace neklasického vázaného extrému</a:t>
            </a:r>
          </a:p>
          <a:p>
            <a:pPr marL="342900" indent="-342900">
              <a:buFont typeface="Courier New" pitchFamily="49" charset="0"/>
              <a:buChar char="o"/>
            </a:pPr>
            <a:r>
              <a:rPr lang="cs-CZ" sz="2160">
                <a:latin typeface="Source Sans Pro" panose="020b0604020202020204" charset="-18"/>
              </a:rPr>
              <a:t>Věta o sedlovém bodě</a:t>
            </a:r>
          </a:p>
          <a:p>
            <a:pPr marL="342900" indent="-342900">
              <a:buFont typeface="Courier New" pitchFamily="49" charset="0"/>
              <a:buChar char="o"/>
            </a:pPr>
            <a:r>
              <a:rPr lang="cs-CZ" sz="2160">
                <a:latin typeface="Source Sans Pro" panose="020b0604020202020204" charset="-18"/>
              </a:rPr>
              <a:t>Kuhn- Tuckerovy lokální podmínky</a:t>
            </a:r>
          </a:p>
          <a:p>
            <a:endParaRPr lang="en-US"/>
          </a:p>
        </p:txBody>
      </p:sp>
      <p:sp>
        <p:nvSpPr>
          <p:cNvPr id="12" name="Footer Placeholder 3"/>
          <p:cNvSpPr>
            <a:spLocks noGrp="1"/>
          </p:cNvSpPr>
          <p:nvPr>
            <p:ph type="ftr" sz="quarter" idx="11"/>
          </p:nvPr>
        </p:nvSpPr>
        <p:spPr>
          <a:xfrm>
            <a:off x="2217468" y="6063616"/>
            <a:ext cx="2087582" cy="453650"/>
          </a:xfrm>
        </p:spPr>
        <p:txBody>
          <a:bodyPr/>
          <a:lstStyle/>
          <a:p>
            <a:pPr algn="l"/>
            <a:r>
              <a:rPr lang="cs-CZ" sz="990">
                <a:solidFill>
                  <a:schemeClr val="tx1"/>
                </a:solidFill>
                <a:latin typeface="Berlin CE" pitchFamily="2" charset="0"/>
              </a:rPr>
              <a:t>Jméno Roman Prokop</a:t>
            </a:r>
          </a:p>
          <a:p>
            <a:pPr algn="l"/>
            <a:r>
              <a:rPr lang="cs-CZ" sz="990">
                <a:solidFill>
                  <a:schemeClr val="tx1"/>
                </a:solidFill>
                <a:latin typeface="Berlin CE" pitchFamily="2" charset="0"/>
              </a:rPr>
              <a:t>Afiliace FAI UTB</a:t>
            </a:r>
          </a:p>
        </p:txBody>
      </p:sp>
      <p:pic>
        <p:nvPicPr>
          <p:cNvPr id="13" name="Picture 6"/>
          <p:cNvPicPr>
            <a:picLocks noChangeAspect="1"/>
          </p:cNvPicPr>
          <p:nvPr/>
        </p:nvPicPr>
        <p:blipFill>
          <a:blip r:embed="rId4">
            <a:extLst>
              <a:ext uri="{BEBA8EAE-BF5A-486C-A8C5-ECC9F3942E4B}">
                <a14:imgProps xmlns:a14="http://schemas.microsoft.com/office/drawing/2010/main">
                  <a14:imgLayer r:embed="rId5">
                    <a14:imgEffect>
                      <a14:artisticGlowEdges/>
                    </a14:imgEffect>
                  </a14:imgLayer>
                </a14:imgProps>
              </a:ext>
              <a:ext uri="{28A0092B-C50C-407E-A947-70E740481C1C}">
                <a14:useLocalDpi xmlns:a14="http://schemas.microsoft.com/office/drawing/2010/main" val="0"/>
              </a:ext>
            </a:extLst>
          </a:blip>
          <a:stretch>
            <a:fillRect/>
          </a:stretch>
        </p:blipFill>
        <p:spPr>
          <a:xfrm>
            <a:off x="1981175" y="6188142"/>
            <a:ext cx="185239" cy="211700"/>
          </a:xfrm>
          <a:prstGeom prst="rect">
            <a:avLst/>
          </a:prstGeom>
        </p:spPr>
      </p:pic>
    </p:spTree>
    <p:extLst>
      <p:ext uri="{BB962C8B-B14F-4D97-AF65-F5344CB8AC3E}">
        <p14:creationId xmlns:p14="http://schemas.microsoft.com/office/powerpoint/2010/main" val="397192955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53" presetClass="entr" presetSubtype="16" dur="50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 calcmode="lin" valueType="num">
                                      <p:cBhvr>
                                        <p:cTn id="7" dur="500" fill="hold"/>
                                        <p:tgtEl>
                                          <p:spTgt spid="5">
                                            <p:txEl>
                                              <p:pRg st="1" end="1"/>
                                            </p:txEl>
                                          </p:spTgt>
                                        </p:tgtEl>
                                        <p:attrNameLst>
                                          <p:attrName>ppt_w</p:attrName>
                                        </p:attrNameLst>
                                      </p:cBhvr>
                                      <p:tavLst>
                                        <p:tav tm="0">
                                          <p:val>
                                            <p:fltVal val="0"/>
                                          </p:val>
                                        </p:tav>
                                        <p:tav tm="100000">
                                          <p:val>
                                            <p:strVal val="#ppt_w"/>
                                          </p:val>
                                        </p:tav>
                                      </p:tavLst>
                                    </p:anim>
                                    <p:anim calcmode="lin" valueType="num">
                                      <p:cBhvr>
                                        <p:cTn id="8" dur="500" fill="hold"/>
                                        <p:tgtEl>
                                          <p:spTgt spid="5">
                                            <p:txEl>
                                              <p:pRg st="1" end="1"/>
                                            </p:txEl>
                                          </p:spTgt>
                                        </p:tgtEl>
                                        <p:attrNameLst>
                                          <p:attrName>ppt_h</p:attrName>
                                        </p:attrNameLst>
                                      </p:cBhvr>
                                      <p:tavLst>
                                        <p:tav tm="0">
                                          <p:val>
                                            <p:fltVal val="0"/>
                                          </p:val>
                                        </p:tav>
                                        <p:tav tm="100000">
                                          <p:val>
                                            <p:strVal val="#ppt_h"/>
                                          </p:val>
                                        </p:tav>
                                      </p:tavLst>
                                    </p:anim>
                                    <p:animEffect transition="in" filter="fade">
                                      <p:cBhvr>
                                        <p:cTn id="9" dur="500"/>
                                        <p:tgtEl>
                                          <p:spTgt spid="5">
                                            <p:txEl>
                                              <p:pRg st="1" end="1"/>
                                            </p:txEl>
                                          </p:spTgt>
                                        </p:tgtEl>
                                      </p:cBhvr>
                                    </p:animEffect>
                                  </p:childTnLst>
                                </p:cTn>
                              </p:par>
                            </p:childTnLst>
                          </p:cTn>
                        </p:par>
                      </p:childTnLst>
                    </p:cTn>
                  </p:par>
                  <p:par>
                    <p:cTn id="10" fill="hold" nodeType="clickPar">
                      <p:stCondLst>
                        <p:cond delay="indefinite"/>
                      </p:stCondLst>
                      <p:childTnLst>
                        <p:par>
                          <p:cTn id="11" fill="hold">
                            <p:stCondLst>
                              <p:cond delay="0"/>
                            </p:stCondLst>
                            <p:childTnLst>
                              <p:par>
                                <p:cTn id="12" presetID="53" presetClass="entr" presetSubtype="16" dur="500" fill="hold" nodeType="clickEffect">
                                  <p:stCondLst>
                                    <p:cond delay="0"/>
                                  </p:stCondLst>
                                  <p:childTnLst>
                                    <p:set>
                                      <p:cBhvr>
                                        <p:cTn id="13" dur="1" fill="hold">
                                          <p:stCondLst>
                                            <p:cond delay="0"/>
                                          </p:stCondLst>
                                        </p:cTn>
                                        <p:tgtEl>
                                          <p:spTgt spid="5">
                                            <p:txEl>
                                              <p:pRg st="2" end="2"/>
                                            </p:txEl>
                                          </p:spTgt>
                                        </p:tgtEl>
                                        <p:attrNameLst>
                                          <p:attrName>style.visibility</p:attrName>
                                        </p:attrNameLst>
                                      </p:cBhvr>
                                      <p:to>
                                        <p:strVal val="visible"/>
                                      </p:to>
                                    </p:set>
                                    <p:anim calcmode="lin" valueType="num">
                                      <p:cBhvr>
                                        <p:cTn id="14" dur="500" fill="hold"/>
                                        <p:tgtEl>
                                          <p:spTgt spid="5">
                                            <p:txEl>
                                              <p:pRg st="2" end="2"/>
                                            </p:txEl>
                                          </p:spTgt>
                                        </p:tgtEl>
                                        <p:attrNameLst>
                                          <p:attrName>ppt_w</p:attrName>
                                        </p:attrNameLst>
                                      </p:cBhvr>
                                      <p:tavLst>
                                        <p:tav tm="0">
                                          <p:val>
                                            <p:fltVal val="0"/>
                                          </p:val>
                                        </p:tav>
                                        <p:tav tm="100000">
                                          <p:val>
                                            <p:strVal val="#ppt_w"/>
                                          </p:val>
                                        </p:tav>
                                      </p:tavLst>
                                    </p:anim>
                                    <p:anim calcmode="lin" valueType="num">
                                      <p:cBhvr>
                                        <p:cTn id="15" dur="500" fill="hold"/>
                                        <p:tgtEl>
                                          <p:spTgt spid="5">
                                            <p:txEl>
                                              <p:pRg st="2" end="2"/>
                                            </p:txEl>
                                          </p:spTgt>
                                        </p:tgtEl>
                                        <p:attrNameLst>
                                          <p:attrName>ppt_h</p:attrName>
                                        </p:attrNameLst>
                                      </p:cBhvr>
                                      <p:tavLst>
                                        <p:tav tm="0">
                                          <p:val>
                                            <p:fltVal val="0"/>
                                          </p:val>
                                        </p:tav>
                                        <p:tav tm="100000">
                                          <p:val>
                                            <p:strVal val="#ppt_h"/>
                                          </p:val>
                                        </p:tav>
                                      </p:tavLst>
                                    </p:anim>
                                    <p:animEffect transition="in" filter="fade">
                                      <p:cBhvr>
                                        <p:cTn id="16" dur="500"/>
                                        <p:tgtEl>
                                          <p:spTgt spid="5">
                                            <p:txEl>
                                              <p:pRg st="2" end="2"/>
                                            </p:txEl>
                                          </p:spTgt>
                                        </p:tgtEl>
                                      </p:cBhvr>
                                    </p:animEffect>
                                  </p:childTnLst>
                                </p:cTn>
                              </p:par>
                            </p:childTnLst>
                          </p:cTn>
                        </p:par>
                      </p:childTnLst>
                    </p:cTn>
                  </p:par>
                  <p:par>
                    <p:cTn id="17" fill="hold" nodeType="clickPar">
                      <p:stCondLst>
                        <p:cond delay="indefinite"/>
                      </p:stCondLst>
                      <p:childTnLst>
                        <p:par>
                          <p:cTn id="18" fill="hold">
                            <p:stCondLst>
                              <p:cond delay="0"/>
                            </p:stCondLst>
                            <p:childTnLst>
                              <p:par>
                                <p:cTn id="19" presetID="53" presetClass="entr" presetSubtype="16" dur="500" fill="hold" nodeType="clickEffect">
                                  <p:stCondLst>
                                    <p:cond delay="0"/>
                                  </p:stCondLst>
                                  <p:childTnLst>
                                    <p:set>
                                      <p:cBhvr>
                                        <p:cTn id="20" dur="1" fill="hold">
                                          <p:stCondLst>
                                            <p:cond delay="0"/>
                                          </p:stCondLst>
                                        </p:cTn>
                                        <p:tgtEl>
                                          <p:spTgt spid="5">
                                            <p:txEl>
                                              <p:pRg st="3" end="3"/>
                                            </p:txEl>
                                          </p:spTgt>
                                        </p:tgtEl>
                                        <p:attrNameLst>
                                          <p:attrName>style.visibility</p:attrName>
                                        </p:attrNameLst>
                                      </p:cBhvr>
                                      <p:to>
                                        <p:strVal val="visible"/>
                                      </p:to>
                                    </p:set>
                                    <p:anim calcmode="lin" valueType="num">
                                      <p:cBhvr>
                                        <p:cTn id="21" dur="500" fill="hold"/>
                                        <p:tgtEl>
                                          <p:spTgt spid="5">
                                            <p:txEl>
                                              <p:pRg st="3" end="3"/>
                                            </p:txEl>
                                          </p:spTgt>
                                        </p:tgtEl>
                                        <p:attrNameLst>
                                          <p:attrName>ppt_w</p:attrName>
                                        </p:attrNameLst>
                                      </p:cBhvr>
                                      <p:tavLst>
                                        <p:tav tm="0">
                                          <p:val>
                                            <p:fltVal val="0"/>
                                          </p:val>
                                        </p:tav>
                                        <p:tav tm="100000">
                                          <p:val>
                                            <p:strVal val="#ppt_w"/>
                                          </p:val>
                                        </p:tav>
                                      </p:tavLst>
                                    </p:anim>
                                    <p:anim calcmode="lin" valueType="num">
                                      <p:cBhvr>
                                        <p:cTn id="22" dur="500" fill="hold"/>
                                        <p:tgtEl>
                                          <p:spTgt spid="5">
                                            <p:txEl>
                                              <p:pRg st="3" end="3"/>
                                            </p:txEl>
                                          </p:spTgt>
                                        </p:tgtEl>
                                        <p:attrNameLst>
                                          <p:attrName>ppt_h</p:attrName>
                                        </p:attrNameLst>
                                      </p:cBhvr>
                                      <p:tavLst>
                                        <p:tav tm="0">
                                          <p:val>
                                            <p:fltVal val="0"/>
                                          </p:val>
                                        </p:tav>
                                        <p:tav tm="100000">
                                          <p:val>
                                            <p:strVal val="#ppt_h"/>
                                          </p:val>
                                        </p:tav>
                                      </p:tavLst>
                                    </p:anim>
                                    <p:animEffect transition="in" filter="fade">
                                      <p:cBhvr>
                                        <p:cTn id="23"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Nadpis 1"/>
          <p:cNvSpPr>
            <a:spLocks noGrp="1"/>
          </p:cNvSpPr>
          <p:nvPr>
            <p:ph type="title"/>
          </p:nvPr>
        </p:nvSpPr>
        <p:spPr/>
        <p:txBody>
          <a:bodyPr/>
          <a:lstStyle/>
          <a:p>
            <a:r>
              <a:rPr lang="cs-CZ">
                <a:solidFill>
                  <a:srgbClr val="C00000"/>
                </a:solidFill>
                <a:latin typeface="Source Sans Pro Semibold" panose="020b0604020202020204" charset="-18"/>
              </a:rPr>
              <a:t>Neklasický vázaný extrém</a:t>
            </a:r>
            <a:endParaRPr lang="en-US">
              <a:solidFill>
                <a:srgbClr val="C00000"/>
              </a:solidFill>
              <a:latin typeface="Source Sans Pro Semibold" panose="020b0604020202020204" charset="-18"/>
            </a:endParaRPr>
          </a:p>
        </p:txBody>
      </p:sp>
      <p:sp>
        <p:nvSpPr>
          <p:cNvPr id="4" name="Zástupný symbol pro číslo snímku 3"/>
          <p:cNvSpPr>
            <a:spLocks noGrp="1"/>
          </p:cNvSpPr>
          <p:nvPr>
            <p:ph type="sldNum" sz="quarter" idx="12"/>
          </p:nvPr>
        </p:nvSpPr>
        <p:spPr/>
        <p:txBody>
          <a:bodyPr/>
          <a:lstStyle/>
          <a:p>
            <a:fld id="{58ACF089-6BD9-4FF9-8F05-3BF27D933551}" type="slidenum">
              <a:rPr lang="cs-CZ" smtClean="0"/>
              <a:t>75</a:t>
            </a:fld>
            <a:endParaRPr lang="cs-CZ"/>
          </a:p>
        </p:txBody>
      </p:sp>
      <p:sp>
        <p:nvSpPr>
          <p:cNvPr id="5" name="TextovéPole 4"/>
          <p:cNvSpPr txBox="1"/>
          <p:nvPr/>
        </p:nvSpPr>
        <p:spPr>
          <a:xfrm>
            <a:off x="1429881" y="1687700"/>
            <a:ext cx="9591466" cy="3767185"/>
          </a:xfrm>
          <a:prstGeom prst="rect">
            <a:avLst/>
          </a:prstGeom>
          <a:noFill/>
        </p:spPr>
        <p:txBody>
          <a:bodyPr wrap="square" rtlCol="0">
            <a:spAutoFit/>
          </a:bodyPr>
          <a:lstStyle>
            <a:defPPr>
              <a:defRPr lang="cs-CZ"/>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a:lstStyle>
          <a:p>
            <a:pPr indent="-731520">
              <a:buNone/>
              <a:defRPr/>
            </a:pPr>
            <a:r>
              <a:rPr lang="cs-CZ" altLang="cs-CZ" sz="2400">
                <a:solidFill>
                  <a:schemeClr val="accent1">
                    <a:lumMod val="50000"/>
                  </a:schemeClr>
                </a:solidFill>
                <a:latin typeface="Source Sans Pro Semibold" panose="020b0604020202020204" charset="-18"/>
              </a:rPr>
              <a:t>Formulace:</a:t>
            </a:r>
            <a:r>
              <a:rPr lang="cs-CZ" altLang="cs-CZ" sz="2400">
                <a:latin typeface="Source Sans Pro Semibold" panose="020b0604020202020204" charset="-18"/>
              </a:rPr>
              <a:t> </a:t>
            </a:r>
            <a:r>
              <a:rPr lang="cs-CZ" altLang="cs-CZ" sz="2400">
                <a:solidFill>
                  <a:srgbClr val="FF0000"/>
                </a:solidFill>
                <a:latin typeface="Source Sans Pro Semibold" panose="020b0604020202020204" charset="-18"/>
              </a:rPr>
              <a:t>min </a:t>
            </a:r>
            <a:r>
              <a:rPr lang="cs-CZ" altLang="cs-CZ" sz="2400" i="1">
                <a:solidFill>
                  <a:srgbClr val="FF0000"/>
                </a:solidFill>
                <a:latin typeface="Source Sans Pro Semibold" panose="020b0604020202020204" charset="-18"/>
              </a:rPr>
              <a:t>f</a:t>
            </a:r>
            <a:r>
              <a:rPr lang="cs-CZ" altLang="cs-CZ" sz="2400">
                <a:solidFill>
                  <a:srgbClr val="FF0000"/>
                </a:solidFill>
                <a:latin typeface="Source Sans Pro Semibold" panose="020b0604020202020204" charset="-18"/>
              </a:rPr>
              <a:t>(</a:t>
            </a:r>
            <a:r>
              <a:rPr lang="cs-CZ" altLang="cs-CZ" sz="2400" i="1">
                <a:solidFill>
                  <a:srgbClr val="FF0000"/>
                </a:solidFill>
                <a:latin typeface="Source Sans Pro Semibold" panose="020b0604020202020204" charset="-18"/>
              </a:rPr>
              <a:t>x</a:t>
            </a:r>
            <a:r>
              <a:rPr lang="cs-CZ" altLang="cs-CZ" sz="2400" baseline="-25000">
                <a:solidFill>
                  <a:srgbClr val="FF0000"/>
                </a:solidFill>
                <a:latin typeface="Source Sans Pro Semibold" panose="020b0604020202020204" charset="-18"/>
              </a:rPr>
              <a:t>1</a:t>
            </a:r>
            <a:r>
              <a:rPr lang="cs-CZ" altLang="cs-CZ" sz="2400">
                <a:solidFill>
                  <a:srgbClr val="FF0000"/>
                </a:solidFill>
                <a:latin typeface="Source Sans Pro Semibold" panose="020b0604020202020204" charset="-18"/>
              </a:rPr>
              <a:t>, …, </a:t>
            </a:r>
            <a:r>
              <a:rPr lang="cs-CZ" altLang="cs-CZ" sz="2400" i="1" err="1">
                <a:solidFill>
                  <a:srgbClr val="FF0000"/>
                </a:solidFill>
                <a:latin typeface="Source Sans Pro Semibold" panose="020b0604020202020204" charset="-18"/>
              </a:rPr>
              <a:t>x</a:t>
            </a:r>
            <a:r>
              <a:rPr lang="cs-CZ" altLang="cs-CZ" sz="2400" i="1" baseline="-25000" err="1">
                <a:solidFill>
                  <a:srgbClr val="FF0000"/>
                </a:solidFill>
                <a:latin typeface="Source Sans Pro Semibold" panose="020b0604020202020204" charset="-18"/>
              </a:rPr>
              <a:t>n</a:t>
            </a:r>
            <a:r>
              <a:rPr lang="cs-CZ" altLang="cs-CZ" sz="2400">
                <a:solidFill>
                  <a:srgbClr val="FF0000"/>
                </a:solidFill>
                <a:latin typeface="Source Sans Pro Semibold" panose="020b0604020202020204" charset="-18"/>
              </a:rPr>
              <a:t>), </a:t>
            </a:r>
          </a:p>
          <a:p>
            <a:pPr>
              <a:buNone/>
              <a:defRPr/>
            </a:pPr>
            <a:r>
              <a:rPr lang="cs-CZ" altLang="cs-CZ" sz="2400">
                <a:latin typeface="Source Sans Pro Semibold" panose="020b0604020202020204" charset="-18"/>
              </a:rPr>
              <a:t>při omezeních </a:t>
            </a:r>
            <a:r>
              <a:rPr lang="cs-CZ" altLang="cs-CZ" sz="2400" i="1" err="1">
                <a:solidFill>
                  <a:srgbClr val="FF0000"/>
                </a:solidFill>
                <a:latin typeface="Source Sans Pro Semibold" panose="020b0604020202020204" charset="-18"/>
              </a:rPr>
              <a:t>g</a:t>
            </a:r>
            <a:r>
              <a:rPr lang="cs-CZ" altLang="cs-CZ" sz="2400" i="1" baseline="-25000" err="1">
                <a:solidFill>
                  <a:srgbClr val="FF0000"/>
                </a:solidFill>
                <a:latin typeface="Source Sans Pro Semibold" panose="020b0604020202020204" charset="-18"/>
              </a:rPr>
              <a:t>j</a:t>
            </a:r>
            <a:r>
              <a:rPr lang="cs-CZ" altLang="cs-CZ" sz="2400">
                <a:solidFill>
                  <a:srgbClr val="FF0000"/>
                </a:solidFill>
                <a:latin typeface="Source Sans Pro Semibold" panose="020b0604020202020204" charset="-18"/>
              </a:rPr>
              <a:t>(</a:t>
            </a:r>
            <a:r>
              <a:rPr lang="cs-CZ" altLang="cs-CZ" sz="2400" i="1">
                <a:solidFill>
                  <a:srgbClr val="FF0000"/>
                </a:solidFill>
                <a:latin typeface="Source Sans Pro Semibold" panose="020b0604020202020204" charset="-18"/>
              </a:rPr>
              <a:t>x</a:t>
            </a:r>
            <a:r>
              <a:rPr lang="cs-CZ" altLang="cs-CZ" sz="2400" baseline="-25000">
                <a:solidFill>
                  <a:srgbClr val="FF0000"/>
                </a:solidFill>
                <a:latin typeface="Source Sans Pro Semibold" panose="020b0604020202020204" charset="-18"/>
              </a:rPr>
              <a:t>1</a:t>
            </a:r>
            <a:r>
              <a:rPr lang="cs-CZ" altLang="cs-CZ" sz="2400">
                <a:solidFill>
                  <a:srgbClr val="FF0000"/>
                </a:solidFill>
                <a:latin typeface="Source Sans Pro Semibold" panose="020b0604020202020204" charset="-18"/>
              </a:rPr>
              <a:t>, …, </a:t>
            </a:r>
            <a:r>
              <a:rPr lang="cs-CZ" altLang="cs-CZ" sz="2400" i="1" err="1">
                <a:solidFill>
                  <a:srgbClr val="FF0000"/>
                </a:solidFill>
                <a:latin typeface="Source Sans Pro Semibold" panose="020b0604020202020204" charset="-18"/>
              </a:rPr>
              <a:t>x</a:t>
            </a:r>
            <a:r>
              <a:rPr lang="cs-CZ" altLang="cs-CZ" sz="2400" i="1" baseline="-25000" err="1">
                <a:solidFill>
                  <a:srgbClr val="FF0000"/>
                </a:solidFill>
                <a:latin typeface="Source Sans Pro Semibold" panose="020b0604020202020204" charset="-18"/>
              </a:rPr>
              <a:t>n</a:t>
            </a:r>
            <a:r>
              <a:rPr lang="cs-CZ" altLang="cs-CZ" sz="2400">
                <a:solidFill>
                  <a:srgbClr val="FF0000"/>
                </a:solidFill>
                <a:latin typeface="Source Sans Pro Semibold" panose="020b0604020202020204" charset="-18"/>
              </a:rPr>
              <a:t>) </a:t>
            </a:r>
            <a:r>
              <a:rPr lang="cs-CZ" altLang="cs-CZ" sz="2400">
                <a:solidFill>
                  <a:srgbClr val="FF0000"/>
                </a:solidFill>
                <a:latin typeface="Source Sans Pro Semibold" panose="020b0604020202020204" charset="-18"/>
                <a:sym typeface="Symbol" pitchFamily="18" charset="2"/>
              </a:rPr>
              <a:t> 0,    </a:t>
            </a:r>
            <a:r>
              <a:rPr lang="cs-CZ" altLang="cs-CZ" sz="2400">
                <a:latin typeface="Source Sans Pro Semibold" panose="020b0604020202020204" charset="-18"/>
                <a:sym typeface="Symbol" pitchFamily="18" charset="2"/>
              </a:rPr>
              <a:t>j = 1, …, </a:t>
            </a:r>
            <a:r>
              <a:rPr lang="cs-CZ" altLang="cs-CZ" sz="2400" i="1">
                <a:latin typeface="Source Sans Pro Semibold" panose="020b0604020202020204" charset="-18"/>
                <a:sym typeface="Symbol" pitchFamily="18" charset="2"/>
              </a:rPr>
              <a:t>m</a:t>
            </a:r>
            <a:r>
              <a:rPr lang="cs-CZ" altLang="cs-CZ" sz="2400">
                <a:latin typeface="Source Sans Pro Semibold" panose="020b0604020202020204" charset="-18"/>
                <a:sym typeface="Symbol" pitchFamily="18" charset="2"/>
              </a:rPr>
              <a:t>	(NVE)</a:t>
            </a:r>
            <a:br>
              <a:rPr lang="cs-CZ" altLang="cs-CZ" sz="2400">
                <a:latin typeface="Source Sans Pro Semibold" panose="020b0604020202020204" charset="-18"/>
                <a:sym typeface="Symbol" pitchFamily="18" charset="2"/>
              </a:rPr>
            </a:br>
            <a:r>
              <a:rPr lang="cs-CZ" altLang="cs-CZ" sz="2400">
                <a:latin typeface="Source Sans Pro Semibold" panose="020b0604020202020204" charset="-18"/>
                <a:sym typeface="Symbol" pitchFamily="18" charset="2"/>
              </a:rPr>
              <a:t>a podmínkách nezápornosti					</a:t>
            </a:r>
            <a:br>
              <a:rPr lang="cs-CZ" altLang="cs-CZ" sz="2400">
                <a:latin typeface="Source Sans Pro Semibold" panose="020b0604020202020204" charset="-18"/>
                <a:sym typeface="Symbol" pitchFamily="18" charset="2"/>
              </a:rPr>
            </a:br>
            <a:r>
              <a:rPr lang="cs-CZ" altLang="cs-CZ" sz="2400">
                <a:latin typeface="Source Sans Pro Semibold" panose="020b0604020202020204" charset="-18"/>
                <a:sym typeface="Symbol" pitchFamily="18" charset="2"/>
              </a:rPr>
              <a:t>				</a:t>
            </a:r>
            <a:r>
              <a:rPr lang="cs-CZ" altLang="cs-CZ" sz="2400">
                <a:solidFill>
                  <a:srgbClr val="FF0000"/>
                </a:solidFill>
                <a:latin typeface="Source Sans Pro Semibold" panose="020b0604020202020204" charset="-18"/>
                <a:sym typeface="Symbol" pitchFamily="18" charset="2"/>
              </a:rPr>
              <a:t> </a:t>
            </a:r>
            <a:r>
              <a:rPr lang="cs-CZ" altLang="cs-CZ" sz="2400" i="1" err="1">
                <a:solidFill>
                  <a:srgbClr val="FF0000"/>
                </a:solidFill>
                <a:latin typeface="Source Sans Pro Semibold" panose="020b0604020202020204" charset="-18"/>
                <a:sym typeface="Symbol" pitchFamily="18" charset="2"/>
              </a:rPr>
              <a:t>x</a:t>
            </a:r>
            <a:r>
              <a:rPr lang="cs-CZ" altLang="cs-CZ" sz="2400" i="1" baseline="-25000" err="1">
                <a:solidFill>
                  <a:srgbClr val="FF0000"/>
                </a:solidFill>
                <a:latin typeface="Source Sans Pro Semibold" panose="020b0604020202020204" charset="-18"/>
                <a:sym typeface="Symbol" pitchFamily="18" charset="2"/>
              </a:rPr>
              <a:t>i</a:t>
            </a:r>
            <a:r>
              <a:rPr lang="cs-CZ" altLang="cs-CZ" sz="2400">
                <a:solidFill>
                  <a:srgbClr val="FF0000"/>
                </a:solidFill>
                <a:latin typeface="Source Sans Pro Semibold" panose="020b0604020202020204" charset="-18"/>
                <a:sym typeface="Symbol" pitchFamily="18" charset="2"/>
              </a:rPr>
              <a:t>  0,</a:t>
            </a:r>
            <a:r>
              <a:rPr lang="cs-CZ" altLang="cs-CZ" sz="2400">
                <a:latin typeface="Source Sans Pro Semibold" panose="020b0604020202020204" charset="-18"/>
                <a:sym typeface="Symbol" pitchFamily="18" charset="2"/>
              </a:rPr>
              <a:t>	         i = 1, …, </a:t>
            </a:r>
            <a:r>
              <a:rPr lang="cs-CZ" altLang="cs-CZ" sz="2400" i="1">
                <a:latin typeface="Source Sans Pro Semibold" panose="020b0604020202020204" charset="-18"/>
                <a:sym typeface="Symbol" pitchFamily="18" charset="2"/>
              </a:rPr>
              <a:t>n</a:t>
            </a:r>
            <a:endParaRPr lang="cs-CZ" altLang="cs-CZ" sz="2400">
              <a:latin typeface="Source Sans Pro Semibold" panose="020b0604020202020204" charset="-18"/>
              <a:sym typeface="Symbol" pitchFamily="18" charset="2"/>
            </a:endParaRPr>
          </a:p>
          <a:p>
            <a:pPr indent="-731520">
              <a:buNone/>
              <a:defRPr/>
            </a:pPr>
            <a:r>
              <a:rPr lang="cs-CZ" altLang="cs-CZ" sz="2400">
                <a:solidFill>
                  <a:schemeClr val="accent3"/>
                </a:solidFill>
                <a:latin typeface="Source Sans Pro Semibold" panose="020b0604020202020204" charset="-18"/>
                <a:sym typeface="Symbol" pitchFamily="18" charset="2"/>
              </a:rPr>
              <a:t>Poznámky:</a:t>
            </a:r>
          </a:p>
          <a:p>
            <a:pPr indent="-731520">
              <a:buClr>
                <a:schemeClr val="accent3"/>
              </a:buClr>
              <a:buFontTx/>
              <a:buAutoNum type="arabicPeriod"/>
              <a:defRPr/>
            </a:pPr>
            <a:r>
              <a:rPr lang="cs-CZ" altLang="cs-CZ" sz="2400">
                <a:latin typeface="Source Sans Pro Semibold" panose="020b0604020202020204" charset="-18"/>
                <a:sym typeface="Symbol" pitchFamily="18" charset="2"/>
              </a:rPr>
              <a:t>Maximum není omezující </a:t>
            </a:r>
            <a:r>
              <a:rPr lang="cs-CZ" altLang="cs-CZ" sz="2400">
                <a:latin typeface="Source Sans Pro Semibold" panose="020b0604020202020204" charset="-18"/>
                <a:sym typeface="Mathematica4Mono" pitchFamily="2" charset="2"/>
              </a:rPr>
              <a:t>→</a:t>
            </a:r>
            <a:r>
              <a:rPr lang="cs-CZ" altLang="cs-CZ" sz="2400">
                <a:latin typeface="Source Sans Pro Semibold" panose="020b0604020202020204" charset="-18"/>
                <a:sym typeface="Symbol" pitchFamily="18" charset="2"/>
              </a:rPr>
              <a:t> max </a:t>
            </a:r>
            <a:r>
              <a:rPr lang="cs-CZ" altLang="cs-CZ" sz="2400" i="1">
                <a:latin typeface="Source Sans Pro Semibold" panose="020b0604020202020204" charset="-18"/>
                <a:sym typeface="Symbol" pitchFamily="18" charset="2"/>
              </a:rPr>
              <a:t>f</a:t>
            </a:r>
            <a:r>
              <a:rPr lang="cs-CZ" altLang="cs-CZ" sz="2400">
                <a:latin typeface="Source Sans Pro Semibold" panose="020b0604020202020204" charset="-18"/>
                <a:sym typeface="Symbol" pitchFamily="18" charset="2"/>
              </a:rPr>
              <a:t>  = min(-</a:t>
            </a:r>
            <a:r>
              <a:rPr lang="cs-CZ" altLang="cs-CZ" sz="2400" i="1">
                <a:latin typeface="Source Sans Pro Semibold" panose="020b0604020202020204" charset="-18"/>
                <a:sym typeface="Symbol" pitchFamily="18" charset="2"/>
              </a:rPr>
              <a:t>f</a:t>
            </a:r>
            <a:r>
              <a:rPr lang="cs-CZ" altLang="cs-CZ" sz="2400">
                <a:latin typeface="Source Sans Pro Semibold" panose="020b0604020202020204" charset="-18"/>
                <a:sym typeface="Symbol" pitchFamily="18" charset="2"/>
              </a:rPr>
              <a:t>),</a:t>
            </a:r>
          </a:p>
          <a:p>
            <a:pPr indent="-731520">
              <a:buClr>
                <a:schemeClr val="accent3"/>
              </a:buClr>
              <a:buFontTx/>
              <a:buAutoNum type="arabicPeriod"/>
              <a:defRPr/>
            </a:pPr>
            <a:r>
              <a:rPr lang="cs-CZ" altLang="cs-CZ" sz="2400">
                <a:latin typeface="Source Sans Pro Semibold" panose="020b0604020202020204" charset="-18"/>
                <a:sym typeface="Symbol" pitchFamily="18" charset="2"/>
              </a:rPr>
              <a:t>Podmínka</a:t>
            </a:r>
            <a:r>
              <a:rPr lang="cs-CZ" altLang="cs-CZ" sz="2400" i="1">
                <a:latin typeface="Source Sans Pro Semibold" panose="020b0604020202020204" charset="-18"/>
                <a:sym typeface="Symbol" pitchFamily="18" charset="2"/>
              </a:rPr>
              <a:t> m</a:t>
            </a:r>
            <a:r>
              <a:rPr lang="cs-CZ" altLang="cs-CZ" sz="2400">
                <a:latin typeface="Source Sans Pro Semibold" panose="020b0604020202020204" charset="-18"/>
                <a:sym typeface="Symbol" pitchFamily="18" charset="2"/>
              </a:rPr>
              <a:t> &lt; </a:t>
            </a:r>
            <a:r>
              <a:rPr lang="cs-CZ" altLang="cs-CZ" sz="2400" i="1">
                <a:latin typeface="Source Sans Pro Semibold" panose="020b0604020202020204" charset="-18"/>
                <a:sym typeface="Symbol" pitchFamily="18" charset="2"/>
              </a:rPr>
              <a:t>n </a:t>
            </a:r>
            <a:r>
              <a:rPr lang="cs-CZ" altLang="cs-CZ" sz="2400">
                <a:latin typeface="Source Sans Pro Semibold" panose="020b0604020202020204" charset="-18"/>
                <a:sym typeface="Symbol" pitchFamily="18" charset="2"/>
              </a:rPr>
              <a:t>není podstatná, m je libovolné,</a:t>
            </a:r>
          </a:p>
          <a:p>
            <a:pPr indent="-731520">
              <a:buClr>
                <a:schemeClr val="accent3"/>
              </a:buClr>
              <a:buFontTx/>
              <a:buAutoNum type="arabicPeriod"/>
              <a:defRPr/>
            </a:pPr>
            <a:r>
              <a:rPr lang="cs-CZ" altLang="cs-CZ" sz="2400">
                <a:latin typeface="Source Sans Pro Semibold" panose="020b0604020202020204" charset="-18"/>
                <a:sym typeface="Symbol" pitchFamily="18" charset="2"/>
              </a:rPr>
              <a:t>Podmínky nezápornosti jsou podstatné.</a:t>
            </a:r>
          </a:p>
          <a:p>
            <a:pPr indent="-731520">
              <a:buClr>
                <a:schemeClr val="accent3"/>
              </a:buClr>
              <a:buFontTx/>
              <a:buAutoNum type="arabicPeriod"/>
              <a:defRPr/>
            </a:pPr>
            <a:r>
              <a:rPr lang="cs-CZ" altLang="cs-CZ" sz="2400">
                <a:latin typeface="Source Sans Pro Semibold" panose="020b0604020202020204" charset="-18"/>
                <a:sym typeface="Symbol" pitchFamily="18" charset="2"/>
              </a:rPr>
              <a:t>Řešení opět spočívá v sestrojení Lagrangeovy funkce:</a:t>
            </a:r>
          </a:p>
          <a:p>
            <a:pPr indent="-731520">
              <a:buClr>
                <a:schemeClr val="folHlink"/>
              </a:buClr>
              <a:buNone/>
              <a:defRPr/>
            </a:pPr>
            <a:endParaRPr lang="cs-CZ" altLang="cs-CZ">
              <a:latin typeface="Source Sans Pro Semibold" panose="020b0604020202020204" charset="-18"/>
              <a:sym typeface="Symbol" pitchFamily="18" charset="2"/>
            </a:endParaRPr>
          </a:p>
        </p:txBody>
      </p:sp>
      <p:graphicFrame>
        <p:nvGraphicFramePr>
          <p:cNvPr id="8" name="Object 7"/>
          <p:cNvGraphicFramePr>
            <a:graphicFrameLocks noChangeAspect="1"/>
          </p:cNvGraphicFramePr>
          <p:nvPr>
            <p:extLst>
              <p:ext uri="{D42A27DB-BD31-4B8C-83A1-F6EECF244321}">
                <p14:modId xmlns:p14="http://schemas.microsoft.com/office/powerpoint/2010/main" val="3634474928"/>
              </p:ext>
            </p:extLst>
          </p:nvPr>
        </p:nvGraphicFramePr>
        <p:xfrm>
          <a:off x="4281398" y="5157193"/>
          <a:ext cx="3664018" cy="903209"/>
        </p:xfrm>
        <a:graphic>
          <a:graphicData uri="http://schemas.openxmlformats.org/presentationml/2006/ole">
            <mc:AlternateContent>
              <mc:Choice xmlns:v="urn:schemas-microsoft-com:vml" Requires="v">
                <p:oleObj spid="_x0000_s1063" name="Equation" r:id="rId3" imgW="1803240" imgH="444240" progId="Equation.DSMT4">
                  <p:embed/>
                </p:oleObj>
              </mc:Choice>
              <mc:Fallback>
                <p:oleObj name="Equation" r:id="rId3" imgW="1803240" imgH="444240" progId="Equation.DSMT4">
                  <p:embed/>
                  <p:pic>
                    <p:nvPicPr>
                      <p:cNvPr id="0" name="OLE substitute image"/>
                      <p:cNvPicPr/>
                      <p:nvPr/>
                    </p:nvPicPr>
                    <p:blipFill>
                      <a:blip r:embed="rId4"/>
                      <a:stretch>
                        <a:fillRect/>
                      </a:stretch>
                    </p:blipFill>
                    <p:spPr>
                      <a:xfrm>
                        <a:off x="4281398" y="5157193"/>
                        <a:ext cx="3664018" cy="903209"/>
                      </a:xfrm>
                      <a:prstGeom prst="rect">
                        <a:avLst/>
                      </a:prstGeom>
                      <a:noFill/>
                      <a:ln w="19050" cmpd="sng">
                        <a:solidFill>
                          <a:srgbClr val="FF0000"/>
                        </a:solidFill>
                        <a:miter lim="800000"/>
                      </a:ln>
                      <a:effectLst/>
                    </p:spPr>
                  </p:pic>
                </p:oleObj>
              </mc:Fallback>
            </mc:AlternateContent>
          </a:graphicData>
        </a:graphic>
      </p:graphicFrame>
    </p:spTree>
    <p:extLst>
      <p:ext uri="{BB962C8B-B14F-4D97-AF65-F5344CB8AC3E}">
        <p14:creationId xmlns:p14="http://schemas.microsoft.com/office/powerpoint/2010/main" val="307828332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53" presetClass="entr" presetSubtype="16" dur="500" fill="hold" nodeType="click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anim calcmode="lin" valueType="num">
                                      <p:cBhvr>
                                        <p:cTn id="7" dur="500" fill="hold"/>
                                        <p:tgtEl>
                                          <p:spTgt spid="5">
                                            <p:txEl>
                                              <p:pRg st="3" end="3"/>
                                            </p:txEl>
                                          </p:spTgt>
                                        </p:tgtEl>
                                        <p:attrNameLst>
                                          <p:attrName>ppt_w</p:attrName>
                                        </p:attrNameLst>
                                      </p:cBhvr>
                                      <p:tavLst>
                                        <p:tav tm="0">
                                          <p:val>
                                            <p:fltVal val="0"/>
                                          </p:val>
                                        </p:tav>
                                        <p:tav tm="100000">
                                          <p:val>
                                            <p:strVal val="#ppt_w"/>
                                          </p:val>
                                        </p:tav>
                                      </p:tavLst>
                                    </p:anim>
                                    <p:anim calcmode="lin" valueType="num">
                                      <p:cBhvr>
                                        <p:cTn id="8" dur="500" fill="hold"/>
                                        <p:tgtEl>
                                          <p:spTgt spid="5">
                                            <p:txEl>
                                              <p:pRg st="3" end="3"/>
                                            </p:txEl>
                                          </p:spTgt>
                                        </p:tgtEl>
                                        <p:attrNameLst>
                                          <p:attrName>ppt_h</p:attrName>
                                        </p:attrNameLst>
                                      </p:cBhvr>
                                      <p:tavLst>
                                        <p:tav tm="0">
                                          <p:val>
                                            <p:fltVal val="0"/>
                                          </p:val>
                                        </p:tav>
                                        <p:tav tm="100000">
                                          <p:val>
                                            <p:strVal val="#ppt_h"/>
                                          </p:val>
                                        </p:tav>
                                      </p:tavLst>
                                    </p:anim>
                                    <p:animEffect transition="in" filter="fade">
                                      <p:cBhvr>
                                        <p:cTn id="9" dur="500"/>
                                        <p:tgtEl>
                                          <p:spTgt spid="5">
                                            <p:txEl>
                                              <p:pRg st="3" end="3"/>
                                            </p:txEl>
                                          </p:spTgt>
                                        </p:tgtEl>
                                      </p:cBhvr>
                                    </p:animEffect>
                                  </p:childTnLst>
                                </p:cTn>
                              </p:par>
                            </p:childTnLst>
                          </p:cTn>
                        </p:par>
                      </p:childTnLst>
                    </p:cTn>
                  </p:par>
                  <p:par>
                    <p:cTn id="10" fill="hold" nodeType="clickPar">
                      <p:stCondLst>
                        <p:cond delay="indefinite"/>
                      </p:stCondLst>
                      <p:childTnLst>
                        <p:par>
                          <p:cTn id="11" fill="hold">
                            <p:stCondLst>
                              <p:cond delay="0"/>
                            </p:stCondLst>
                            <p:childTnLst>
                              <p:par>
                                <p:cTn id="12" presetID="53" presetClass="entr" presetSubtype="16" dur="500" fill="hold" nodeType="clickEffect">
                                  <p:stCondLst>
                                    <p:cond delay="0"/>
                                  </p:stCondLst>
                                  <p:childTnLst>
                                    <p:set>
                                      <p:cBhvr>
                                        <p:cTn id="13" dur="1" fill="hold">
                                          <p:stCondLst>
                                            <p:cond delay="0"/>
                                          </p:stCondLst>
                                        </p:cTn>
                                        <p:tgtEl>
                                          <p:spTgt spid="5">
                                            <p:txEl>
                                              <p:pRg st="4" end="4"/>
                                            </p:txEl>
                                          </p:spTgt>
                                        </p:tgtEl>
                                        <p:attrNameLst>
                                          <p:attrName>style.visibility</p:attrName>
                                        </p:attrNameLst>
                                      </p:cBhvr>
                                      <p:to>
                                        <p:strVal val="visible"/>
                                      </p:to>
                                    </p:set>
                                    <p:anim calcmode="lin" valueType="num">
                                      <p:cBhvr>
                                        <p:cTn id="14" dur="500" fill="hold"/>
                                        <p:tgtEl>
                                          <p:spTgt spid="5">
                                            <p:txEl>
                                              <p:pRg st="4" end="4"/>
                                            </p:txEl>
                                          </p:spTgt>
                                        </p:tgtEl>
                                        <p:attrNameLst>
                                          <p:attrName>ppt_w</p:attrName>
                                        </p:attrNameLst>
                                      </p:cBhvr>
                                      <p:tavLst>
                                        <p:tav tm="0">
                                          <p:val>
                                            <p:fltVal val="0"/>
                                          </p:val>
                                        </p:tav>
                                        <p:tav tm="100000">
                                          <p:val>
                                            <p:strVal val="#ppt_w"/>
                                          </p:val>
                                        </p:tav>
                                      </p:tavLst>
                                    </p:anim>
                                    <p:anim calcmode="lin" valueType="num">
                                      <p:cBhvr>
                                        <p:cTn id="15" dur="500" fill="hold"/>
                                        <p:tgtEl>
                                          <p:spTgt spid="5">
                                            <p:txEl>
                                              <p:pRg st="4" end="4"/>
                                            </p:txEl>
                                          </p:spTgt>
                                        </p:tgtEl>
                                        <p:attrNameLst>
                                          <p:attrName>ppt_h</p:attrName>
                                        </p:attrNameLst>
                                      </p:cBhvr>
                                      <p:tavLst>
                                        <p:tav tm="0">
                                          <p:val>
                                            <p:fltVal val="0"/>
                                          </p:val>
                                        </p:tav>
                                        <p:tav tm="100000">
                                          <p:val>
                                            <p:strVal val="#ppt_h"/>
                                          </p:val>
                                        </p:tav>
                                      </p:tavLst>
                                    </p:anim>
                                    <p:animEffect transition="in" filter="fade">
                                      <p:cBhvr>
                                        <p:cTn id="16" dur="500"/>
                                        <p:tgtEl>
                                          <p:spTgt spid="5">
                                            <p:txEl>
                                              <p:pRg st="4" end="4"/>
                                            </p:txEl>
                                          </p:spTgt>
                                        </p:tgtEl>
                                      </p:cBhvr>
                                    </p:animEffect>
                                  </p:childTnLst>
                                </p:cTn>
                              </p:par>
                            </p:childTnLst>
                          </p:cTn>
                        </p:par>
                      </p:childTnLst>
                    </p:cTn>
                  </p:par>
                  <p:par>
                    <p:cTn id="17" fill="hold" nodeType="clickPar">
                      <p:stCondLst>
                        <p:cond delay="indefinite"/>
                      </p:stCondLst>
                      <p:childTnLst>
                        <p:par>
                          <p:cTn id="18" fill="hold">
                            <p:stCondLst>
                              <p:cond delay="0"/>
                            </p:stCondLst>
                            <p:childTnLst>
                              <p:par>
                                <p:cTn id="19" presetID="53" presetClass="entr" presetSubtype="16" dur="500" fill="hold" nodeType="clickEffect">
                                  <p:stCondLst>
                                    <p:cond delay="0"/>
                                  </p:stCondLst>
                                  <p:childTnLst>
                                    <p:set>
                                      <p:cBhvr>
                                        <p:cTn id="20" dur="1" fill="hold">
                                          <p:stCondLst>
                                            <p:cond delay="0"/>
                                          </p:stCondLst>
                                        </p:cTn>
                                        <p:tgtEl>
                                          <p:spTgt spid="5">
                                            <p:txEl>
                                              <p:pRg st="5" end="5"/>
                                            </p:txEl>
                                          </p:spTgt>
                                        </p:tgtEl>
                                        <p:attrNameLst>
                                          <p:attrName>style.visibility</p:attrName>
                                        </p:attrNameLst>
                                      </p:cBhvr>
                                      <p:to>
                                        <p:strVal val="visible"/>
                                      </p:to>
                                    </p:set>
                                    <p:anim calcmode="lin" valueType="num">
                                      <p:cBhvr>
                                        <p:cTn id="21" dur="500" fill="hold"/>
                                        <p:tgtEl>
                                          <p:spTgt spid="5">
                                            <p:txEl>
                                              <p:pRg st="5" end="5"/>
                                            </p:txEl>
                                          </p:spTgt>
                                        </p:tgtEl>
                                        <p:attrNameLst>
                                          <p:attrName>ppt_w</p:attrName>
                                        </p:attrNameLst>
                                      </p:cBhvr>
                                      <p:tavLst>
                                        <p:tav tm="0">
                                          <p:val>
                                            <p:fltVal val="0"/>
                                          </p:val>
                                        </p:tav>
                                        <p:tav tm="100000">
                                          <p:val>
                                            <p:strVal val="#ppt_w"/>
                                          </p:val>
                                        </p:tav>
                                      </p:tavLst>
                                    </p:anim>
                                    <p:anim calcmode="lin" valueType="num">
                                      <p:cBhvr>
                                        <p:cTn id="22" dur="500" fill="hold"/>
                                        <p:tgtEl>
                                          <p:spTgt spid="5">
                                            <p:txEl>
                                              <p:pRg st="5" end="5"/>
                                            </p:txEl>
                                          </p:spTgt>
                                        </p:tgtEl>
                                        <p:attrNameLst>
                                          <p:attrName>ppt_h</p:attrName>
                                        </p:attrNameLst>
                                      </p:cBhvr>
                                      <p:tavLst>
                                        <p:tav tm="0">
                                          <p:val>
                                            <p:fltVal val="0"/>
                                          </p:val>
                                        </p:tav>
                                        <p:tav tm="100000">
                                          <p:val>
                                            <p:strVal val="#ppt_h"/>
                                          </p:val>
                                        </p:tav>
                                      </p:tavLst>
                                    </p:anim>
                                    <p:animEffect transition="in" filter="fade">
                                      <p:cBhvr>
                                        <p:cTn id="23" dur="500"/>
                                        <p:tgtEl>
                                          <p:spTgt spid="5">
                                            <p:txEl>
                                              <p:pRg st="5" end="5"/>
                                            </p:txEl>
                                          </p:spTgt>
                                        </p:tgtEl>
                                      </p:cBhvr>
                                    </p:animEffect>
                                  </p:childTnLst>
                                </p:cTn>
                              </p:par>
                            </p:childTnLst>
                          </p:cTn>
                        </p:par>
                      </p:childTnLst>
                    </p:cTn>
                  </p:par>
                  <p:par>
                    <p:cTn id="24" fill="hold" nodeType="clickPar">
                      <p:stCondLst>
                        <p:cond delay="indefinite"/>
                      </p:stCondLst>
                      <p:childTnLst>
                        <p:par>
                          <p:cTn id="25" fill="hold">
                            <p:stCondLst>
                              <p:cond delay="0"/>
                            </p:stCondLst>
                            <p:childTnLst>
                              <p:par>
                                <p:cTn id="26" presetID="53" presetClass="entr" presetSubtype="16" dur="500" fill="hold" nodeType="clickEffect">
                                  <p:stCondLst>
                                    <p:cond delay="0"/>
                                  </p:stCondLst>
                                  <p:childTnLst>
                                    <p:set>
                                      <p:cBhvr>
                                        <p:cTn id="27" dur="1" fill="hold">
                                          <p:stCondLst>
                                            <p:cond delay="0"/>
                                          </p:stCondLst>
                                        </p:cTn>
                                        <p:tgtEl>
                                          <p:spTgt spid="5">
                                            <p:txEl>
                                              <p:pRg st="6" end="6"/>
                                            </p:txEl>
                                          </p:spTgt>
                                        </p:tgtEl>
                                        <p:attrNameLst>
                                          <p:attrName>style.visibility</p:attrName>
                                        </p:attrNameLst>
                                      </p:cBhvr>
                                      <p:to>
                                        <p:strVal val="visible"/>
                                      </p:to>
                                    </p:set>
                                    <p:anim calcmode="lin" valueType="num">
                                      <p:cBhvr>
                                        <p:cTn id="28" dur="500" fill="hold"/>
                                        <p:tgtEl>
                                          <p:spTgt spid="5">
                                            <p:txEl>
                                              <p:pRg st="6" end="6"/>
                                            </p:txEl>
                                          </p:spTgt>
                                        </p:tgtEl>
                                        <p:attrNameLst>
                                          <p:attrName>ppt_w</p:attrName>
                                        </p:attrNameLst>
                                      </p:cBhvr>
                                      <p:tavLst>
                                        <p:tav tm="0">
                                          <p:val>
                                            <p:fltVal val="0"/>
                                          </p:val>
                                        </p:tav>
                                        <p:tav tm="100000">
                                          <p:val>
                                            <p:strVal val="#ppt_w"/>
                                          </p:val>
                                        </p:tav>
                                      </p:tavLst>
                                    </p:anim>
                                    <p:anim calcmode="lin" valueType="num">
                                      <p:cBhvr>
                                        <p:cTn id="29" dur="500" fill="hold"/>
                                        <p:tgtEl>
                                          <p:spTgt spid="5">
                                            <p:txEl>
                                              <p:pRg st="6" end="6"/>
                                            </p:txEl>
                                          </p:spTgt>
                                        </p:tgtEl>
                                        <p:attrNameLst>
                                          <p:attrName>ppt_h</p:attrName>
                                        </p:attrNameLst>
                                      </p:cBhvr>
                                      <p:tavLst>
                                        <p:tav tm="0">
                                          <p:val>
                                            <p:fltVal val="0"/>
                                          </p:val>
                                        </p:tav>
                                        <p:tav tm="100000">
                                          <p:val>
                                            <p:strVal val="#ppt_h"/>
                                          </p:val>
                                        </p:tav>
                                      </p:tavLst>
                                    </p:anim>
                                    <p:animEffect transition="in" filter="fade">
                                      <p:cBhvr>
                                        <p:cTn id="30" dur="500"/>
                                        <p:tgtEl>
                                          <p:spTgt spid="5">
                                            <p:txEl>
                                              <p:pRg st="6" end="6"/>
                                            </p:txEl>
                                          </p:spTgt>
                                        </p:tgtEl>
                                      </p:cBhvr>
                                    </p:animEffect>
                                  </p:childTnLst>
                                </p:cTn>
                              </p:par>
                              <p:par>
                                <p:cTn id="31" presetID="53" presetClass="entr" presetSubtype="16" dur="500" fill="hold" nodeType="withEffect">
                                  <p:stCondLst>
                                    <p:cond delay="0"/>
                                  </p:stCondLst>
                                  <p:childTnLst>
                                    <p:set>
                                      <p:cBhvr>
                                        <p:cTn id="32" dur="1" fill="hold">
                                          <p:stCondLst>
                                            <p:cond delay="0"/>
                                          </p:stCondLst>
                                        </p:cTn>
                                        <p:tgtEl>
                                          <p:spTgt spid="8"/>
                                        </p:tgtEl>
                                        <p:attrNameLst>
                                          <p:attrName>style.visibility</p:attrName>
                                        </p:attrNameLst>
                                      </p:cBhvr>
                                      <p:to>
                                        <p:strVal val="visible"/>
                                      </p:to>
                                    </p:set>
                                    <p:anim calcmode="lin" valueType="num">
                                      <p:cBhvr>
                                        <p:cTn id="33" dur="500" fill="hold"/>
                                        <p:tgtEl>
                                          <p:spTgt spid="8"/>
                                        </p:tgtEl>
                                        <p:attrNameLst>
                                          <p:attrName>ppt_w</p:attrName>
                                        </p:attrNameLst>
                                      </p:cBhvr>
                                      <p:tavLst>
                                        <p:tav tm="0">
                                          <p:val>
                                            <p:fltVal val="0"/>
                                          </p:val>
                                        </p:tav>
                                        <p:tav tm="100000">
                                          <p:val>
                                            <p:strVal val="#ppt_w"/>
                                          </p:val>
                                        </p:tav>
                                      </p:tavLst>
                                    </p:anim>
                                    <p:anim calcmode="lin" valueType="num">
                                      <p:cBhvr>
                                        <p:cTn id="34" dur="500" fill="hold"/>
                                        <p:tgtEl>
                                          <p:spTgt spid="8"/>
                                        </p:tgtEl>
                                        <p:attrNameLst>
                                          <p:attrName>ppt_h</p:attrName>
                                        </p:attrNameLst>
                                      </p:cBhvr>
                                      <p:tavLst>
                                        <p:tav tm="0">
                                          <p:val>
                                            <p:fltVal val="0"/>
                                          </p:val>
                                        </p:tav>
                                        <p:tav tm="100000">
                                          <p:val>
                                            <p:strVal val="#ppt_h"/>
                                          </p:val>
                                        </p:tav>
                                      </p:tavLst>
                                    </p:anim>
                                    <p:animEffect transition="in" filter="fade">
                                      <p:cBhvr>
                                        <p:cTn id="3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Nadpis 1"/>
          <p:cNvSpPr>
            <a:spLocks noGrp="1"/>
          </p:cNvSpPr>
          <p:nvPr>
            <p:ph type="title"/>
          </p:nvPr>
        </p:nvSpPr>
        <p:spPr/>
        <p:txBody>
          <a:bodyPr/>
          <a:lstStyle/>
          <a:p>
            <a:r>
              <a:rPr lang="cs-CZ">
                <a:solidFill>
                  <a:srgbClr val="C00000"/>
                </a:solidFill>
              </a:rPr>
              <a:t>Neklasický vázaný extrém</a:t>
            </a:r>
            <a:endParaRPr lang="en-US">
              <a:solidFill>
                <a:srgbClr val="C00000"/>
              </a:solidFill>
            </a:endParaRPr>
          </a:p>
        </p:txBody>
      </p:sp>
      <p:sp>
        <p:nvSpPr>
          <p:cNvPr id="4" name="Zástupný symbol pro číslo snímku 3"/>
          <p:cNvSpPr>
            <a:spLocks noGrp="1"/>
          </p:cNvSpPr>
          <p:nvPr>
            <p:ph type="sldNum" sz="quarter" idx="12"/>
          </p:nvPr>
        </p:nvSpPr>
        <p:spPr/>
        <p:txBody>
          <a:bodyPr/>
          <a:lstStyle/>
          <a:p>
            <a:fld id="{58ACF089-6BD9-4FF9-8F05-3BF27D933551}" type="slidenum">
              <a:rPr lang="cs-CZ" smtClean="0"/>
              <a:t>76</a:t>
            </a:fld>
            <a:endParaRPr lang="cs-CZ"/>
          </a:p>
        </p:txBody>
      </p:sp>
      <p:sp>
        <p:nvSpPr>
          <p:cNvPr id="5" name="TextovéPole 4"/>
          <p:cNvSpPr txBox="1"/>
          <p:nvPr/>
        </p:nvSpPr>
        <p:spPr>
          <a:xfrm>
            <a:off x="1602701" y="1673352"/>
            <a:ext cx="9245828" cy="3848438"/>
          </a:xfrm>
          <a:prstGeom prst="rect">
            <a:avLst/>
          </a:prstGeom>
          <a:noFill/>
        </p:spPr>
        <p:txBody>
          <a:bodyPr wrap="square" rtlCol="0">
            <a:spAutoFit/>
          </a:bodyPr>
          <a:lstStyle>
            <a:defPPr>
              <a:defRPr lang="cs-CZ"/>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a:lstStyle>
          <a:p>
            <a:pPr marL="731520" indent="-731520">
              <a:lnSpc>
                <a:spcPct val="110000"/>
              </a:lnSpc>
              <a:buClr>
                <a:schemeClr val="folHlink"/>
              </a:buClr>
              <a:buNone/>
              <a:defRPr/>
            </a:pPr>
            <a:r>
              <a:rPr lang="cs-CZ" altLang="cs-CZ" sz="2160">
                <a:solidFill>
                  <a:schemeClr val="accent1">
                    <a:lumMod val="50000"/>
                  </a:schemeClr>
                </a:solidFill>
                <a:latin typeface="Source Sans Pro Semibold" panose="020b0604020202020204" charset="-18"/>
                <a:sym typeface="Symbol" pitchFamily="18" charset="2"/>
              </a:rPr>
              <a:t>Analytické řešení spočívá v </a:t>
            </a:r>
            <a:r>
              <a:rPr lang="cs-CZ" altLang="cs-CZ" sz="2160">
                <a:latin typeface="Source Sans Pro Semibold" panose="020b0604020202020204" charset="-18"/>
                <a:sym typeface="Symbol" pitchFamily="18" charset="2"/>
              </a:rPr>
              <a:t>Kuhn-Tuckerově větě (také věta o sedlovém bodě), která zní:</a:t>
            </a:r>
            <a:endParaRPr lang="cs-CZ" altLang="cs-CZ">
              <a:solidFill>
                <a:schemeClr val="accent1">
                  <a:lumMod val="50000"/>
                </a:schemeClr>
              </a:solidFill>
              <a:latin typeface="Source Sans Pro Semibold" panose="020b0604020202020204" charset="-18"/>
              <a:sym typeface="Symbol" pitchFamily="18" charset="2"/>
            </a:endParaRPr>
          </a:p>
          <a:p>
            <a:pPr marL="731520" indent="-731520">
              <a:lnSpc>
                <a:spcPct val="110000"/>
              </a:lnSpc>
              <a:buClr>
                <a:schemeClr val="folHlink"/>
              </a:buClr>
              <a:buNone/>
              <a:defRPr/>
            </a:pPr>
            <a:endParaRPr lang="cs-CZ" altLang="cs-CZ">
              <a:solidFill>
                <a:schemeClr val="accent1">
                  <a:lumMod val="50000"/>
                </a:schemeClr>
              </a:solidFill>
              <a:latin typeface="Source Sans Pro Semibold" panose="020b0604020202020204" charset="-18"/>
              <a:sym typeface="Symbol" pitchFamily="18" charset="2"/>
            </a:endParaRPr>
          </a:p>
          <a:p>
            <a:pPr>
              <a:lnSpc>
                <a:spcPct val="110000"/>
              </a:lnSpc>
              <a:buClr>
                <a:schemeClr val="folHlink"/>
              </a:buClr>
              <a:tabLst>
                <a:tab pos="6027420"/>
              </a:tabLst>
              <a:defRPr/>
            </a:pPr>
            <a:r>
              <a:rPr lang="cs-CZ" altLang="cs-CZ" sz="2160">
                <a:latin typeface="Source Sans Pro Semibold" panose="020b0604020202020204" charset="-18"/>
                <a:sym typeface="Symbol" pitchFamily="18" charset="2"/>
              </a:rPr>
              <a:t>Je-li Lagrangeova funkce pro NVE definována:                                          </a:t>
            </a:r>
          </a:p>
          <a:p>
            <a:pPr>
              <a:lnSpc>
                <a:spcPct val="110000"/>
              </a:lnSpc>
              <a:buClr>
                <a:schemeClr val="folHlink"/>
              </a:buClr>
              <a:tabLst>
                <a:tab pos="6027420"/>
              </a:tabLst>
              <a:defRPr/>
            </a:pPr>
            <a:endParaRPr lang="cs-CZ" altLang="cs-CZ">
              <a:latin typeface="Source Sans Pro Semibold" panose="020b0604020202020204" charset="-18"/>
              <a:sym typeface="Symbol" pitchFamily="18" charset="2"/>
            </a:endParaRPr>
          </a:p>
          <a:p>
            <a:pPr>
              <a:lnSpc>
                <a:spcPct val="110000"/>
              </a:lnSpc>
              <a:buClr>
                <a:schemeClr val="folHlink"/>
              </a:buClr>
              <a:tabLst>
                <a:tab pos="6027420"/>
              </a:tabLst>
              <a:defRPr/>
            </a:pPr>
            <a:r>
              <a:rPr lang="cs-CZ" altLang="cs-CZ" sz="2160">
                <a:latin typeface="Source Sans Pro Semibold" panose="020b0604020202020204" charset="-18"/>
                <a:sym typeface="Symbol" pitchFamily="18" charset="2"/>
              </a:rPr>
              <a:t>A jestliže existuje </a:t>
            </a:r>
            <a:r>
              <a:rPr lang="cs-CZ" altLang="cs-CZ" sz="2160" i="1">
                <a:latin typeface="Source Sans Pro Semibold" panose="020b0604020202020204" charset="-18"/>
                <a:sym typeface="Symbol" pitchFamily="18" charset="2"/>
              </a:rPr>
              <a:t>x</a:t>
            </a:r>
            <a:r>
              <a:rPr lang="cs-CZ" altLang="cs-CZ" sz="2160" baseline="-25000">
                <a:latin typeface="Source Sans Pro Semibold" panose="020b0604020202020204" charset="-18"/>
                <a:sym typeface="Symbol" pitchFamily="18" charset="2"/>
              </a:rPr>
              <a:t>0</a:t>
            </a:r>
            <a:r>
              <a:rPr lang="cs-CZ" altLang="cs-CZ" sz="2160">
                <a:latin typeface="Source Sans Pro Semibold" panose="020b0604020202020204" charset="-18"/>
                <a:sym typeface="Symbol" pitchFamily="18" charset="2"/>
              </a:rPr>
              <a:t>  0 a </a:t>
            </a:r>
            <a:r>
              <a:rPr lang="cs-CZ" altLang="cs-CZ" sz="2160" i="1">
                <a:latin typeface="Source Sans Pro Semibold" panose="020b0604020202020204" charset="-18"/>
                <a:sym typeface="Symbol" pitchFamily="18" charset="2"/>
              </a:rPr>
              <a:t></a:t>
            </a:r>
            <a:r>
              <a:rPr lang="cs-CZ" altLang="cs-CZ" sz="2160" baseline="-25000">
                <a:latin typeface="Source Sans Pro Semibold" panose="020b0604020202020204" charset="-18"/>
                <a:sym typeface="Symbol" pitchFamily="18" charset="2"/>
              </a:rPr>
              <a:t>0 </a:t>
            </a:r>
            <a:r>
              <a:rPr lang="cs-CZ" altLang="cs-CZ" sz="2160">
                <a:latin typeface="Source Sans Pro Semibold" panose="020b0604020202020204" charset="-18"/>
                <a:sym typeface="Symbol" pitchFamily="18" charset="2"/>
              </a:rPr>
              <a:t> 0 tak, že pro </a:t>
            </a:r>
            <a:r>
              <a:rPr lang="cs-CZ" altLang="cs-CZ" sz="2160" i="1">
                <a:latin typeface="Source Sans Pro Semibold" panose="020b0604020202020204" charset="-18"/>
                <a:sym typeface="Symbol" pitchFamily="18" charset="2"/>
              </a:rPr>
              <a:t>x</a:t>
            </a:r>
            <a:r>
              <a:rPr lang="cs-CZ" altLang="cs-CZ" sz="2160">
                <a:latin typeface="Source Sans Pro Semibold" panose="020b0604020202020204" charset="-18"/>
                <a:sym typeface="Symbol" pitchFamily="18" charset="2"/>
              </a:rPr>
              <a:t>  0 </a:t>
            </a:r>
            <a:r>
              <a:rPr lang="cs-CZ" altLang="cs-CZ" sz="2160" i="1">
                <a:latin typeface="Source Sans Pro Semibold" panose="020b0604020202020204" charset="-18"/>
                <a:sym typeface="Symbol" pitchFamily="18" charset="2"/>
              </a:rPr>
              <a:t> </a:t>
            </a:r>
            <a:r>
              <a:rPr lang="cs-CZ" altLang="cs-CZ" sz="2160">
                <a:latin typeface="Source Sans Pro Semibold" panose="020b0604020202020204" charset="-18"/>
                <a:sym typeface="Symbol" pitchFamily="18" charset="2"/>
              </a:rPr>
              <a:t> 0 platí:</a:t>
            </a:r>
          </a:p>
          <a:p>
            <a:pPr>
              <a:lnSpc>
                <a:spcPct val="110000"/>
              </a:lnSpc>
              <a:buClr>
                <a:schemeClr val="folHlink"/>
              </a:buClr>
              <a:tabLst>
                <a:tab pos="6027420"/>
              </a:tabLst>
              <a:defRPr/>
            </a:pPr>
            <a:br>
              <a:rPr lang="cs-CZ" altLang="cs-CZ" sz="2160">
                <a:latin typeface="Source Sans Pro Semibold" panose="020b0604020202020204" charset="-18"/>
                <a:sym typeface="Symbol" pitchFamily="18" charset="2"/>
              </a:rPr>
            </a:br>
            <a:r>
              <a:rPr lang="cs-CZ" altLang="cs-CZ" sz="2160">
                <a:latin typeface="Source Sans Pro Semibold" panose="020b0604020202020204" charset="-18"/>
                <a:sym typeface="Symbol" pitchFamily="18" charset="2"/>
              </a:rPr>
              <a:t>            </a:t>
            </a:r>
            <a:r>
              <a:rPr lang="cs-CZ" altLang="cs-CZ" sz="2400" b="1" i="1">
                <a:solidFill>
                  <a:srgbClr val="FF0000"/>
                </a:solidFill>
                <a:latin typeface="Source Sans Pro Semibold" panose="020b0604020202020204" charset="-18"/>
                <a:sym typeface="Symbol" pitchFamily="18" charset="2"/>
              </a:rPr>
              <a:t></a:t>
            </a:r>
            <a:r>
              <a:rPr lang="cs-CZ" altLang="cs-CZ" sz="2400" b="1">
                <a:solidFill>
                  <a:srgbClr val="FF0000"/>
                </a:solidFill>
                <a:latin typeface="Source Sans Pro Semibold" panose="020b0604020202020204" charset="-18"/>
                <a:sym typeface="Symbol" pitchFamily="18" charset="2"/>
              </a:rPr>
              <a:t>(</a:t>
            </a:r>
            <a:r>
              <a:rPr lang="cs-CZ" altLang="cs-CZ" sz="2400" b="1" i="1">
                <a:solidFill>
                  <a:srgbClr val="FF0000"/>
                </a:solidFill>
                <a:latin typeface="Source Sans Pro Semibold" panose="020b0604020202020204" charset="-18"/>
                <a:sym typeface="Symbol" pitchFamily="18" charset="2"/>
              </a:rPr>
              <a:t>x</a:t>
            </a:r>
            <a:r>
              <a:rPr lang="cs-CZ" altLang="cs-CZ" sz="2400" b="1" baseline="-25000">
                <a:solidFill>
                  <a:srgbClr val="FF0000"/>
                </a:solidFill>
                <a:latin typeface="Source Sans Pro Semibold" panose="020b0604020202020204" charset="-18"/>
                <a:sym typeface="Symbol" pitchFamily="18" charset="2"/>
              </a:rPr>
              <a:t>0</a:t>
            </a:r>
            <a:r>
              <a:rPr lang="cs-CZ" altLang="cs-CZ" sz="2400" b="1">
                <a:solidFill>
                  <a:srgbClr val="FF0000"/>
                </a:solidFill>
                <a:latin typeface="Source Sans Pro Semibold" panose="020b0604020202020204" charset="-18"/>
                <a:sym typeface="Symbol" pitchFamily="18" charset="2"/>
              </a:rPr>
              <a:t>,</a:t>
            </a:r>
            <a:r>
              <a:rPr lang="cs-CZ" altLang="cs-CZ" sz="2400" b="1" i="1">
                <a:solidFill>
                  <a:srgbClr val="FF0000"/>
                </a:solidFill>
                <a:latin typeface="Source Sans Pro Semibold" panose="020b0604020202020204" charset="-18"/>
                <a:sym typeface="Symbol" pitchFamily="18" charset="2"/>
              </a:rPr>
              <a:t> </a:t>
            </a:r>
            <a:r>
              <a:rPr lang="cs-CZ" altLang="cs-CZ" sz="2400" b="1">
                <a:solidFill>
                  <a:srgbClr val="FF0000"/>
                </a:solidFill>
                <a:latin typeface="Source Sans Pro Semibold" panose="020b0604020202020204" charset="-18"/>
                <a:sym typeface="Symbol" pitchFamily="18" charset="2"/>
              </a:rPr>
              <a:t>)  </a:t>
            </a:r>
            <a:r>
              <a:rPr lang="cs-CZ" altLang="cs-CZ" sz="2400" b="1" i="1">
                <a:solidFill>
                  <a:srgbClr val="FF0000"/>
                </a:solidFill>
                <a:latin typeface="Source Sans Pro Semibold" panose="020b0604020202020204" charset="-18"/>
                <a:sym typeface="Symbol" pitchFamily="18" charset="2"/>
              </a:rPr>
              <a:t></a:t>
            </a:r>
            <a:r>
              <a:rPr lang="cs-CZ" altLang="cs-CZ" sz="2400" b="1">
                <a:solidFill>
                  <a:srgbClr val="FF0000"/>
                </a:solidFill>
                <a:latin typeface="Source Sans Pro Semibold" panose="020b0604020202020204" charset="-18"/>
                <a:sym typeface="Symbol" pitchFamily="18" charset="2"/>
              </a:rPr>
              <a:t>(</a:t>
            </a:r>
            <a:r>
              <a:rPr lang="cs-CZ" altLang="cs-CZ" sz="2400" b="1" i="1">
                <a:solidFill>
                  <a:srgbClr val="FF0000"/>
                </a:solidFill>
                <a:latin typeface="Source Sans Pro Semibold" panose="020b0604020202020204" charset="-18"/>
                <a:sym typeface="Symbol" pitchFamily="18" charset="2"/>
              </a:rPr>
              <a:t>x</a:t>
            </a:r>
            <a:r>
              <a:rPr lang="cs-CZ" altLang="cs-CZ" sz="2400" b="1" baseline="-25000">
                <a:solidFill>
                  <a:srgbClr val="FF0000"/>
                </a:solidFill>
                <a:latin typeface="Source Sans Pro Semibold" panose="020b0604020202020204" charset="-18"/>
                <a:sym typeface="Symbol" pitchFamily="18" charset="2"/>
              </a:rPr>
              <a:t>0</a:t>
            </a:r>
            <a:r>
              <a:rPr lang="cs-CZ" altLang="cs-CZ" sz="2400" b="1">
                <a:solidFill>
                  <a:srgbClr val="FF0000"/>
                </a:solidFill>
                <a:latin typeface="Source Sans Pro Semibold" panose="020b0604020202020204" charset="-18"/>
                <a:sym typeface="Symbol" pitchFamily="18" charset="2"/>
              </a:rPr>
              <a:t>,</a:t>
            </a:r>
            <a:r>
              <a:rPr lang="cs-CZ" altLang="cs-CZ" sz="2400" b="1" i="1">
                <a:solidFill>
                  <a:srgbClr val="FF0000"/>
                </a:solidFill>
                <a:latin typeface="Source Sans Pro Semibold" panose="020b0604020202020204" charset="-18"/>
                <a:sym typeface="Symbol" pitchFamily="18" charset="2"/>
              </a:rPr>
              <a:t></a:t>
            </a:r>
            <a:r>
              <a:rPr lang="cs-CZ" altLang="cs-CZ" sz="2400" b="1" baseline="-25000">
                <a:solidFill>
                  <a:srgbClr val="FF0000"/>
                </a:solidFill>
                <a:latin typeface="Source Sans Pro Semibold" panose="020b0604020202020204" charset="-18"/>
                <a:sym typeface="Symbol" pitchFamily="18" charset="2"/>
              </a:rPr>
              <a:t>0</a:t>
            </a:r>
            <a:r>
              <a:rPr lang="cs-CZ" altLang="cs-CZ" sz="2400" b="1">
                <a:solidFill>
                  <a:srgbClr val="FF0000"/>
                </a:solidFill>
                <a:latin typeface="Source Sans Pro Semibold" panose="020b0604020202020204" charset="-18"/>
                <a:sym typeface="Symbol" pitchFamily="18" charset="2"/>
              </a:rPr>
              <a:t>)  </a:t>
            </a:r>
            <a:r>
              <a:rPr lang="cs-CZ" altLang="cs-CZ" sz="2400" b="1" i="1">
                <a:solidFill>
                  <a:srgbClr val="FF0000"/>
                </a:solidFill>
                <a:latin typeface="Source Sans Pro Semibold" panose="020b0604020202020204" charset="-18"/>
                <a:sym typeface="Symbol" pitchFamily="18" charset="2"/>
              </a:rPr>
              <a:t></a:t>
            </a:r>
            <a:r>
              <a:rPr lang="cs-CZ" altLang="cs-CZ" sz="2400" b="1">
                <a:solidFill>
                  <a:srgbClr val="FF0000"/>
                </a:solidFill>
                <a:latin typeface="Source Sans Pro Semibold" panose="020b0604020202020204" charset="-18"/>
                <a:sym typeface="Symbol" pitchFamily="18" charset="2"/>
              </a:rPr>
              <a:t>(</a:t>
            </a:r>
            <a:r>
              <a:rPr lang="cs-CZ" altLang="cs-CZ" sz="2400" b="1" i="1">
                <a:solidFill>
                  <a:srgbClr val="FF0000"/>
                </a:solidFill>
                <a:latin typeface="Source Sans Pro Semibold" panose="020b0604020202020204" charset="-18"/>
                <a:sym typeface="Symbol" pitchFamily="18" charset="2"/>
              </a:rPr>
              <a:t>x</a:t>
            </a:r>
            <a:r>
              <a:rPr lang="cs-CZ" altLang="cs-CZ" sz="2400" b="1">
                <a:solidFill>
                  <a:srgbClr val="FF0000"/>
                </a:solidFill>
                <a:latin typeface="Source Sans Pro Semibold" panose="020b0604020202020204" charset="-18"/>
                <a:sym typeface="Symbol" pitchFamily="18" charset="2"/>
              </a:rPr>
              <a:t>,</a:t>
            </a:r>
            <a:r>
              <a:rPr lang="cs-CZ" altLang="cs-CZ" sz="2400" b="1" i="1">
                <a:solidFill>
                  <a:srgbClr val="FF0000"/>
                </a:solidFill>
                <a:latin typeface="Source Sans Pro Semibold" panose="020b0604020202020204" charset="-18"/>
                <a:sym typeface="Symbol" pitchFamily="18" charset="2"/>
              </a:rPr>
              <a:t> </a:t>
            </a:r>
            <a:r>
              <a:rPr lang="cs-CZ" altLang="cs-CZ" sz="2400" b="1" baseline="-25000">
                <a:solidFill>
                  <a:srgbClr val="FF0000"/>
                </a:solidFill>
                <a:latin typeface="Source Sans Pro Semibold" panose="020b0604020202020204" charset="-18"/>
                <a:sym typeface="Symbol" pitchFamily="18" charset="2"/>
              </a:rPr>
              <a:t>0</a:t>
            </a:r>
            <a:r>
              <a:rPr lang="cs-CZ" altLang="cs-CZ" sz="2400" b="1">
                <a:solidFill>
                  <a:srgbClr val="FF0000"/>
                </a:solidFill>
                <a:latin typeface="Source Sans Pro Semibold" panose="020b0604020202020204" charset="-18"/>
                <a:sym typeface="Symbol" pitchFamily="18" charset="2"/>
              </a:rPr>
              <a:t>)</a:t>
            </a:r>
          </a:p>
          <a:p>
            <a:pPr>
              <a:lnSpc>
                <a:spcPct val="110000"/>
              </a:lnSpc>
              <a:buClr>
                <a:schemeClr val="folHlink"/>
              </a:buClr>
              <a:tabLst>
                <a:tab pos="6027420"/>
              </a:tabLst>
              <a:defRPr/>
            </a:pPr>
            <a:endParaRPr lang="cs-CZ" altLang="cs-CZ" sz="2400" b="1">
              <a:solidFill>
                <a:srgbClr val="FF0000"/>
              </a:solidFill>
              <a:latin typeface="Source Sans Pro Semibold" panose="020b0604020202020204" charset="-18"/>
              <a:sym typeface="Symbol" pitchFamily="18" charset="2"/>
            </a:endParaRPr>
          </a:p>
          <a:p>
            <a:pPr marL="731520" indent="-731520">
              <a:lnSpc>
                <a:spcPct val="110000"/>
              </a:lnSpc>
              <a:buClr>
                <a:schemeClr val="folHlink"/>
              </a:buClr>
              <a:buNone/>
              <a:defRPr/>
            </a:pPr>
            <a:r>
              <a:rPr lang="cs-CZ" altLang="cs-CZ" sz="2160">
                <a:latin typeface="Source Sans Pro Semibold" panose="020b0604020202020204" charset="-18"/>
                <a:sym typeface="Symbol" pitchFamily="18" charset="2"/>
              </a:rPr>
              <a:t>potom </a:t>
            </a:r>
            <a:r>
              <a:rPr lang="cs-CZ" altLang="cs-CZ" sz="2160" i="1">
                <a:latin typeface="Source Sans Pro Semibold" panose="020b0604020202020204" charset="-18"/>
                <a:sym typeface="Symbol" pitchFamily="18" charset="2"/>
              </a:rPr>
              <a:t>x</a:t>
            </a:r>
            <a:r>
              <a:rPr lang="cs-CZ" altLang="cs-CZ" sz="2160" baseline="-25000">
                <a:latin typeface="Source Sans Pro Semibold" panose="020b0604020202020204" charset="-18"/>
                <a:sym typeface="Symbol" pitchFamily="18" charset="2"/>
              </a:rPr>
              <a:t>0</a:t>
            </a:r>
            <a:r>
              <a:rPr lang="cs-CZ" altLang="cs-CZ" sz="2160">
                <a:latin typeface="Source Sans Pro Semibold" panose="020b0604020202020204" charset="-18"/>
                <a:sym typeface="Symbol" pitchFamily="18" charset="2"/>
              </a:rPr>
              <a:t> je optimálním řešením úlohy NVE.</a:t>
            </a:r>
          </a:p>
        </p:txBody>
      </p:sp>
      <p:graphicFrame>
        <p:nvGraphicFramePr>
          <p:cNvPr id="8" name="Object 7"/>
          <p:cNvGraphicFramePr>
            <a:graphicFrameLocks noChangeAspect="1"/>
          </p:cNvGraphicFramePr>
          <p:nvPr>
            <p:extLst>
              <p:ext uri="{D42A27DB-BD31-4B8C-83A1-F6EECF244321}">
                <p14:modId xmlns:p14="http://schemas.microsoft.com/office/powerpoint/2010/main" val="658519974"/>
              </p:ext>
            </p:extLst>
          </p:nvPr>
        </p:nvGraphicFramePr>
        <p:xfrm>
          <a:off x="7651373" y="2478494"/>
          <a:ext cx="3715681" cy="915944"/>
        </p:xfrm>
        <a:graphic>
          <a:graphicData uri="http://schemas.openxmlformats.org/presentationml/2006/ole">
            <mc:AlternateContent>
              <mc:Choice xmlns:v="urn:schemas-microsoft-com:vml" Requires="v">
                <p:oleObj spid="_x0000_s1064" name="Equation" r:id="rId3" imgW="1803240" imgH="444240" progId="Equation.DSMT4">
                  <p:embed/>
                </p:oleObj>
              </mc:Choice>
              <mc:Fallback>
                <p:oleObj name="Equation" r:id="rId3" imgW="1803240" imgH="444240" progId="Equation.DSMT4">
                  <p:embed/>
                  <p:pic>
                    <p:nvPicPr>
                      <p:cNvPr id="0" name="OLE substitute image"/>
                      <p:cNvPicPr/>
                      <p:nvPr/>
                    </p:nvPicPr>
                    <p:blipFill>
                      <a:blip r:embed="rId4"/>
                      <a:stretch>
                        <a:fillRect/>
                      </a:stretch>
                    </p:blipFill>
                    <p:spPr>
                      <a:xfrm>
                        <a:off x="7651373" y="2478494"/>
                        <a:ext cx="3715681" cy="915944"/>
                      </a:xfrm>
                      <a:prstGeom prst="rect">
                        <a:avLst/>
                      </a:prstGeom>
                      <a:noFill/>
                      <a:ln w="19050" cmpd="sng">
                        <a:solidFill>
                          <a:srgbClr val="FF0000"/>
                        </a:solidFill>
                        <a:miter lim="800000"/>
                      </a:ln>
                      <a:effectLst/>
                    </p:spPr>
                  </p:pic>
                </p:oleObj>
              </mc:Fallback>
            </mc:AlternateContent>
          </a:graphicData>
        </a:graphic>
      </p:graphicFrame>
    </p:spTree>
    <p:extLst>
      <p:ext uri="{BB962C8B-B14F-4D97-AF65-F5344CB8AC3E}">
        <p14:creationId xmlns:p14="http://schemas.microsoft.com/office/powerpoint/2010/main" val="2729799975"/>
      </p:ext>
    </p:extLst>
  </p:cSld>
  <p:clrMapOvr>
    <a:masterClrMapping/>
  </p:clrMapOvr>
  <p:transition/>
  <p:timing/>
</p:sld>
</file>

<file path=ppt/slides/slide7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4" name="Zástupný symbol pro číslo snímku 3"/>
          <p:cNvSpPr>
            <a:spLocks noGrp="1"/>
          </p:cNvSpPr>
          <p:nvPr>
            <p:ph type="sldNum" sz="quarter" idx="12"/>
          </p:nvPr>
        </p:nvSpPr>
        <p:spPr/>
        <p:txBody>
          <a:bodyPr/>
          <a:lstStyle/>
          <a:p>
            <a:fld id="{58ACF089-6BD9-4FF9-8F05-3BF27D933551}" type="slidenum">
              <a:rPr lang="cs-CZ" smtClean="0"/>
              <a:t>77</a:t>
            </a:fld>
            <a:endParaRPr lang="cs-CZ"/>
          </a:p>
        </p:txBody>
      </p:sp>
      <p:sp>
        <p:nvSpPr>
          <p:cNvPr id="5" name="TextovéPole 4"/>
          <p:cNvSpPr txBox="1"/>
          <p:nvPr/>
        </p:nvSpPr>
        <p:spPr>
          <a:xfrm>
            <a:off x="1570882" y="1182350"/>
            <a:ext cx="9245828" cy="5392246"/>
          </a:xfrm>
          <a:prstGeom prst="rect">
            <a:avLst/>
          </a:prstGeom>
          <a:noFill/>
        </p:spPr>
        <p:txBody>
          <a:bodyPr wrap="square" rtlCol="0">
            <a:spAutoFit/>
          </a:bodyPr>
          <a:lstStyle>
            <a:defPPr>
              <a:defRPr lang="cs-CZ"/>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a:lstStyle>
          <a:p>
            <a:pPr>
              <a:defRPr/>
            </a:pPr>
            <a:r>
              <a:rPr lang="cs-CZ" altLang="cs-CZ" sz="2160">
                <a:latin typeface="Source Sans Pro Semibold" panose="020b0604020202020204" charset="-18"/>
              </a:rPr>
              <a:t>Věta nemá konstruktivní charakter a pro výpočet se nehodí. </a:t>
            </a:r>
          </a:p>
          <a:p>
            <a:pPr>
              <a:defRPr/>
            </a:pPr>
            <a:endParaRPr lang="cs-CZ" altLang="cs-CZ">
              <a:latin typeface="Source Sans Pro Semibold" panose="020b0604020202020204" charset="-18"/>
            </a:endParaRPr>
          </a:p>
          <a:p>
            <a:pPr>
              <a:defRPr/>
            </a:pPr>
            <a:r>
              <a:rPr lang="cs-CZ" altLang="cs-CZ" sz="2160">
                <a:latin typeface="Source Sans Pro Semibold" panose="020b0604020202020204" charset="-18"/>
              </a:rPr>
              <a:t>Pro</a:t>
            </a:r>
            <a:r>
              <a:rPr lang="cs-CZ" sz="2160">
                <a:latin typeface="Source Sans Pro Semibold" panose="020b0604020202020204" charset="-18"/>
              </a:rPr>
              <a:t> </a:t>
            </a:r>
            <a:r>
              <a:rPr lang="cs-CZ" altLang="cs-CZ" sz="2160">
                <a:latin typeface="Source Sans Pro Semibold" panose="020b0604020202020204" charset="-18"/>
              </a:rPr>
              <a:t>diferencovatelné funkce </a:t>
            </a:r>
            <a:r>
              <a:rPr lang="cs-CZ" altLang="cs-CZ" sz="2160" i="1">
                <a:latin typeface="Source Sans Pro Semibold" panose="020b0604020202020204" charset="-18"/>
              </a:rPr>
              <a:t>f</a:t>
            </a:r>
            <a:r>
              <a:rPr lang="cs-CZ" altLang="cs-CZ" sz="2160">
                <a:latin typeface="Source Sans Pro Semibold" panose="020b0604020202020204" charset="-18"/>
              </a:rPr>
              <a:t>, </a:t>
            </a:r>
            <a:r>
              <a:rPr lang="cs-CZ" altLang="cs-CZ" sz="2160" i="1" err="1">
                <a:latin typeface="Source Sans Pro Semibold" panose="020b0604020202020204" charset="-18"/>
              </a:rPr>
              <a:t>g</a:t>
            </a:r>
            <a:r>
              <a:rPr lang="cs-CZ" altLang="cs-CZ" sz="2160" i="1" baseline="-25000" err="1">
                <a:latin typeface="Source Sans Pro Semibold" panose="020b0604020202020204" charset="-18"/>
              </a:rPr>
              <a:t>j</a:t>
            </a:r>
            <a:r>
              <a:rPr lang="cs-CZ" altLang="cs-CZ" sz="2160">
                <a:latin typeface="Source Sans Pro Semibold" panose="020b0604020202020204" charset="-18"/>
              </a:rPr>
              <a:t> se výpočet redukuje na tzv. Kuhn-Tuckerovy lokální podmínky (také Karush- Kuhn-Tuckerovy) podmínky </a:t>
            </a:r>
            <a:r>
              <a:rPr lang="en-US" sz="2160"/>
              <a:t>[3]</a:t>
            </a:r>
            <a:r>
              <a:rPr lang="cs-CZ" sz="2160"/>
              <a:t>.</a:t>
            </a:r>
            <a:br>
              <a:rPr lang="cs-CZ" altLang="cs-CZ" sz="2160">
                <a:latin typeface="Source Sans Pro Semibold" panose="020b0604020202020204" charset="-18"/>
              </a:rPr>
            </a:br>
            <a:br>
              <a:rPr lang="cs-CZ" altLang="cs-CZ" sz="2160">
                <a:latin typeface="Source Sans Pro Semibold" panose="020b0604020202020204" charset="-18"/>
              </a:rPr>
            </a:br>
            <a:r>
              <a:rPr lang="cs-CZ" altLang="cs-CZ" sz="2160">
                <a:latin typeface="Source Sans Pro Semibold" panose="020b0604020202020204" charset="-18"/>
              </a:rPr>
              <a:t>Jestliže existují první parciální derivace </a:t>
            </a:r>
            <a:r>
              <a:rPr lang="cs-CZ" altLang="cs-CZ" sz="2160" i="1">
                <a:latin typeface="Source Sans Pro Semibold" panose="020b0604020202020204" charset="-18"/>
              </a:rPr>
              <a:t>f</a:t>
            </a:r>
            <a:r>
              <a:rPr lang="cs-CZ" altLang="cs-CZ" sz="2160">
                <a:latin typeface="Source Sans Pro Semibold" panose="020b0604020202020204" charset="-18"/>
              </a:rPr>
              <a:t> a </a:t>
            </a:r>
            <a:r>
              <a:rPr lang="cs-CZ" altLang="cs-CZ" sz="2160" i="1" err="1">
                <a:latin typeface="Source Sans Pro Semibold" panose="020b0604020202020204" charset="-18"/>
              </a:rPr>
              <a:t>g</a:t>
            </a:r>
            <a:r>
              <a:rPr lang="cs-CZ" altLang="cs-CZ" sz="2160" i="1" baseline="-25000" err="1">
                <a:latin typeface="Source Sans Pro Semibold" panose="020b0604020202020204" charset="-18"/>
              </a:rPr>
              <a:t>j</a:t>
            </a:r>
            <a:r>
              <a:rPr lang="cs-CZ" altLang="cs-CZ" sz="2160">
                <a:latin typeface="Source Sans Pro Semibold" panose="020b0604020202020204" charset="-18"/>
              </a:rPr>
              <a:t> (všechny), pak nalezení extrému je ekvivalentní podmínkám:</a:t>
            </a:r>
            <a:br>
              <a:rPr lang="cs-CZ" altLang="cs-CZ" sz="2160">
                <a:latin typeface="Source Sans Pro Semibold" panose="020b0604020202020204" charset="-18"/>
              </a:rPr>
            </a:br>
            <a:br>
              <a:rPr lang="cs-CZ" altLang="cs-CZ" sz="2160">
                <a:latin typeface="Source Sans Pro Semibold" panose="020b0604020202020204" charset="-18"/>
              </a:rPr>
            </a:br>
            <a:br>
              <a:rPr lang="cs-CZ" altLang="cs-CZ" sz="2160">
                <a:latin typeface="Source Sans Pro Semibold" panose="020b0604020202020204" charset="-18"/>
              </a:rPr>
            </a:br>
            <a:br>
              <a:rPr lang="cs-CZ" altLang="cs-CZ" sz="2160">
                <a:latin typeface="Source Sans Pro Semibold" panose="020b0604020202020204" charset="-18"/>
              </a:rPr>
            </a:br>
            <a:br>
              <a:rPr lang="cs-CZ" altLang="cs-CZ" sz="2160">
                <a:latin typeface="Source Sans Pro Semibold" panose="020b0604020202020204" charset="-18"/>
              </a:rPr>
            </a:br>
            <a:endParaRPr lang="cs-CZ" altLang="cs-CZ">
              <a:latin typeface="Source Sans Pro Semibold" panose="020b0604020202020204" charset="-18"/>
            </a:endParaRPr>
          </a:p>
          <a:p>
            <a:pPr>
              <a:defRPr/>
            </a:pPr>
            <a:endParaRPr lang="cs-CZ" altLang="cs-CZ">
              <a:latin typeface="Source Sans Pro Semibold" panose="020b0604020202020204" charset="-18"/>
            </a:endParaRPr>
          </a:p>
          <a:p>
            <a:pPr>
              <a:defRPr/>
            </a:pPr>
            <a:endParaRPr lang="cs-CZ" altLang="cs-CZ">
              <a:latin typeface="Source Sans Pro Semibold" panose="020b0604020202020204" charset="-18"/>
            </a:endParaRPr>
          </a:p>
          <a:p>
            <a:pPr>
              <a:defRPr/>
            </a:pPr>
            <a:r>
              <a:rPr lang="cs-CZ" altLang="cs-CZ" sz="2160">
                <a:latin typeface="Source Sans Pro Semibold" panose="020b0604020202020204" charset="-18"/>
              </a:rPr>
              <a:t>	           </a:t>
            </a:r>
            <a:r>
              <a:rPr lang="cs-CZ" altLang="cs-CZ" sz="2160" i="1">
                <a:latin typeface="Source Sans Pro Semibold" panose="020b0604020202020204" charset="-18"/>
              </a:rPr>
              <a:t>i </a:t>
            </a:r>
            <a:r>
              <a:rPr lang="cs-CZ" altLang="cs-CZ" sz="2160">
                <a:latin typeface="Source Sans Pro Semibold" panose="020b0604020202020204" charset="-18"/>
              </a:rPr>
              <a:t>= 1, …, </a:t>
            </a:r>
            <a:r>
              <a:rPr lang="cs-CZ" altLang="cs-CZ" sz="2160" i="1">
                <a:latin typeface="Source Sans Pro Semibold" panose="020b0604020202020204" charset="-18"/>
              </a:rPr>
              <a:t>n	                  j </a:t>
            </a:r>
            <a:r>
              <a:rPr lang="cs-CZ" altLang="cs-CZ" sz="2160">
                <a:latin typeface="Source Sans Pro Semibold" panose="020b0604020202020204" charset="-18"/>
              </a:rPr>
              <a:t>= 1, …, </a:t>
            </a:r>
            <a:r>
              <a:rPr lang="cs-CZ" altLang="cs-CZ" sz="2160" i="1">
                <a:latin typeface="Source Sans Pro Semibold" panose="020b0604020202020204" charset="-18"/>
              </a:rPr>
              <a:t>m</a:t>
            </a:r>
            <a:br>
              <a:rPr lang="cs-CZ" altLang="cs-CZ" sz="1920">
                <a:latin typeface="Source Sans Pro Semibold" panose="020b0604020202020204" charset="-18"/>
              </a:rPr>
            </a:br>
            <a:r>
              <a:rPr lang="cs-CZ" altLang="cs-CZ" sz="1920">
                <a:latin typeface="Source Sans Pro Semibold" panose="020b0604020202020204" charset="-18"/>
              </a:rPr>
              <a:t>Ani v tomto případě není analytický výpočet triviální.</a:t>
            </a:r>
          </a:p>
        </p:txBody>
      </p:sp>
      <p:graphicFrame>
        <p:nvGraphicFramePr>
          <p:cNvPr id="6" name="Object 9"/>
          <p:cNvGraphicFramePr>
            <a:graphicFrameLocks noChangeAspect="1"/>
          </p:cNvGraphicFramePr>
          <p:nvPr>
            <p:extLst>
              <p:ext uri="{D42A27DB-BD31-4B8C-83A1-F6EECF244321}">
                <p14:modId xmlns:p14="http://schemas.microsoft.com/office/powerpoint/2010/main" val="1428826834"/>
              </p:ext>
            </p:extLst>
          </p:nvPr>
        </p:nvGraphicFramePr>
        <p:xfrm>
          <a:off x="3503712" y="3861048"/>
          <a:ext cx="2122170" cy="1001713"/>
        </p:xfrm>
        <a:graphic>
          <a:graphicData uri="http://schemas.openxmlformats.org/presentationml/2006/ole">
            <mc:AlternateContent>
              <mc:Choice xmlns:v="urn:schemas-microsoft-com:vml" Requires="v">
                <p:oleObj spid="_x0000_s1065" name="Equation" r:id="rId3" imgW="964781" imgH="545863" progId="Equation.DSMT4">
                  <p:embed/>
                </p:oleObj>
              </mc:Choice>
              <mc:Fallback>
                <p:oleObj name="Equation" r:id="rId3" imgW="964781" imgH="545863" progId="Equation.DSMT4">
                  <p:embed/>
                  <p:pic>
                    <p:nvPicPr>
                      <p:cNvPr id="0" name="OLE substitute image"/>
                      <p:cNvPicPr/>
                      <p:nvPr/>
                    </p:nvPicPr>
                    <p:blipFill>
                      <a:blip r:embed="rId4">
                        <a:extLst>
                          <a:ext uri="{28A0092B-C50C-407E-A947-70E740481C1C}">
                            <a14:useLocalDpi xmlns:a14="http://schemas.microsoft.com/office/drawing/2010/main" val="0"/>
                          </a:ext>
                        </a:extLst>
                      </a:blip>
                      <a:stretch>
                        <a:fillRect/>
                      </a:stretch>
                    </p:blipFill>
                    <p:spPr>
                      <a:xfrm>
                        <a:off x="3503712" y="3861048"/>
                        <a:ext cx="2122170" cy="1001713"/>
                      </a:xfrm>
                      <a:prstGeom prst="rect">
                        <a:avLst/>
                      </a:prstGeom>
                      <a:noFill/>
                      <a:ln>
                        <a:noFill/>
                      </a:ln>
                    </p:spPr>
                  </p:pic>
                </p:oleObj>
              </mc:Fallback>
            </mc:AlternateContent>
          </a:graphicData>
        </a:graphic>
      </p:graphicFrame>
      <p:graphicFrame>
        <p:nvGraphicFramePr>
          <p:cNvPr id="7" name="Object 8"/>
          <p:cNvGraphicFramePr>
            <a:graphicFrameLocks noChangeAspect="1"/>
          </p:cNvGraphicFramePr>
          <p:nvPr>
            <p:extLst>
              <p:ext uri="{D42A27DB-BD31-4B8C-83A1-F6EECF244321}">
                <p14:modId xmlns:p14="http://schemas.microsoft.com/office/powerpoint/2010/main" val="3190850385"/>
              </p:ext>
            </p:extLst>
          </p:nvPr>
        </p:nvGraphicFramePr>
        <p:xfrm>
          <a:off x="6225614" y="3879691"/>
          <a:ext cx="2124076" cy="931862"/>
        </p:xfrm>
        <a:graphic>
          <a:graphicData uri="http://schemas.openxmlformats.org/presentationml/2006/ole">
            <mc:AlternateContent>
              <mc:Choice xmlns:v="urn:schemas-microsoft-com:vml" Requires="v">
                <p:oleObj spid="_x0000_s1066" name="Equation" r:id="rId5" imgW="965200" imgH="508000" progId="Equation.DSMT4">
                  <p:embed/>
                </p:oleObj>
              </mc:Choice>
              <mc:Fallback>
                <p:oleObj name="Equation" r:id="rId5" imgW="965200" imgH="508000" progId="Equation.DSMT4">
                  <p:embed/>
                  <p:pic>
                    <p:nvPicPr>
                      <p:cNvPr id="0" name="OLE substitute image"/>
                      <p:cNvPicPr/>
                      <p:nvPr/>
                    </p:nvPicPr>
                    <p:blipFill>
                      <a:blip r:embed="rId6">
                        <a:extLst>
                          <a:ext uri="{28A0092B-C50C-407E-A947-70E740481C1C}">
                            <a14:useLocalDpi xmlns:a14="http://schemas.microsoft.com/office/drawing/2010/main" val="0"/>
                          </a:ext>
                        </a:extLst>
                      </a:blip>
                      <a:stretch>
                        <a:fillRect/>
                      </a:stretch>
                    </p:blipFill>
                    <p:spPr>
                      <a:xfrm>
                        <a:off x="6225614" y="3879691"/>
                        <a:ext cx="2124076" cy="931862"/>
                      </a:xfrm>
                      <a:prstGeom prst="rect">
                        <a:avLst/>
                      </a:prstGeom>
                      <a:noFill/>
                      <a:ln>
                        <a:noFill/>
                      </a:ln>
                    </p:spPr>
                  </p:pic>
                </p:oleObj>
              </mc:Fallback>
            </mc:AlternateContent>
          </a:graphicData>
        </a:graphic>
      </p:graphicFrame>
      <p:graphicFrame>
        <p:nvGraphicFramePr>
          <p:cNvPr id="9" name="Object 11"/>
          <p:cNvGraphicFramePr>
            <a:graphicFrameLocks noChangeAspect="1"/>
          </p:cNvGraphicFramePr>
          <p:nvPr>
            <p:extLst>
              <p:ext uri="{D42A27DB-BD31-4B8C-83A1-F6EECF244321}">
                <p14:modId xmlns:p14="http://schemas.microsoft.com/office/powerpoint/2010/main" val="3898112041"/>
              </p:ext>
            </p:extLst>
          </p:nvPr>
        </p:nvGraphicFramePr>
        <p:xfrm>
          <a:off x="3027462" y="4811554"/>
          <a:ext cx="2598420" cy="1001712"/>
        </p:xfrm>
        <a:graphic>
          <a:graphicData uri="http://schemas.openxmlformats.org/presentationml/2006/ole">
            <mc:AlternateContent>
              <mc:Choice xmlns:v="urn:schemas-microsoft-com:vml" Requires="v">
                <p:oleObj spid="_x0000_s1067" name="Equation" r:id="rId7" imgW="1180588" imgH="545863" progId="Equation.DSMT4">
                  <p:embed/>
                </p:oleObj>
              </mc:Choice>
              <mc:Fallback>
                <p:oleObj name="Equation" r:id="rId7" imgW="1180588" imgH="545863" progId="Equation.DSMT4">
                  <p:embed/>
                  <p:pic>
                    <p:nvPicPr>
                      <p:cNvPr id="0" name="OLE substitute image"/>
                      <p:cNvPicPr/>
                      <p:nvPr/>
                    </p:nvPicPr>
                    <p:blipFill>
                      <a:blip r:embed="rId8">
                        <a:extLst>
                          <a:ext uri="{28A0092B-C50C-407E-A947-70E740481C1C}">
                            <a14:useLocalDpi xmlns:a14="http://schemas.microsoft.com/office/drawing/2010/main" val="0"/>
                          </a:ext>
                        </a:extLst>
                      </a:blip>
                      <a:stretch>
                        <a:fillRect/>
                      </a:stretch>
                    </p:blipFill>
                    <p:spPr>
                      <a:xfrm>
                        <a:off x="3027462" y="4811554"/>
                        <a:ext cx="2598420" cy="1001712"/>
                      </a:xfrm>
                      <a:prstGeom prst="rect">
                        <a:avLst/>
                      </a:prstGeom>
                      <a:noFill/>
                      <a:ln>
                        <a:noFill/>
                      </a:ln>
                    </p:spPr>
                  </p:pic>
                </p:oleObj>
              </mc:Fallback>
            </mc:AlternateContent>
          </a:graphicData>
        </a:graphic>
      </p:graphicFrame>
      <p:graphicFrame>
        <p:nvGraphicFramePr>
          <p:cNvPr id="10" name="Object 10"/>
          <p:cNvGraphicFramePr>
            <a:graphicFrameLocks noChangeAspect="1"/>
          </p:cNvGraphicFramePr>
          <p:nvPr>
            <p:extLst>
              <p:ext uri="{D42A27DB-BD31-4B8C-83A1-F6EECF244321}">
                <p14:modId xmlns:p14="http://schemas.microsoft.com/office/powerpoint/2010/main" val="374311187"/>
              </p:ext>
            </p:extLst>
          </p:nvPr>
        </p:nvGraphicFramePr>
        <p:xfrm>
          <a:off x="5806514" y="4811554"/>
          <a:ext cx="2543176" cy="931862"/>
        </p:xfrm>
        <a:graphic>
          <a:graphicData uri="http://schemas.openxmlformats.org/presentationml/2006/ole">
            <mc:AlternateContent>
              <mc:Choice xmlns:v="urn:schemas-microsoft-com:vml" Requires="v">
                <p:oleObj spid="_x0000_s1068" name="Equation" r:id="rId9" imgW="1155700" imgH="508000" progId="Equation.DSMT4">
                  <p:embed/>
                </p:oleObj>
              </mc:Choice>
              <mc:Fallback>
                <p:oleObj name="Equation" r:id="rId9" imgW="1155700" imgH="508000" progId="Equation.DSMT4">
                  <p:embed/>
                  <p:pic>
                    <p:nvPicPr>
                      <p:cNvPr id="0" name="OLE substitute image"/>
                      <p:cNvPicPr/>
                      <p:nvPr/>
                    </p:nvPicPr>
                    <p:blipFill>
                      <a:blip r:embed="rId10">
                        <a:extLst>
                          <a:ext uri="{28A0092B-C50C-407E-A947-70E740481C1C}">
                            <a14:useLocalDpi xmlns:a14="http://schemas.microsoft.com/office/drawing/2010/main" val="0"/>
                          </a:ext>
                        </a:extLst>
                      </a:blip>
                      <a:stretch>
                        <a:fillRect/>
                      </a:stretch>
                    </p:blipFill>
                    <p:spPr>
                      <a:xfrm>
                        <a:off x="5806514" y="4811554"/>
                        <a:ext cx="2543176" cy="931862"/>
                      </a:xfrm>
                      <a:prstGeom prst="rect">
                        <a:avLst/>
                      </a:prstGeom>
                      <a:noFill/>
                      <a:ln>
                        <a:noFill/>
                      </a:ln>
                    </p:spPr>
                  </p:pic>
                </p:oleObj>
              </mc:Fallback>
            </mc:AlternateContent>
          </a:graphicData>
        </a:graphic>
      </p:graphicFrame>
      <p:sp>
        <p:nvSpPr>
          <p:cNvPr id="11" name="Nadpis 1"/>
          <p:cNvSpPr>
            <a:spLocks noGrp="1"/>
          </p:cNvSpPr>
          <p:nvPr>
            <p:ph type="title"/>
          </p:nvPr>
        </p:nvSpPr>
        <p:spPr>
          <a:xfrm>
            <a:off x="1170653" y="28694"/>
            <a:ext cx="9875520" cy="1143000"/>
          </a:xfrm>
        </p:spPr>
        <p:txBody>
          <a:bodyPr/>
          <a:lstStyle/>
          <a:p>
            <a:r>
              <a:rPr lang="cs-CZ">
                <a:solidFill>
                  <a:srgbClr val="C00000"/>
                </a:solidFill>
                <a:latin typeface="Source Sans Pro Semibold" panose="020b0604020202020204" charset="-18"/>
              </a:rPr>
              <a:t>Poznámka</a:t>
            </a:r>
            <a:endParaRPr lang="en-US">
              <a:solidFill>
                <a:srgbClr val="C00000"/>
              </a:solidFill>
              <a:latin typeface="Source Sans Pro Semibold" panose="020b0604020202020204" charset="-18"/>
            </a:endParaRPr>
          </a:p>
        </p:txBody>
      </p:sp>
    </p:spTree>
    <p:extLst>
      <p:ext uri="{BB962C8B-B14F-4D97-AF65-F5344CB8AC3E}">
        <p14:creationId xmlns:p14="http://schemas.microsoft.com/office/powerpoint/2010/main" val="2079490676"/>
      </p:ext>
    </p:extLst>
  </p:cSld>
  <p:clrMapOvr>
    <a:masterClrMapping/>
  </p:clrMapOvr>
  <p:transition/>
  <p:timing/>
</p:sld>
</file>

<file path=ppt/slides/slide7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4" name="Zástupný symbol pro číslo snímku 3"/>
          <p:cNvSpPr>
            <a:spLocks noGrp="1"/>
          </p:cNvSpPr>
          <p:nvPr>
            <p:ph type="sldNum" sz="quarter" idx="12"/>
          </p:nvPr>
        </p:nvSpPr>
        <p:spPr/>
        <p:txBody>
          <a:bodyPr/>
          <a:lstStyle/>
          <a:p>
            <a:fld id="{58ACF089-6BD9-4FF9-8F05-3BF27D933551}" type="slidenum">
              <a:rPr lang="cs-CZ" smtClean="0"/>
              <a:t>78</a:t>
            </a:fld>
            <a:endParaRPr lang="cs-CZ"/>
          </a:p>
        </p:txBody>
      </p:sp>
      <p:sp>
        <p:nvSpPr>
          <p:cNvPr id="5" name="TextovéPole 4"/>
          <p:cNvSpPr txBox="1"/>
          <p:nvPr/>
        </p:nvSpPr>
        <p:spPr>
          <a:xfrm>
            <a:off x="1567488" y="1614399"/>
            <a:ext cx="9245828" cy="4025718"/>
          </a:xfrm>
          <a:prstGeom prst="rect">
            <a:avLst/>
          </a:prstGeom>
          <a:noFill/>
        </p:spPr>
        <p:txBody>
          <a:bodyPr wrap="square" rtlCol="0">
            <a:spAutoFit/>
          </a:bodyPr>
          <a:lstStyle>
            <a:defPPr>
              <a:defRPr lang="cs-CZ"/>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a:lstStyle>
          <a:p>
            <a:pPr>
              <a:defRPr/>
            </a:pPr>
            <a:endParaRPr lang="cs-CZ" altLang="cs-CZ" sz="1920">
              <a:solidFill>
                <a:schemeClr val="accent1"/>
              </a:solidFill>
              <a:latin typeface="Source Sans Pro Semibold" panose="020b0604020202020204" charset="-18"/>
              <a:cs typeface="Arial" pitchFamily="34" charset="0"/>
            </a:endParaRPr>
          </a:p>
          <a:p>
            <a:pPr>
              <a:defRPr/>
            </a:pPr>
            <a:endParaRPr lang="cs-CZ" sz="1920">
              <a:solidFill>
                <a:schemeClr val="accent1"/>
              </a:solidFill>
              <a:latin typeface="Source Sans Pro Semibold" panose="020b0604020202020204" charset="-18"/>
              <a:cs typeface="Arial" pitchFamily="34" charset="0"/>
            </a:endParaRPr>
          </a:p>
          <a:p>
            <a:pPr>
              <a:defRPr/>
            </a:pPr>
            <a:r>
              <a:rPr lang="cs-CZ" sz="2400">
                <a:latin typeface="Source Sans Pro Semibold" panose="020b0604020202020204" charset="-18"/>
              </a:rPr>
              <a:t>Vypočtěte minimum účelové funkce:</a:t>
            </a:r>
          </a:p>
          <a:p>
            <a:pPr>
              <a:defRPr/>
            </a:pPr>
            <a:endParaRPr lang="cs-CZ" sz="2400">
              <a:latin typeface="Source Sans Pro Semibold" panose="020b0604020202020204" charset="-18"/>
            </a:endParaRPr>
          </a:p>
          <a:p>
            <a:pPr>
              <a:defRPr/>
            </a:pPr>
            <a:endParaRPr lang="cs-CZ" sz="2400">
              <a:latin typeface="Source Sans Pro Semibold" panose="020b0604020202020204" charset="-18"/>
            </a:endParaRPr>
          </a:p>
          <a:p>
            <a:pPr>
              <a:defRPr/>
            </a:pPr>
            <a:endParaRPr lang="cs-CZ" sz="2400">
              <a:latin typeface="Source Sans Pro Semibold" panose="020b0604020202020204" charset="-18"/>
            </a:endParaRPr>
          </a:p>
          <a:p>
            <a:pPr>
              <a:defRPr/>
            </a:pPr>
            <a:r>
              <a:rPr lang="cs-CZ" sz="2400">
                <a:latin typeface="Source Sans Pro Semibold" panose="020b0604020202020204" charset="-18"/>
              </a:rPr>
              <a:t>s vedlejšími podmínkami (omezeními):</a:t>
            </a:r>
          </a:p>
          <a:p>
            <a:pPr>
              <a:defRPr/>
            </a:pPr>
            <a:endParaRPr lang="cs-CZ" sz="2400">
              <a:latin typeface="Source Sans Pro Semibold" panose="020b0604020202020204" charset="-18"/>
            </a:endParaRPr>
          </a:p>
          <a:p>
            <a:pPr>
              <a:defRPr/>
            </a:pPr>
            <a:endParaRPr lang="cs-CZ" sz="2400">
              <a:latin typeface="Source Sans Pro Semibold" panose="020b0604020202020204" charset="-18"/>
            </a:endParaRPr>
          </a:p>
          <a:p>
            <a:pPr>
              <a:defRPr/>
            </a:pPr>
            <a:r>
              <a:rPr lang="cs-CZ" sz="2400">
                <a:latin typeface="Source Sans Pro Semibold" panose="020b0604020202020204" charset="-18"/>
              </a:rPr>
              <a:t>a podmínkami nezápornosti:  </a:t>
            </a:r>
          </a:p>
          <a:p>
            <a:pPr>
              <a:defRPr/>
            </a:pPr>
            <a:endParaRPr lang="cs-CZ" sz="2400">
              <a:latin typeface="Source Sans Pro Semibold" panose="020b0604020202020204" charset="-18"/>
            </a:endParaRPr>
          </a:p>
        </p:txBody>
      </p:sp>
      <p:sp>
        <p:nvSpPr>
          <p:cNvPr id="12" name="Nadpis 1"/>
          <p:cNvSpPr>
            <a:spLocks noGrp="1"/>
          </p:cNvSpPr>
          <p:nvPr>
            <p:ph type="title"/>
          </p:nvPr>
        </p:nvSpPr>
        <p:spPr>
          <a:xfrm>
            <a:off x="1158240" y="274638"/>
            <a:ext cx="9875520" cy="1143000"/>
          </a:xfrm>
        </p:spPr>
        <p:txBody>
          <a:bodyPr/>
          <a:lstStyle/>
          <a:p>
            <a:r>
              <a:rPr lang="cs-CZ">
                <a:solidFill>
                  <a:srgbClr val="C00000"/>
                </a:solidFill>
                <a:latin typeface="Source Sans Pro Semibold" panose="020b0604020202020204" charset="-18"/>
              </a:rPr>
              <a:t>Příklad</a:t>
            </a:r>
            <a:endParaRPr lang="en-US">
              <a:solidFill>
                <a:srgbClr val="C00000"/>
              </a:solidFill>
              <a:latin typeface="Source Sans Pro Semibold" panose="020b0604020202020204" charset="-18"/>
            </a:endParaRPr>
          </a:p>
        </p:txBody>
      </p:sp>
      <p:graphicFrame>
        <p:nvGraphicFramePr>
          <p:cNvPr id="7" name="Objekt 3"/>
          <p:cNvGraphicFramePr>
            <a:graphicFrameLocks noChangeAspect="1"/>
          </p:cNvGraphicFramePr>
          <p:nvPr>
            <p:extLst>
              <p:ext uri="{D42A27DB-BD31-4B8C-83A1-F6EECF244321}">
                <p14:modId xmlns:p14="http://schemas.microsoft.com/office/powerpoint/2010/main" val="2938491210"/>
              </p:ext>
            </p:extLst>
          </p:nvPr>
        </p:nvGraphicFramePr>
        <p:xfrm>
          <a:off x="4857750" y="2651760"/>
          <a:ext cx="4246245" cy="657226"/>
        </p:xfrm>
        <a:graphic>
          <a:graphicData uri="http://schemas.openxmlformats.org/presentationml/2006/ole">
            <mc:AlternateContent>
              <mc:Choice xmlns:v="urn:schemas-microsoft-com:vml" Requires="v">
                <p:oleObj spid="_x0000_s1069" name="Equation" r:id="rId3" imgW="1498320" imgH="279360" progId="Equation.DSMT4">
                  <p:embed/>
                </p:oleObj>
              </mc:Choice>
              <mc:Fallback>
                <p:oleObj name="Equation" r:id="rId3" imgW="1498320" imgH="279360" progId="Equation.DSMT4">
                  <p:embed/>
                  <p:pic>
                    <p:nvPicPr>
                      <p:cNvPr id="0" name="OLE substitute image"/>
                      <p:cNvPicPr/>
                      <p:nvPr/>
                    </p:nvPicPr>
                    <p:blipFill>
                      <a:blip r:embed="rId4"/>
                      <a:stretch>
                        <a:fillRect/>
                      </a:stretch>
                    </p:blipFill>
                    <p:spPr>
                      <a:xfrm>
                        <a:off x="4857750" y="2651760"/>
                        <a:ext cx="4246245" cy="657226"/>
                      </a:xfrm>
                      <a:prstGeom prst="rect">
                        <a:avLst/>
                      </a:prstGeom>
                      <a:noFill/>
                      <a:ln>
                        <a:noFill/>
                      </a:ln>
                    </p:spPr>
                  </p:pic>
                </p:oleObj>
              </mc:Fallback>
            </mc:AlternateContent>
          </a:graphicData>
        </a:graphic>
      </p:graphicFrame>
      <p:graphicFrame>
        <p:nvGraphicFramePr>
          <p:cNvPr id="9" name="Objekt 4"/>
          <p:cNvGraphicFramePr>
            <a:graphicFrameLocks noChangeAspect="1"/>
          </p:cNvGraphicFramePr>
          <p:nvPr>
            <p:extLst>
              <p:ext uri="{D42A27DB-BD31-4B8C-83A1-F6EECF244321}">
                <p14:modId xmlns:p14="http://schemas.microsoft.com/office/powerpoint/2010/main" val="4172603071"/>
              </p:ext>
            </p:extLst>
          </p:nvPr>
        </p:nvGraphicFramePr>
        <p:xfrm>
          <a:off x="6997065" y="3663316"/>
          <a:ext cx="2687954" cy="967740"/>
        </p:xfrm>
        <a:graphic>
          <a:graphicData uri="http://schemas.openxmlformats.org/presentationml/2006/ole">
            <mc:AlternateContent>
              <mc:Choice xmlns:v="urn:schemas-microsoft-com:vml" Requires="v">
                <p:oleObj spid="_x0000_s1070" name="Equation" r:id="rId5" imgW="939600" imgH="406080" progId="Equation.DSMT4">
                  <p:embed/>
                </p:oleObj>
              </mc:Choice>
              <mc:Fallback>
                <p:oleObj name="Equation" r:id="rId5" imgW="939600" imgH="406080" progId="Equation.DSMT4">
                  <p:embed/>
                  <p:pic>
                    <p:nvPicPr>
                      <p:cNvPr id="0" name="OLE substitute image"/>
                      <p:cNvPicPr/>
                      <p:nvPr/>
                    </p:nvPicPr>
                    <p:blipFill>
                      <a:blip r:embed="rId6"/>
                      <a:stretch>
                        <a:fillRect/>
                      </a:stretch>
                    </p:blipFill>
                    <p:spPr>
                      <a:xfrm>
                        <a:off x="6997065" y="3663316"/>
                        <a:ext cx="2687954" cy="967740"/>
                      </a:xfrm>
                      <a:prstGeom prst="rect">
                        <a:avLst/>
                      </a:prstGeom>
                      <a:noFill/>
                      <a:ln>
                        <a:noFill/>
                      </a:ln>
                    </p:spPr>
                  </p:pic>
                </p:oleObj>
              </mc:Fallback>
            </mc:AlternateContent>
          </a:graphicData>
        </a:graphic>
      </p:graphicFrame>
      <p:graphicFrame>
        <p:nvGraphicFramePr>
          <p:cNvPr id="2" name="Objekt 1"/>
          <p:cNvGraphicFramePr>
            <a:graphicFrameLocks noChangeAspect="1"/>
          </p:cNvGraphicFramePr>
          <p:nvPr>
            <p:extLst>
              <p:ext uri="{D42A27DB-BD31-4B8C-83A1-F6EECF244321}">
                <p14:modId xmlns:p14="http://schemas.microsoft.com/office/powerpoint/2010/main" val="516951802"/>
              </p:ext>
            </p:extLst>
          </p:nvPr>
        </p:nvGraphicFramePr>
        <p:xfrm>
          <a:off x="6528048" y="4811554"/>
          <a:ext cx="1634490" cy="544830"/>
        </p:xfrm>
        <a:graphic>
          <a:graphicData uri="http://schemas.openxmlformats.org/presentationml/2006/ole">
            <mc:AlternateContent>
              <mc:Choice xmlns:v="urn:schemas-microsoft-com:vml" Requires="v">
                <p:oleObj spid="_x0000_s1071" name="Equation" r:id="rId7" imgW="571320" imgH="228600" progId="Equation.DSMT4">
                  <p:embed/>
                </p:oleObj>
              </mc:Choice>
              <mc:Fallback>
                <p:oleObj name="Equation" r:id="rId7" imgW="571320" imgH="228600" progId="Equation.DSMT4">
                  <p:embed/>
                  <p:pic>
                    <p:nvPicPr>
                      <p:cNvPr id="0" name="OLE substitute image"/>
                      <p:cNvPicPr/>
                      <p:nvPr/>
                    </p:nvPicPr>
                    <p:blipFill>
                      <a:blip r:embed="rId8"/>
                      <a:stretch>
                        <a:fillRect/>
                      </a:stretch>
                    </p:blipFill>
                    <p:spPr>
                      <a:xfrm>
                        <a:off x="6528048" y="4811554"/>
                        <a:ext cx="1634490" cy="544830"/>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351632354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53" presetClass="entr" presetSubtype="16" dur="50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anim calcmode="lin" valueType="num">
                                      <p:cBhvr>
                                        <p:cTn id="7" dur="500" fill="hold"/>
                                        <p:tgtEl>
                                          <p:spTgt spid="5">
                                            <p:txEl>
                                              <p:pRg st="2" end="2"/>
                                            </p:txEl>
                                          </p:spTgt>
                                        </p:tgtEl>
                                        <p:attrNameLst>
                                          <p:attrName>ppt_w</p:attrName>
                                        </p:attrNameLst>
                                      </p:cBhvr>
                                      <p:tavLst>
                                        <p:tav tm="0">
                                          <p:val>
                                            <p:fltVal val="0"/>
                                          </p:val>
                                        </p:tav>
                                        <p:tav tm="100000">
                                          <p:val>
                                            <p:strVal val="#ppt_w"/>
                                          </p:val>
                                        </p:tav>
                                      </p:tavLst>
                                    </p:anim>
                                    <p:anim calcmode="lin" valueType="num">
                                      <p:cBhvr>
                                        <p:cTn id="8" dur="500" fill="hold"/>
                                        <p:tgtEl>
                                          <p:spTgt spid="5">
                                            <p:txEl>
                                              <p:pRg st="2" end="2"/>
                                            </p:txEl>
                                          </p:spTgt>
                                        </p:tgtEl>
                                        <p:attrNameLst>
                                          <p:attrName>ppt_h</p:attrName>
                                        </p:attrNameLst>
                                      </p:cBhvr>
                                      <p:tavLst>
                                        <p:tav tm="0">
                                          <p:val>
                                            <p:fltVal val="0"/>
                                          </p:val>
                                        </p:tav>
                                        <p:tav tm="100000">
                                          <p:val>
                                            <p:strVal val="#ppt_h"/>
                                          </p:val>
                                        </p:tav>
                                      </p:tavLst>
                                    </p:anim>
                                    <p:animEffect transition="in" filter="fade">
                                      <p:cBhvr>
                                        <p:cTn id="9" dur="500"/>
                                        <p:tgtEl>
                                          <p:spTgt spid="5">
                                            <p:txEl>
                                              <p:pRg st="2" end="2"/>
                                            </p:txEl>
                                          </p:spTgt>
                                        </p:tgtEl>
                                      </p:cBhvr>
                                    </p:animEffect>
                                  </p:childTnLst>
                                </p:cTn>
                              </p:par>
                              <p:par>
                                <p:cTn id="10" presetID="53" presetClass="entr" presetSubtype="16" dur="500" fill="hold" nodeType="with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p:cTn id="12" dur="500" fill="hold"/>
                                        <p:tgtEl>
                                          <p:spTgt spid="7"/>
                                        </p:tgtEl>
                                        <p:attrNameLst>
                                          <p:attrName>ppt_w</p:attrName>
                                        </p:attrNameLst>
                                      </p:cBhvr>
                                      <p:tavLst>
                                        <p:tav tm="0">
                                          <p:val>
                                            <p:fltVal val="0"/>
                                          </p:val>
                                        </p:tav>
                                        <p:tav tm="100000">
                                          <p:val>
                                            <p:strVal val="#ppt_w"/>
                                          </p:val>
                                        </p:tav>
                                      </p:tavLst>
                                    </p:anim>
                                    <p:anim calcmode="lin" valueType="num">
                                      <p:cBhvr>
                                        <p:cTn id="13" dur="500" fill="hold"/>
                                        <p:tgtEl>
                                          <p:spTgt spid="7"/>
                                        </p:tgtEl>
                                        <p:attrNameLst>
                                          <p:attrName>ppt_h</p:attrName>
                                        </p:attrNameLst>
                                      </p:cBhvr>
                                      <p:tavLst>
                                        <p:tav tm="0">
                                          <p:val>
                                            <p:fltVal val="0"/>
                                          </p:val>
                                        </p:tav>
                                        <p:tav tm="100000">
                                          <p:val>
                                            <p:strVal val="#ppt_h"/>
                                          </p:val>
                                        </p:tav>
                                      </p:tavLst>
                                    </p:anim>
                                    <p:animEffect transition="in" filter="fade">
                                      <p:cBhvr>
                                        <p:cTn id="14" dur="500"/>
                                        <p:tgtEl>
                                          <p:spTgt spid="7"/>
                                        </p:tgtEl>
                                      </p:cBhvr>
                                    </p:animEffect>
                                  </p:childTnLst>
                                </p:cTn>
                              </p:par>
                            </p:childTnLst>
                          </p:cTn>
                        </p:par>
                      </p:childTnLst>
                    </p:cTn>
                  </p:par>
                  <p:par>
                    <p:cTn id="15" fill="hold" nodeType="clickPar">
                      <p:stCondLst>
                        <p:cond delay="indefinite"/>
                      </p:stCondLst>
                      <p:childTnLst>
                        <p:par>
                          <p:cTn id="16" fill="hold">
                            <p:stCondLst>
                              <p:cond delay="0"/>
                            </p:stCondLst>
                            <p:childTnLst>
                              <p:par>
                                <p:cTn id="17" presetID="53" presetClass="entr" presetSubtype="16" dur="500" fill="hold" nodeType="click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anim calcmode="lin" valueType="num">
                                      <p:cBhvr>
                                        <p:cTn id="19" dur="500" fill="hold"/>
                                        <p:tgtEl>
                                          <p:spTgt spid="5">
                                            <p:txEl>
                                              <p:pRg st="6" end="6"/>
                                            </p:txEl>
                                          </p:spTgt>
                                        </p:tgtEl>
                                        <p:attrNameLst>
                                          <p:attrName>ppt_w</p:attrName>
                                        </p:attrNameLst>
                                      </p:cBhvr>
                                      <p:tavLst>
                                        <p:tav tm="0">
                                          <p:val>
                                            <p:fltVal val="0"/>
                                          </p:val>
                                        </p:tav>
                                        <p:tav tm="100000">
                                          <p:val>
                                            <p:strVal val="#ppt_w"/>
                                          </p:val>
                                        </p:tav>
                                      </p:tavLst>
                                    </p:anim>
                                    <p:anim calcmode="lin" valueType="num">
                                      <p:cBhvr>
                                        <p:cTn id="20" dur="500" fill="hold"/>
                                        <p:tgtEl>
                                          <p:spTgt spid="5">
                                            <p:txEl>
                                              <p:pRg st="6" end="6"/>
                                            </p:txEl>
                                          </p:spTgt>
                                        </p:tgtEl>
                                        <p:attrNameLst>
                                          <p:attrName>ppt_h</p:attrName>
                                        </p:attrNameLst>
                                      </p:cBhvr>
                                      <p:tavLst>
                                        <p:tav tm="0">
                                          <p:val>
                                            <p:fltVal val="0"/>
                                          </p:val>
                                        </p:tav>
                                        <p:tav tm="100000">
                                          <p:val>
                                            <p:strVal val="#ppt_h"/>
                                          </p:val>
                                        </p:tav>
                                      </p:tavLst>
                                    </p:anim>
                                    <p:animEffect transition="in" filter="fade">
                                      <p:cBhvr>
                                        <p:cTn id="21" dur="500"/>
                                        <p:tgtEl>
                                          <p:spTgt spid="5">
                                            <p:txEl>
                                              <p:pRg st="6" end="6"/>
                                            </p:txEl>
                                          </p:spTgt>
                                        </p:tgtEl>
                                      </p:cBhvr>
                                    </p:animEffect>
                                  </p:childTnLst>
                                </p:cTn>
                              </p:par>
                            </p:childTnLst>
                          </p:cTn>
                        </p:par>
                      </p:childTnLst>
                    </p:cTn>
                  </p:par>
                  <p:par>
                    <p:cTn id="22" fill="hold" nodeType="clickPar">
                      <p:stCondLst>
                        <p:cond delay="indefinite"/>
                      </p:stCondLst>
                      <p:childTnLst>
                        <p:par>
                          <p:cTn id="23" fill="hold">
                            <p:stCondLst>
                              <p:cond delay="0"/>
                            </p:stCondLst>
                            <p:childTnLst>
                              <p:par>
                                <p:cTn id="24" presetID="53" presetClass="entr" presetSubtype="16" dur="500" fill="hold" nodeType="clickEffect">
                                  <p:stCondLst>
                                    <p:cond delay="0"/>
                                  </p:stCondLst>
                                  <p:childTnLst>
                                    <p:set>
                                      <p:cBhvr>
                                        <p:cTn id="25" dur="1" fill="hold">
                                          <p:stCondLst>
                                            <p:cond delay="0"/>
                                          </p:stCondLst>
                                        </p:cTn>
                                        <p:tgtEl>
                                          <p:spTgt spid="5">
                                            <p:txEl>
                                              <p:pRg st="9" end="9"/>
                                            </p:txEl>
                                          </p:spTgt>
                                        </p:tgtEl>
                                        <p:attrNameLst>
                                          <p:attrName>style.visibility</p:attrName>
                                        </p:attrNameLst>
                                      </p:cBhvr>
                                      <p:to>
                                        <p:strVal val="visible"/>
                                      </p:to>
                                    </p:set>
                                    <p:anim calcmode="lin" valueType="num">
                                      <p:cBhvr>
                                        <p:cTn id="26" dur="500" fill="hold"/>
                                        <p:tgtEl>
                                          <p:spTgt spid="5">
                                            <p:txEl>
                                              <p:pRg st="9" end="9"/>
                                            </p:txEl>
                                          </p:spTgt>
                                        </p:tgtEl>
                                        <p:attrNameLst>
                                          <p:attrName>ppt_w</p:attrName>
                                        </p:attrNameLst>
                                      </p:cBhvr>
                                      <p:tavLst>
                                        <p:tav tm="0">
                                          <p:val>
                                            <p:fltVal val="0"/>
                                          </p:val>
                                        </p:tav>
                                        <p:tav tm="100000">
                                          <p:val>
                                            <p:strVal val="#ppt_w"/>
                                          </p:val>
                                        </p:tav>
                                      </p:tavLst>
                                    </p:anim>
                                    <p:anim calcmode="lin" valueType="num">
                                      <p:cBhvr>
                                        <p:cTn id="27" dur="500" fill="hold"/>
                                        <p:tgtEl>
                                          <p:spTgt spid="5">
                                            <p:txEl>
                                              <p:pRg st="9" end="9"/>
                                            </p:txEl>
                                          </p:spTgt>
                                        </p:tgtEl>
                                        <p:attrNameLst>
                                          <p:attrName>ppt_h</p:attrName>
                                        </p:attrNameLst>
                                      </p:cBhvr>
                                      <p:tavLst>
                                        <p:tav tm="0">
                                          <p:val>
                                            <p:fltVal val="0"/>
                                          </p:val>
                                        </p:tav>
                                        <p:tav tm="100000">
                                          <p:val>
                                            <p:strVal val="#ppt_h"/>
                                          </p:val>
                                        </p:tav>
                                      </p:tavLst>
                                    </p:anim>
                                    <p:animEffect transition="in" filter="fade">
                                      <p:cBhvr>
                                        <p:cTn id="28" dur="500"/>
                                        <p:tgtEl>
                                          <p:spTgt spid="5">
                                            <p:txEl>
                                              <p:pRg st="9" end="9"/>
                                            </p:txEl>
                                          </p:spTgt>
                                        </p:tgtEl>
                                      </p:cBhvr>
                                    </p:animEffect>
                                  </p:childTnLst>
                                </p:cTn>
                              </p:par>
                              <p:par>
                                <p:cTn id="29" presetID="53" presetClass="entr" presetSubtype="16" dur="500" fill="hold" nodeType="with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p:cTn id="31" dur="500" fill="hold"/>
                                        <p:tgtEl>
                                          <p:spTgt spid="9"/>
                                        </p:tgtEl>
                                        <p:attrNameLst>
                                          <p:attrName>ppt_w</p:attrName>
                                        </p:attrNameLst>
                                      </p:cBhvr>
                                      <p:tavLst>
                                        <p:tav tm="0">
                                          <p:val>
                                            <p:fltVal val="0"/>
                                          </p:val>
                                        </p:tav>
                                        <p:tav tm="100000">
                                          <p:val>
                                            <p:strVal val="#ppt_w"/>
                                          </p:val>
                                        </p:tav>
                                      </p:tavLst>
                                    </p:anim>
                                    <p:anim calcmode="lin" valueType="num">
                                      <p:cBhvr>
                                        <p:cTn id="32" dur="500" fill="hold"/>
                                        <p:tgtEl>
                                          <p:spTgt spid="9"/>
                                        </p:tgtEl>
                                        <p:attrNameLst>
                                          <p:attrName>ppt_h</p:attrName>
                                        </p:attrNameLst>
                                      </p:cBhvr>
                                      <p:tavLst>
                                        <p:tav tm="0">
                                          <p:val>
                                            <p:fltVal val="0"/>
                                          </p:val>
                                        </p:tav>
                                        <p:tav tm="100000">
                                          <p:val>
                                            <p:strVal val="#ppt_h"/>
                                          </p:val>
                                        </p:tav>
                                      </p:tavLst>
                                    </p:anim>
                                    <p:animEffect transition="in" filter="fade">
                                      <p:cBhvr>
                                        <p:cTn id="33" dur="500"/>
                                        <p:tgtEl>
                                          <p:spTgt spid="9"/>
                                        </p:tgtEl>
                                      </p:cBhvr>
                                    </p:animEffect>
                                  </p:childTnLst>
                                </p:cTn>
                              </p:par>
                              <p:par>
                                <p:cTn id="34" presetID="53" presetClass="entr" presetSubtype="16" dur="500" fill="hold" nodeType="withEffect">
                                  <p:stCondLst>
                                    <p:cond delay="0"/>
                                  </p:stCondLst>
                                  <p:childTnLst>
                                    <p:set>
                                      <p:cBhvr>
                                        <p:cTn id="35" dur="1" fill="hold">
                                          <p:stCondLst>
                                            <p:cond delay="0"/>
                                          </p:stCondLst>
                                        </p:cTn>
                                        <p:tgtEl>
                                          <p:spTgt spid="2"/>
                                        </p:tgtEl>
                                        <p:attrNameLst>
                                          <p:attrName>style.visibility</p:attrName>
                                        </p:attrNameLst>
                                      </p:cBhvr>
                                      <p:to>
                                        <p:strVal val="visible"/>
                                      </p:to>
                                    </p:set>
                                    <p:anim calcmode="lin" valueType="num">
                                      <p:cBhvr>
                                        <p:cTn id="36" dur="500" fill="hold"/>
                                        <p:tgtEl>
                                          <p:spTgt spid="2"/>
                                        </p:tgtEl>
                                        <p:attrNameLst>
                                          <p:attrName>ppt_w</p:attrName>
                                        </p:attrNameLst>
                                      </p:cBhvr>
                                      <p:tavLst>
                                        <p:tav tm="0">
                                          <p:val>
                                            <p:fltVal val="0"/>
                                          </p:val>
                                        </p:tav>
                                        <p:tav tm="100000">
                                          <p:val>
                                            <p:strVal val="#ppt_w"/>
                                          </p:val>
                                        </p:tav>
                                      </p:tavLst>
                                    </p:anim>
                                    <p:anim calcmode="lin" valueType="num">
                                      <p:cBhvr>
                                        <p:cTn id="37" dur="500" fill="hold"/>
                                        <p:tgtEl>
                                          <p:spTgt spid="2"/>
                                        </p:tgtEl>
                                        <p:attrNameLst>
                                          <p:attrName>ppt_h</p:attrName>
                                        </p:attrNameLst>
                                      </p:cBhvr>
                                      <p:tavLst>
                                        <p:tav tm="0">
                                          <p:val>
                                            <p:fltVal val="0"/>
                                          </p:val>
                                        </p:tav>
                                        <p:tav tm="100000">
                                          <p:val>
                                            <p:strVal val="#ppt_h"/>
                                          </p:val>
                                        </p:tav>
                                      </p:tavLst>
                                    </p:anim>
                                    <p:animEffect transition="in" filter="fade">
                                      <p:cBhvr>
                                        <p:cTn id="3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4" name="Zástupný symbol pro číslo snímku 3"/>
          <p:cNvSpPr>
            <a:spLocks noGrp="1"/>
          </p:cNvSpPr>
          <p:nvPr>
            <p:ph type="sldNum" sz="quarter" idx="12"/>
          </p:nvPr>
        </p:nvSpPr>
        <p:spPr/>
        <p:txBody>
          <a:bodyPr/>
          <a:lstStyle/>
          <a:p>
            <a:fld id="{58ACF089-6BD9-4FF9-8F05-3BF27D933551}" type="slidenum">
              <a:rPr lang="cs-CZ" smtClean="0"/>
              <a:t>79</a:t>
            </a:fld>
            <a:endParaRPr lang="cs-CZ"/>
          </a:p>
        </p:txBody>
      </p:sp>
      <p:sp>
        <p:nvSpPr>
          <p:cNvPr id="5" name="TextovéPole 4"/>
          <p:cNvSpPr txBox="1"/>
          <p:nvPr/>
        </p:nvSpPr>
        <p:spPr>
          <a:xfrm>
            <a:off x="1602701" y="1268760"/>
            <a:ext cx="9245828" cy="1218796"/>
          </a:xfrm>
          <a:prstGeom prst="rect">
            <a:avLst/>
          </a:prstGeom>
          <a:noFill/>
        </p:spPr>
        <p:txBody>
          <a:bodyPr wrap="square" rtlCol="0">
            <a:spAutoFit/>
          </a:bodyPr>
          <a:lstStyle>
            <a:defPPr>
              <a:defRPr lang="cs-CZ"/>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a:lstStyle>
          <a:p>
            <a:pPr>
              <a:defRPr/>
            </a:pPr>
            <a:r>
              <a:rPr lang="cs-CZ" sz="2400">
                <a:latin typeface="Source Sans Pro Semibold" panose="020b0604020202020204" charset="-18"/>
              </a:rPr>
              <a:t>je založeno na lokálních Kuhn-Tuckerových podmínkách.</a:t>
            </a:r>
          </a:p>
          <a:p>
            <a:pPr>
              <a:defRPr/>
            </a:pPr>
            <a:r>
              <a:rPr lang="cs-CZ" sz="2400">
                <a:latin typeface="Source Sans Pro Semibold" panose="020b0604020202020204" charset="-18"/>
              </a:rPr>
              <a:t>Uvažujeme podmínky uvedené explicitně pro předpoklad </a:t>
            </a:r>
            <a:r>
              <a:rPr lang="cs-CZ" sz="2400" i="1">
                <a:latin typeface="Source Sans Pro Semibold" panose="020b0604020202020204" charset="-18"/>
              </a:rPr>
              <a:t>x</a:t>
            </a:r>
            <a:r>
              <a:rPr lang="cs-CZ" sz="2400" baseline="-25000">
                <a:latin typeface="Source Sans Pro Semibold" panose="020b0604020202020204" charset="-18"/>
              </a:rPr>
              <a:t>1</a:t>
            </a:r>
            <a:r>
              <a:rPr lang="cs-CZ" sz="2400">
                <a:latin typeface="Source Sans Pro Semibold" panose="020b0604020202020204" charset="-18"/>
              </a:rPr>
              <a:t>, </a:t>
            </a:r>
            <a:r>
              <a:rPr lang="cs-CZ" sz="2400" i="1">
                <a:latin typeface="Source Sans Pro Semibold" panose="020b0604020202020204" charset="-18"/>
              </a:rPr>
              <a:t>x</a:t>
            </a:r>
            <a:r>
              <a:rPr lang="cs-CZ" sz="2400" baseline="-25000">
                <a:latin typeface="Source Sans Pro Semibold" panose="020b0604020202020204" charset="-18"/>
              </a:rPr>
              <a:t>2</a:t>
            </a:r>
            <a:r>
              <a:rPr lang="cs-CZ" sz="2400">
                <a:latin typeface="Source Sans Pro Semibold" panose="020b0604020202020204" charset="-18"/>
              </a:rPr>
              <a:t> </a:t>
            </a:r>
            <a:r>
              <a:rPr lang="cs-CZ" sz="2400">
                <a:latin typeface="Source Sans Pro Semibold" panose="020b0604020202020204" charset="-18"/>
                <a:sym typeface="Symbol"/>
              </a:rPr>
              <a:t> </a:t>
            </a:r>
            <a:r>
              <a:rPr lang="cs-CZ" sz="2400">
                <a:latin typeface="Source Sans Pro Semibold" panose="020b0604020202020204" charset="-18"/>
              </a:rPr>
              <a:t>0. a sestaví se Lagrangeova funkce:</a:t>
            </a:r>
          </a:p>
        </p:txBody>
      </p:sp>
      <p:graphicFrame>
        <p:nvGraphicFramePr>
          <p:cNvPr id="8" name="Objekt 5"/>
          <p:cNvGraphicFramePr>
            <a:graphicFrameLocks noChangeAspect="1"/>
          </p:cNvGraphicFramePr>
          <p:nvPr>
            <p:extLst>
              <p:ext uri="{D42A27DB-BD31-4B8C-83A1-F6EECF244321}">
                <p14:modId xmlns:p14="http://schemas.microsoft.com/office/powerpoint/2010/main" val="2115895003"/>
              </p:ext>
            </p:extLst>
          </p:nvPr>
        </p:nvGraphicFramePr>
        <p:xfrm>
          <a:off x="3154662" y="2487556"/>
          <a:ext cx="7619509" cy="643187"/>
        </p:xfrm>
        <a:graphic>
          <a:graphicData uri="http://schemas.openxmlformats.org/presentationml/2006/ole">
            <mc:AlternateContent>
              <mc:Choice xmlns:v="urn:schemas-microsoft-com:vml" Requires="v">
                <p:oleObj spid="_x0000_s1072" name="Equation" r:id="rId3" imgW="2755900" imgH="279400" progId="Equation.DSMT4">
                  <p:embed/>
                </p:oleObj>
              </mc:Choice>
              <mc:Fallback>
                <p:oleObj name="Equation" r:id="rId3" imgW="2755900" imgH="279400" progId="Equation.DSMT4">
                  <p:embed/>
                  <p:pic>
                    <p:nvPicPr>
                      <p:cNvPr id="0" name="OLE substitute image"/>
                      <p:cNvPicPr/>
                      <p:nvPr/>
                    </p:nvPicPr>
                    <p:blipFill>
                      <a:blip r:embed="rId4">
                        <a:extLst>
                          <a:ext uri="{28A0092B-C50C-407E-A947-70E740481C1C}">
                            <a14:useLocalDpi xmlns:a14="http://schemas.microsoft.com/office/drawing/2010/main" val="0"/>
                          </a:ext>
                        </a:extLst>
                      </a:blip>
                      <a:stretch>
                        <a:fillRect/>
                      </a:stretch>
                    </p:blipFill>
                    <p:spPr>
                      <a:xfrm>
                        <a:off x="3154662" y="2487556"/>
                        <a:ext cx="7619509" cy="643187"/>
                      </a:xfrm>
                      <a:prstGeom prst="rect">
                        <a:avLst/>
                      </a:prstGeom>
                      <a:noFill/>
                      <a:ln>
                        <a:noFill/>
                      </a:ln>
                    </p:spPr>
                  </p:pic>
                </p:oleObj>
              </mc:Fallback>
            </mc:AlternateContent>
          </a:graphicData>
        </a:graphic>
      </p:graphicFrame>
      <p:pic>
        <p:nvPicPr>
          <p:cNvPr id="11" name="Picture 5"/>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3485416" y="3279100"/>
            <a:ext cx="5221168" cy="32598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Nadpis 1"/>
          <p:cNvSpPr>
            <a:spLocks noGrp="1"/>
          </p:cNvSpPr>
          <p:nvPr>
            <p:ph type="title"/>
          </p:nvPr>
        </p:nvSpPr>
        <p:spPr>
          <a:xfrm>
            <a:off x="1158240" y="274638"/>
            <a:ext cx="9875520" cy="1143000"/>
          </a:xfrm>
        </p:spPr>
        <p:txBody>
          <a:bodyPr/>
          <a:lstStyle/>
          <a:p>
            <a:r>
              <a:rPr lang="cs-CZ">
                <a:solidFill>
                  <a:srgbClr val="C00000"/>
                </a:solidFill>
              </a:rPr>
              <a:t>Řešení příkladu</a:t>
            </a:r>
            <a:endParaRPr lang="en-US">
              <a:solidFill>
                <a:srgbClr val="C00000"/>
              </a:solidFill>
            </a:endParaRPr>
          </a:p>
        </p:txBody>
      </p:sp>
    </p:spTree>
    <p:extLst>
      <p:ext uri="{BB962C8B-B14F-4D97-AF65-F5344CB8AC3E}">
        <p14:creationId xmlns:p14="http://schemas.microsoft.com/office/powerpoint/2010/main" val="3774949559"/>
      </p:ext>
    </p:extLst>
  </p:cSld>
  <p:clrMapOvr>
    <a:masterClrMapping/>
  </p:clrMapOvr>
  <p:transition/>
  <p:timing/>
</p:sld>
</file>

<file path=ppt/slides/slide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Nadpis 1"/>
          <p:cNvSpPr>
            <a:spLocks noGrp="1"/>
          </p:cNvSpPr>
          <p:nvPr>
            <p:ph type="title"/>
          </p:nvPr>
        </p:nvSpPr>
        <p:spPr/>
        <p:txBody>
          <a:bodyPr>
            <a:noAutofit/>
          </a:bodyPr>
          <a:lstStyle/>
          <a:p>
            <a:r>
              <a:rPr lang="cs-CZ" altLang="cs-CZ" sz="4000" b="1">
                <a:cs typeface="Times New Roman" pitchFamily="18" charset="0"/>
              </a:rPr>
              <a:t>Leonardo Pisano – Fibonacci (cca 1180 – 1250)</a:t>
            </a:r>
            <a:endParaRPr lang="cs-CZ" altLang="cs-CZ" sz="4000">
              <a:solidFill>
                <a:schemeClr val="accent1"/>
              </a:solidFill>
              <a:cs typeface="Times New Roman" pitchFamily="18" charset="0"/>
            </a:endParaRPr>
          </a:p>
        </p:txBody>
      </p:sp>
      <p:sp>
        <p:nvSpPr>
          <p:cNvPr id="3" name="Zástupný symbol pro obsah 2"/>
          <p:cNvSpPr>
            <a:spLocks noGrp="1"/>
          </p:cNvSpPr>
          <p:nvPr>
            <p:ph idx="1"/>
          </p:nvPr>
        </p:nvSpPr>
        <p:spPr>
          <a:xfrm>
            <a:off x="609600" y="1600201"/>
            <a:ext cx="8233186" cy="4757568"/>
          </a:xfrm>
        </p:spPr>
        <p:txBody>
          <a:bodyPr>
            <a:normAutofit/>
          </a:bodyPr>
          <a:lstStyle/>
          <a:p>
            <a:pPr marL="0" indent="0" algn="just">
              <a:buNone/>
              <a:defRPr/>
            </a:pPr>
            <a:r>
              <a:rPr lang="cs-CZ" sz="2000">
                <a:latin typeface="Source Sans Pro Semibold" panose="020b0604020202020204" charset="-18"/>
                <a:cs typeface="Times New Roman" pitchFamily="18" charset="0"/>
              </a:rPr>
              <a:t>Asi nejznámější poznatek z Fibonacciho díla je Fibonaaciho posloupnost, která vychází z následujícího modelu vývoje populace králíků</a:t>
            </a:r>
            <a:r>
              <a:rPr lang="cs-CZ" sz="2000" smtClean="0">
                <a:latin typeface="Source Sans Pro Semibold" panose="020b0604020202020204" charset="-18"/>
                <a:cs typeface="Times New Roman" pitchFamily="18" charset="0"/>
              </a:rPr>
              <a:t>:</a:t>
            </a:r>
          </a:p>
          <a:p>
            <a:pPr marL="0" indent="0" algn="just">
              <a:buNone/>
              <a:defRPr/>
            </a:pPr>
            <a:endParaRPr lang="cs-CZ" sz="2000">
              <a:latin typeface="Source Sans Pro Semibold" panose="020b0604020202020204" charset="-18"/>
              <a:cs typeface="Times New Roman" pitchFamily="18" charset="0"/>
            </a:endParaRPr>
          </a:p>
          <a:p>
            <a:pPr algn="just">
              <a:buFont typeface="Wingdings" panose="05000000000000000000" pitchFamily="2" charset="2"/>
              <a:buChar char="ü"/>
              <a:defRPr/>
            </a:pPr>
            <a:r>
              <a:rPr lang="cs-CZ" sz="2000">
                <a:solidFill>
                  <a:srgbClr val="C00000"/>
                </a:solidFill>
                <a:latin typeface="Source Sans Pro Semibold" panose="020b0604020202020204" charset="-18"/>
                <a:cs typeface="Times New Roman" pitchFamily="18" charset="0"/>
              </a:rPr>
              <a:t>První měsíc se narodí jediný pár.</a:t>
            </a:r>
          </a:p>
          <a:p>
            <a:pPr algn="just">
              <a:buFont typeface="Wingdings" panose="05000000000000000000" pitchFamily="2" charset="2"/>
              <a:buChar char="ü"/>
              <a:defRPr/>
            </a:pPr>
            <a:r>
              <a:rPr lang="cs-CZ" sz="2000">
                <a:solidFill>
                  <a:srgbClr val="C00000"/>
                </a:solidFill>
                <a:latin typeface="Source Sans Pro Semibold" panose="020b0604020202020204" charset="-18"/>
                <a:cs typeface="Times New Roman" pitchFamily="18" charset="0"/>
              </a:rPr>
              <a:t>Nově narozené páry jsou produktivní od druhého měsíce svého života.</a:t>
            </a:r>
          </a:p>
          <a:p>
            <a:pPr algn="just">
              <a:buFont typeface="Wingdings" panose="05000000000000000000" pitchFamily="2" charset="2"/>
              <a:buChar char="ü"/>
              <a:defRPr/>
            </a:pPr>
            <a:r>
              <a:rPr lang="cs-CZ" sz="2000">
                <a:solidFill>
                  <a:srgbClr val="C00000"/>
                </a:solidFill>
                <a:latin typeface="Source Sans Pro Semibold" panose="020b0604020202020204" charset="-18"/>
                <a:cs typeface="Times New Roman" pitchFamily="18" charset="0"/>
              </a:rPr>
              <a:t>Každý měsíc zplodí každý produktivní pár jeden další pár.</a:t>
            </a:r>
          </a:p>
          <a:p>
            <a:pPr algn="just">
              <a:buFont typeface="Wingdings" panose="05000000000000000000" pitchFamily="2" charset="2"/>
              <a:buChar char="ü"/>
              <a:defRPr/>
            </a:pPr>
            <a:r>
              <a:rPr lang="cs-CZ" sz="2000">
                <a:solidFill>
                  <a:srgbClr val="C00000"/>
                </a:solidFill>
                <a:latin typeface="Source Sans Pro Semibold" panose="020b0604020202020204" charset="-18"/>
                <a:cs typeface="Times New Roman" pitchFamily="18" charset="0"/>
              </a:rPr>
              <a:t>Králíci nikdy neumírají, nejsou nemocní atd.</a:t>
            </a:r>
          </a:p>
          <a:p>
            <a:pPr algn="just">
              <a:buFont typeface="Wingdings" panose="05000000000000000000" pitchFamily="2" charset="2"/>
              <a:buChar char="Ø"/>
              <a:defRPr/>
            </a:pPr>
            <a:endParaRPr lang="cs-CZ" sz="2000" smtClean="0">
              <a:solidFill>
                <a:srgbClr val="C00000"/>
              </a:solidFill>
              <a:latin typeface="Source Sans Pro Semibold" panose="020b0604020202020204" charset="-18"/>
              <a:cs typeface="Times New Roman" pitchFamily="18" charset="0"/>
            </a:endParaRPr>
          </a:p>
          <a:p>
            <a:pPr algn="just">
              <a:buFont typeface="Wingdings" panose="05000000000000000000" pitchFamily="2" charset="2"/>
              <a:buChar char="Ø"/>
              <a:defRPr/>
            </a:pPr>
            <a:endParaRPr lang="cs-CZ" sz="2000">
              <a:solidFill>
                <a:srgbClr val="C00000"/>
              </a:solidFill>
              <a:latin typeface="Source Sans Pro Semibold" panose="020b0604020202020204" charset="-18"/>
              <a:cs typeface="Times New Roman" pitchFamily="18" charset="0"/>
            </a:endParaRPr>
          </a:p>
          <a:p>
            <a:pPr algn="just">
              <a:buFont typeface="Wingdings" panose="05000000000000000000" pitchFamily="2" charset="2"/>
              <a:buChar char="Ø"/>
              <a:defRPr/>
            </a:pPr>
            <a:endParaRPr lang="cs-CZ" sz="2000">
              <a:solidFill>
                <a:srgbClr val="C00000"/>
              </a:solidFill>
              <a:latin typeface="Source Sans Pro Semibold" panose="020b0604020202020204" charset="-18"/>
              <a:cs typeface="Times New Roman" pitchFamily="18" charset="0"/>
            </a:endParaRPr>
          </a:p>
          <a:p>
            <a:pPr algn="just">
              <a:buNone/>
              <a:defRPr/>
            </a:pPr>
            <a:r>
              <a:rPr lang="cs-CZ" sz="2400">
                <a:latin typeface="Source Sans Pro Semibold" panose="020b0604020202020204" charset="-18"/>
                <a:cs typeface="Times New Roman" pitchFamily="18" charset="0"/>
              </a:rPr>
              <a:t>Tvar této posloupnosti je </a:t>
            </a:r>
            <a:r>
              <a:rPr lang="cs-CZ" sz="2400" i="1">
                <a:solidFill>
                  <a:srgbClr val="C00000"/>
                </a:solidFill>
                <a:latin typeface="Source Sans Pro Semibold" panose="020b0604020202020204" charset="-18"/>
                <a:cs typeface="Times New Roman" pitchFamily="18" charset="0"/>
              </a:rPr>
              <a:t>f (n+2) = f (n+1)+ f (n), f(0)=f(1)=1.</a:t>
            </a:r>
          </a:p>
        </p:txBody>
      </p:sp>
      <p:pic>
        <p:nvPicPr>
          <p:cNvPr id="14" name="Picture 5" descr="Soubor:Fibonacci2.jpg">
            <a:hlinkClick r:id="rId4"/>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a:xfrm>
            <a:off x="9028857" y="1600201"/>
            <a:ext cx="2948940" cy="3486797"/>
          </a:xfrm>
          <a:prstGeom prst="rect">
            <a:avLst/>
          </a:prstGeom>
        </p:spPr>
      </p:pic>
    </p:spTree>
    <p:extLst>
      <p:ext uri="{BB962C8B-B14F-4D97-AF65-F5344CB8AC3E}">
        <p14:creationId xmlns:p14="http://schemas.microsoft.com/office/powerpoint/2010/main" val="3506806007"/>
      </p:ext>
    </p:extLst>
  </p:cSld>
  <p:clrMapOvr>
    <a:masterClrMapping/>
  </p:clrMapOvr>
  <p:transition/>
  <p:timing/>
</p:sld>
</file>

<file path=ppt/slides/slide8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4" name="Zástupný symbol pro číslo snímku 3"/>
          <p:cNvSpPr>
            <a:spLocks noGrp="1"/>
          </p:cNvSpPr>
          <p:nvPr>
            <p:ph type="sldNum" sz="quarter" idx="12"/>
          </p:nvPr>
        </p:nvSpPr>
        <p:spPr/>
        <p:txBody>
          <a:bodyPr/>
          <a:lstStyle/>
          <a:p>
            <a:fld id="{58ACF089-6BD9-4FF9-8F05-3BF27D933551}" type="slidenum">
              <a:rPr lang="cs-CZ" smtClean="0"/>
              <a:t>80</a:t>
            </a:fld>
            <a:endParaRPr lang="cs-CZ"/>
          </a:p>
        </p:txBody>
      </p:sp>
      <p:sp>
        <p:nvSpPr>
          <p:cNvPr id="5" name="TextovéPole 4"/>
          <p:cNvSpPr txBox="1"/>
          <p:nvPr/>
        </p:nvSpPr>
        <p:spPr>
          <a:xfrm>
            <a:off x="1566149" y="1182351"/>
            <a:ext cx="9245828" cy="5761577"/>
          </a:xfrm>
          <a:prstGeom prst="rect">
            <a:avLst/>
          </a:prstGeom>
          <a:noFill/>
        </p:spPr>
        <p:txBody>
          <a:bodyPr wrap="square" rtlCol="0">
            <a:spAutoFit/>
          </a:bodyPr>
          <a:lstStyle>
            <a:defPPr>
              <a:defRPr lang="cs-CZ"/>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a:lstStyle>
          <a:p>
            <a:pPr>
              <a:spcBef>
                <a:spcPct val="0"/>
              </a:spcBef>
            </a:pPr>
            <a:r>
              <a:rPr lang="cs-CZ" altLang="cs-CZ" sz="2160">
                <a:latin typeface="Source Sans Pro Semibold" panose="020b0604020202020204" charset="-18"/>
              </a:rPr>
              <a:t>Lokální podmínky mají tvar dvou algebraických nerovností a tří rovnic:</a:t>
            </a:r>
          </a:p>
          <a:p>
            <a:pPr>
              <a:spcBef>
                <a:spcPct val="0"/>
              </a:spcBef>
            </a:pPr>
            <a:endParaRPr lang="cs-CZ" altLang="cs-CZ" i="1">
              <a:latin typeface="Source Sans Pro Semibold" panose="020b0604020202020204" charset="-18"/>
            </a:endParaRPr>
          </a:p>
          <a:p>
            <a:pPr>
              <a:spcBef>
                <a:spcPct val="0"/>
              </a:spcBef>
            </a:pPr>
            <a:endParaRPr lang="cs-CZ" altLang="cs-CZ">
              <a:latin typeface="Source Sans Pro Semibold" panose="020b0604020202020204" charset="-18"/>
            </a:endParaRPr>
          </a:p>
          <a:p>
            <a:pPr>
              <a:spcBef>
                <a:spcPct val="0"/>
              </a:spcBef>
            </a:pPr>
            <a:endParaRPr lang="cs-CZ" altLang="cs-CZ">
              <a:latin typeface="Source Sans Pro Semibold" panose="020b0604020202020204" charset="-18"/>
            </a:endParaRPr>
          </a:p>
          <a:p>
            <a:pPr>
              <a:spcBef>
                <a:spcPct val="0"/>
              </a:spcBef>
            </a:pPr>
            <a:endParaRPr lang="cs-CZ" altLang="cs-CZ">
              <a:latin typeface="Source Sans Pro Semibold" panose="020b0604020202020204" charset="-18"/>
            </a:endParaRPr>
          </a:p>
          <a:p>
            <a:pPr>
              <a:spcBef>
                <a:spcPct val="0"/>
              </a:spcBef>
            </a:pPr>
            <a:endParaRPr lang="cs-CZ" altLang="cs-CZ">
              <a:latin typeface="Source Sans Pro Semibold" panose="020b0604020202020204" charset="-18"/>
            </a:endParaRPr>
          </a:p>
          <a:p>
            <a:pPr>
              <a:spcBef>
                <a:spcPct val="0"/>
              </a:spcBef>
            </a:pPr>
            <a:endParaRPr lang="cs-CZ" altLang="cs-CZ">
              <a:latin typeface="Source Sans Pro Semibold" panose="020b0604020202020204" charset="-18"/>
            </a:endParaRPr>
          </a:p>
          <a:p>
            <a:pPr>
              <a:spcBef>
                <a:spcPct val="0"/>
              </a:spcBef>
            </a:pPr>
            <a:endParaRPr lang="cs-CZ" altLang="cs-CZ">
              <a:latin typeface="Source Sans Pro Semibold" panose="020b0604020202020204" charset="-18"/>
            </a:endParaRPr>
          </a:p>
          <a:p>
            <a:pPr>
              <a:spcBef>
                <a:spcPct val="0"/>
              </a:spcBef>
            </a:pPr>
            <a:endParaRPr lang="cs-CZ" altLang="cs-CZ">
              <a:latin typeface="Source Sans Pro Semibold" panose="020b0604020202020204" charset="-18"/>
            </a:endParaRPr>
          </a:p>
          <a:p>
            <a:pPr>
              <a:spcBef>
                <a:spcPct val="0"/>
              </a:spcBef>
            </a:pPr>
            <a:endParaRPr lang="cs-CZ" altLang="cs-CZ">
              <a:latin typeface="Source Sans Pro Semibold" panose="020b0604020202020204" charset="-18"/>
            </a:endParaRPr>
          </a:p>
          <a:p>
            <a:pPr>
              <a:spcBef>
                <a:spcPct val="0"/>
              </a:spcBef>
            </a:pPr>
            <a:endParaRPr lang="cs-CZ" altLang="cs-CZ">
              <a:latin typeface="Source Sans Pro Semibold" panose="020b0604020202020204" charset="-18"/>
            </a:endParaRPr>
          </a:p>
          <a:p>
            <a:pPr>
              <a:spcBef>
                <a:spcPct val="0"/>
              </a:spcBef>
            </a:pPr>
            <a:r>
              <a:rPr lang="cs-CZ" altLang="cs-CZ" sz="2160">
                <a:latin typeface="Source Sans Pro Semibold" panose="020b0604020202020204" charset="-18"/>
              </a:rPr>
              <a:t>Poslední tři rovnice dávají celkem 5 možných řešení, z nichž podmínkám nezápornosti proměnných vyhovují 3 z nich. Prvním dvěma nerovnostem v soustavě vyhovuje jediné řešení </a:t>
            </a:r>
            <a:r>
              <a:rPr lang="cs-CZ" altLang="cs-CZ" sz="2160" i="1">
                <a:latin typeface="Source Sans Pro Semibold" panose="020b0604020202020204" charset="-18"/>
              </a:rPr>
              <a:t>x</a:t>
            </a:r>
            <a:r>
              <a:rPr lang="cs-CZ" altLang="cs-CZ" sz="2160" baseline="-25000">
                <a:latin typeface="Source Sans Pro Semibold" panose="020b0604020202020204" charset="-18"/>
              </a:rPr>
              <a:t>0</a:t>
            </a:r>
            <a:r>
              <a:rPr lang="cs-CZ" altLang="cs-CZ" sz="2160">
                <a:latin typeface="Source Sans Pro Semibold" panose="020b0604020202020204" charset="-18"/>
              </a:rPr>
              <a:t> = [1,0]</a:t>
            </a:r>
            <a:r>
              <a:rPr lang="cs-CZ" altLang="cs-CZ" sz="2160" baseline="30000">
                <a:latin typeface="Source Sans Pro Semibold" panose="020b0604020202020204" charset="-18"/>
              </a:rPr>
              <a:t>T</a:t>
            </a:r>
            <a:r>
              <a:rPr lang="cs-CZ" altLang="cs-CZ" sz="2160">
                <a:latin typeface="Source Sans Pro Semibold" panose="020b0604020202020204" charset="-18"/>
              </a:rPr>
              <a:t>, </a:t>
            </a:r>
            <a:r>
              <a:rPr lang="el-GR" altLang="cs-CZ" sz="2160">
                <a:latin typeface="Source Sans Pro Semibold" panose="020b0604020202020204" charset="-18"/>
              </a:rPr>
              <a:t>λ</a:t>
            </a:r>
            <a:r>
              <a:rPr lang="cs-CZ" altLang="cs-CZ" sz="2160" baseline="-25000">
                <a:latin typeface="Source Sans Pro Semibold" panose="020b0604020202020204" charset="-18"/>
              </a:rPr>
              <a:t>0</a:t>
            </a:r>
            <a:r>
              <a:rPr lang="el-GR" altLang="cs-CZ" sz="2160">
                <a:latin typeface="Source Sans Pro Semibold" panose="020b0604020202020204" charset="-18"/>
              </a:rPr>
              <a:t> =</a:t>
            </a:r>
            <a:r>
              <a:rPr lang="cs-CZ" altLang="cs-CZ" sz="2160">
                <a:latin typeface="Source Sans Pro Semibold" panose="020b0604020202020204" charset="-18"/>
              </a:rPr>
              <a:t> 2, což je </a:t>
            </a:r>
            <a:r>
              <a:rPr lang="cs-CZ" altLang="cs-CZ" sz="2160" i="1">
                <a:latin typeface="Source Sans Pro Semibold" panose="020b0604020202020204" charset="-18"/>
              </a:rPr>
              <a:t>f</a:t>
            </a:r>
            <a:r>
              <a:rPr lang="cs-CZ" altLang="cs-CZ" sz="2160">
                <a:latin typeface="Source Sans Pro Semibold" panose="020b0604020202020204" charset="-18"/>
              </a:rPr>
              <a:t>(</a:t>
            </a:r>
            <a:r>
              <a:rPr lang="cs-CZ" altLang="cs-CZ" sz="2160" b="1">
                <a:latin typeface="Source Sans Pro Semibold" panose="020b0604020202020204" charset="-18"/>
              </a:rPr>
              <a:t>x</a:t>
            </a:r>
            <a:r>
              <a:rPr lang="cs-CZ" altLang="cs-CZ" sz="2160">
                <a:latin typeface="Source Sans Pro Semibold" panose="020b0604020202020204" charset="-18"/>
              </a:rPr>
              <a:t>) lokální minimum (viz obr.) s hodnotou (-5), pro toto řešení platí na množině omezení Kuhn-Tuckerova věta o sedlovém bodě. Důležité je uvědomit si, že volný extrém je v bodě </a:t>
            </a:r>
            <a:r>
              <a:rPr lang="cs-CZ" altLang="cs-CZ" sz="2160" i="1">
                <a:latin typeface="Source Sans Pro Semibold" panose="020b0604020202020204" charset="-18"/>
              </a:rPr>
              <a:t>x</a:t>
            </a:r>
            <a:r>
              <a:rPr lang="cs-CZ" altLang="cs-CZ" sz="2160" baseline="-25000">
                <a:latin typeface="Source Sans Pro Semibold" panose="020b0604020202020204" charset="-18"/>
              </a:rPr>
              <a:t>1</a:t>
            </a:r>
            <a:r>
              <a:rPr lang="cs-CZ" altLang="cs-CZ" sz="2160">
                <a:latin typeface="Source Sans Pro Semibold" panose="020b0604020202020204" charset="-18"/>
              </a:rPr>
              <a:t> = [3,0]</a:t>
            </a:r>
            <a:r>
              <a:rPr lang="cs-CZ" altLang="cs-CZ" sz="2160" baseline="30000">
                <a:latin typeface="Source Sans Pro Semibold" panose="020b0604020202020204" charset="-18"/>
              </a:rPr>
              <a:t>T</a:t>
            </a:r>
            <a:r>
              <a:rPr lang="cs-CZ" altLang="cs-CZ" sz="2160">
                <a:latin typeface="Source Sans Pro Semibold" panose="020b0604020202020204" charset="-18"/>
              </a:rPr>
              <a:t> s hodnotou -9.</a:t>
            </a:r>
          </a:p>
        </p:txBody>
      </p:sp>
      <p:sp>
        <p:nvSpPr>
          <p:cNvPr id="12" name="Nadpis 1"/>
          <p:cNvSpPr>
            <a:spLocks noGrp="1"/>
          </p:cNvSpPr>
          <p:nvPr>
            <p:ph type="title"/>
          </p:nvPr>
        </p:nvSpPr>
        <p:spPr>
          <a:xfrm>
            <a:off x="1251302" y="8275"/>
            <a:ext cx="9875520" cy="1143000"/>
          </a:xfrm>
        </p:spPr>
        <p:txBody>
          <a:bodyPr/>
          <a:lstStyle/>
          <a:p>
            <a:r>
              <a:rPr lang="cs-CZ">
                <a:solidFill>
                  <a:srgbClr val="C00000"/>
                </a:solidFill>
                <a:latin typeface="Source Sans Pro Semibold" panose="020b0604020202020204" charset="-18"/>
              </a:rPr>
              <a:t>Příklad</a:t>
            </a:r>
            <a:endParaRPr lang="en-US">
              <a:solidFill>
                <a:srgbClr val="C00000"/>
              </a:solidFill>
              <a:latin typeface="Source Sans Pro Semibold" panose="020b0604020202020204" charset="-18"/>
            </a:endParaRPr>
          </a:p>
        </p:txBody>
      </p:sp>
      <p:graphicFrame>
        <p:nvGraphicFramePr>
          <p:cNvPr id="7" name="Objekt 4"/>
          <p:cNvGraphicFramePr>
            <a:graphicFrameLocks noChangeAspect="1"/>
          </p:cNvGraphicFramePr>
          <p:nvPr>
            <p:extLst>
              <p:ext uri="{D42A27DB-BD31-4B8C-83A1-F6EECF244321}">
                <p14:modId xmlns:p14="http://schemas.microsoft.com/office/powerpoint/2010/main" val="74097246"/>
              </p:ext>
            </p:extLst>
          </p:nvPr>
        </p:nvGraphicFramePr>
        <p:xfrm>
          <a:off x="1948339" y="1700808"/>
          <a:ext cx="5098167" cy="3110746"/>
        </p:xfrm>
        <a:graphic>
          <a:graphicData uri="http://schemas.openxmlformats.org/presentationml/2006/ole">
            <mc:AlternateContent>
              <mc:Choice xmlns:v="urn:schemas-microsoft-com:vml" Requires="v">
                <p:oleObj spid="_x0000_s1073" name="Equation" r:id="rId3" imgW="2933700" imgH="2159000" progId="Equation.DSMT4">
                  <p:embed/>
                </p:oleObj>
              </mc:Choice>
              <mc:Fallback>
                <p:oleObj name="Equation" r:id="rId3" imgW="2933700" imgH="2159000" progId="Equation.DSMT4">
                  <p:embed/>
                  <p:pic>
                    <p:nvPicPr>
                      <p:cNvPr id="0" name="OLE substitute image"/>
                      <p:cNvPicPr/>
                      <p:nvPr/>
                    </p:nvPicPr>
                    <p:blipFill>
                      <a:blip r:embed="rId4">
                        <a:extLst>
                          <a:ext uri="{28A0092B-C50C-407E-A947-70E740481C1C}">
                            <a14:useLocalDpi xmlns:a14="http://schemas.microsoft.com/office/drawing/2010/main" val="0"/>
                          </a:ext>
                        </a:extLst>
                      </a:blip>
                      <a:stretch>
                        <a:fillRect/>
                      </a:stretch>
                    </p:blipFill>
                    <p:spPr>
                      <a:xfrm>
                        <a:off x="1948339" y="1700808"/>
                        <a:ext cx="5098167" cy="3110746"/>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1251921332"/>
      </p:ext>
    </p:extLst>
  </p:cSld>
  <p:clrMapOvr>
    <a:masterClrMapping/>
  </p:clrMapOvr>
  <p:transition/>
  <p:timing/>
</p:sld>
</file>

<file path=ppt/slides/slide8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Title 1"/>
          <p:cNvSpPr>
            <a:spLocks noGrp="1"/>
          </p:cNvSpPr>
          <p:nvPr>
            <p:ph type="ctrTitle"/>
          </p:nvPr>
        </p:nvSpPr>
        <p:spPr>
          <a:xfrm>
            <a:off x="2466796" y="1268760"/>
            <a:ext cx="7364257" cy="907301"/>
          </a:xfrm>
        </p:spPr>
        <p:txBody>
          <a:bodyPr>
            <a:normAutofit/>
          </a:bodyPr>
          <a:lstStyle/>
          <a:p>
            <a:pPr algn="l"/>
            <a:r>
              <a:rPr lang="cs-CZ" sz="2880"/>
              <a:t>2</a:t>
            </a:r>
            <a:r>
              <a:rPr lang="en-US" sz="2880"/>
              <a:t>.</a:t>
            </a:r>
            <a:r>
              <a:rPr lang="cs-CZ" sz="2880"/>
              <a:t>5</a:t>
            </a:r>
            <a:r>
              <a:rPr lang="en-US" sz="2880"/>
              <a:t> </a:t>
            </a:r>
            <a:r>
              <a:rPr lang="cs-CZ" sz="2880"/>
              <a:t>Reference, doporučená literatura, odkazy</a:t>
            </a:r>
            <a:endParaRPr lang="en-US" sz="2880"/>
          </a:p>
        </p:txBody>
      </p:sp>
      <p:sp>
        <p:nvSpPr>
          <p:cNvPr id="3" name="Subtitle 2"/>
          <p:cNvSpPr>
            <a:spLocks noGrp="1"/>
          </p:cNvSpPr>
          <p:nvPr>
            <p:ph type="subTitle" idx="1"/>
          </p:nvPr>
        </p:nvSpPr>
        <p:spPr>
          <a:xfrm>
            <a:off x="1317715" y="2005494"/>
            <a:ext cx="9850695" cy="2546831"/>
          </a:xfrm>
        </p:spPr>
        <p:txBody>
          <a:bodyPr>
            <a:noAutofit/>
          </a:bodyPr>
          <a:lstStyle/>
          <a:p>
            <a:pPr algn="l"/>
            <a:r>
              <a:rPr lang="cs-CZ" sz="2160">
                <a:solidFill>
                  <a:schemeClr val="tx1"/>
                </a:solidFill>
                <a:latin typeface="Source Sans Pro Semibold" panose="020b0604020202020204" charset="-18"/>
              </a:rPr>
              <a:t>V této části byly řešeny optimalizační úlohy analytickými metodami. Tyto spočívají v ve využití derivací a prostředků matematické analýzy. Byly řešeny základní typové úlohy:</a:t>
            </a:r>
            <a:endParaRPr lang="en-US" sz="2160">
              <a:solidFill>
                <a:schemeClr val="tx1"/>
              </a:solidFill>
              <a:latin typeface="Source Sans Pro Semibold" panose="020b0604020202020204" charset="-18"/>
            </a:endParaRPr>
          </a:p>
          <a:p>
            <a:pPr marL="257176" indent="-257176" algn="l">
              <a:buFont typeface="Courier New" pitchFamily="49" charset="0"/>
              <a:buChar char="o"/>
            </a:pPr>
            <a:r>
              <a:rPr lang="cs-CZ" sz="2160">
                <a:solidFill>
                  <a:schemeClr val="tx1"/>
                </a:solidFill>
                <a:latin typeface="Source Sans Pro Semibold" panose="020b0604020202020204" charset="-18"/>
              </a:rPr>
              <a:t>Volný extrém jedno a vícerozměrné funkce</a:t>
            </a:r>
            <a:endParaRPr lang="en-US" sz="2160">
              <a:solidFill>
                <a:schemeClr val="tx1"/>
              </a:solidFill>
              <a:latin typeface="Source Sans Pro Semibold" panose="020b0604020202020204" charset="-18"/>
            </a:endParaRPr>
          </a:p>
          <a:p>
            <a:pPr marL="257176" indent="-257176" algn="l">
              <a:buFont typeface="Courier New" pitchFamily="49" charset="0"/>
              <a:buChar char="o"/>
            </a:pPr>
            <a:r>
              <a:rPr lang="cs-CZ" sz="2160">
                <a:solidFill>
                  <a:schemeClr val="tx1"/>
                </a:solidFill>
                <a:latin typeface="Source Sans Pro Semibold" panose="020b0604020202020204" charset="-18"/>
              </a:rPr>
              <a:t>Klasický vázaný extrém (omezení typu rovnost)</a:t>
            </a:r>
            <a:endParaRPr lang="en-US" sz="2160">
              <a:solidFill>
                <a:schemeClr val="tx1"/>
              </a:solidFill>
              <a:latin typeface="Source Sans Pro Semibold" panose="020b0604020202020204" charset="-18"/>
            </a:endParaRPr>
          </a:p>
          <a:p>
            <a:pPr marL="257176" indent="-257176" algn="l">
              <a:buFont typeface="Courier New" pitchFamily="49" charset="0"/>
              <a:buChar char="o"/>
            </a:pPr>
            <a:r>
              <a:rPr lang="cs-CZ" sz="2160">
                <a:solidFill>
                  <a:schemeClr val="tx1"/>
                </a:solidFill>
                <a:latin typeface="Source Sans Pro Semibold" panose="020b0604020202020204" charset="-18"/>
              </a:rPr>
              <a:t>Neklasický vázaný extrém s podmínkami nezápornosti</a:t>
            </a:r>
            <a:endParaRPr lang="en-US" sz="2160">
              <a:solidFill>
                <a:schemeClr val="tx1"/>
              </a:solidFill>
              <a:latin typeface="Source Sans Pro Semibold" panose="020b0604020202020204" charset="-18"/>
            </a:endParaRPr>
          </a:p>
        </p:txBody>
      </p:sp>
      <p:sp>
        <p:nvSpPr>
          <p:cNvPr id="6" name="Zástupný symbol pro číslo snímku 5"/>
          <p:cNvSpPr>
            <a:spLocks noGrp="1"/>
          </p:cNvSpPr>
          <p:nvPr>
            <p:ph type="sldNum" sz="quarter" idx="12"/>
          </p:nvPr>
        </p:nvSpPr>
        <p:spPr/>
        <p:txBody>
          <a:bodyPr/>
          <a:lstStyle/>
          <a:p>
            <a:fld id="{58ACF089-6BD9-4FF9-8F05-3BF27D933551}" type="slidenum">
              <a:rPr lang="en-US" smtClean="0"/>
              <a:t>81</a:t>
            </a:fld>
            <a:endParaRPr lang="en-US"/>
          </a:p>
        </p:txBody>
      </p:sp>
      <p:pic>
        <p:nvPicPr>
          <p:cNvPr id="14" name="Obrázek 13"/>
          <p:cNvPicPr/>
          <p:nvPr/>
        </p:nvPicPr>
        <p:blipFill>
          <a:blip r:embed="rId3">
            <a:extLst>
              <a:ext uri="{28A0092B-C50C-407E-A947-70E740481C1C}">
                <a14:useLocalDpi xmlns:a14="http://schemas.microsoft.com/office/drawing/2010/main" val="0"/>
              </a:ext>
            </a:extLst>
          </a:blip>
          <a:stretch>
            <a:fillRect/>
          </a:stretch>
        </p:blipFill>
        <p:spPr bwMode="auto">
          <a:xfrm>
            <a:off x="3455105" y="342900"/>
            <a:ext cx="5173753" cy="1149858"/>
          </a:xfrm>
          <a:prstGeom prst="rect">
            <a:avLst/>
          </a:prstGeom>
          <a:ln>
            <a:noFill/>
          </a:ln>
          <a:effectLst>
            <a:softEdge rad="112500"/>
          </a:effectLst>
        </p:spPr>
      </p:pic>
      <p:sp>
        <p:nvSpPr>
          <p:cNvPr id="11" name="Footer Placeholder 3"/>
          <p:cNvSpPr>
            <a:spLocks noGrp="1"/>
          </p:cNvSpPr>
          <p:nvPr>
            <p:ph type="ftr" sz="quarter" idx="11"/>
          </p:nvPr>
        </p:nvSpPr>
        <p:spPr>
          <a:xfrm>
            <a:off x="2217468" y="6063616"/>
            <a:ext cx="2087582" cy="453650"/>
          </a:xfrm>
        </p:spPr>
        <p:txBody>
          <a:bodyPr/>
          <a:lstStyle/>
          <a:p>
            <a:pPr algn="l"/>
            <a:r>
              <a:rPr lang="cs-CZ" sz="990">
                <a:solidFill>
                  <a:schemeClr val="tx1"/>
                </a:solidFill>
                <a:latin typeface="Berlin CE" pitchFamily="2" charset="0"/>
              </a:rPr>
              <a:t>Jméno Roman Prokop</a:t>
            </a:r>
          </a:p>
          <a:p>
            <a:pPr algn="l"/>
            <a:r>
              <a:rPr lang="cs-CZ" sz="990">
                <a:solidFill>
                  <a:schemeClr val="tx1"/>
                </a:solidFill>
                <a:latin typeface="Berlin CE" pitchFamily="2" charset="0"/>
              </a:rPr>
              <a:t>Afiliace FAI UTB</a:t>
            </a:r>
          </a:p>
        </p:txBody>
      </p:sp>
      <p:pic>
        <p:nvPicPr>
          <p:cNvPr id="12" name="Picture 6"/>
          <p:cNvPicPr>
            <a:picLocks noChangeAspect="1"/>
          </p:cNvPicPr>
          <p:nvPr/>
        </p:nvPicPr>
        <p:blipFill>
          <a:blip r:embed="rId4">
            <a:extLst>
              <a:ext uri="{BEBA8EAE-BF5A-486C-A8C5-ECC9F3942E4B}">
                <a14:imgProps xmlns:a14="http://schemas.microsoft.com/office/drawing/2010/main">
                  <a14:imgLayer r:embed="rId5">
                    <a14:imgEffect>
                      <a14:artisticGlowEdges/>
                    </a14:imgEffect>
                  </a14:imgLayer>
                </a14:imgProps>
              </a:ext>
              <a:ext uri="{28A0092B-C50C-407E-A947-70E740481C1C}">
                <a14:useLocalDpi xmlns:a14="http://schemas.microsoft.com/office/drawing/2010/main" val="0"/>
              </a:ext>
            </a:extLst>
          </a:blip>
          <a:stretch>
            <a:fillRect/>
          </a:stretch>
        </p:blipFill>
        <p:spPr>
          <a:xfrm>
            <a:off x="1981175" y="6188142"/>
            <a:ext cx="185239" cy="211700"/>
          </a:xfrm>
          <a:prstGeom prst="rect">
            <a:avLst/>
          </a:prstGeom>
        </p:spPr>
      </p:pic>
      <p:sp>
        <p:nvSpPr>
          <p:cNvPr id="4" name="TextovéPole 3"/>
          <p:cNvSpPr txBox="1"/>
          <p:nvPr/>
        </p:nvSpPr>
        <p:spPr>
          <a:xfrm>
            <a:off x="900610" y="4404616"/>
            <a:ext cx="10282743" cy="1772794"/>
          </a:xfrm>
          <a:prstGeom prst="rect">
            <a:avLst/>
          </a:prstGeom>
          <a:noFill/>
        </p:spPr>
        <p:txBody>
          <a:bodyPr wrap="square" rtlCol="0">
            <a:spAutoFit/>
          </a:bodyPr>
          <a:lstStyle>
            <a:defPPr>
              <a:defRPr lang="cs-CZ"/>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a:lstStyle>
          <a:p>
            <a:r>
              <a:rPr lang="cs-CZ" sz="2160">
                <a:latin typeface="Source Sans Pro Semibold" panose="020b0604020202020204" charset="-18"/>
              </a:rPr>
              <a:t>[1]</a:t>
            </a:r>
            <a:r>
              <a:rPr lang="en-US" sz="2160">
                <a:latin typeface="Source Sans Pro Semibold" panose="020b0604020202020204" charset="-18"/>
              </a:rPr>
              <a:t> H</a:t>
            </a:r>
            <a:r>
              <a:rPr lang="cs-CZ" sz="2160">
                <a:latin typeface="Source Sans Pro Semibold" panose="020b0604020202020204" charset="-18"/>
              </a:rPr>
              <a:t>AMHALTER</a:t>
            </a:r>
            <a:r>
              <a:rPr lang="en-US" sz="2160">
                <a:latin typeface="Source Sans Pro Semibold" panose="020b0604020202020204" charset="-18"/>
              </a:rPr>
              <a:t>, J</a:t>
            </a:r>
            <a:r>
              <a:rPr lang="cs-CZ" sz="2160">
                <a:latin typeface="Source Sans Pro Semibold" panose="020b0604020202020204" charset="-18"/>
              </a:rPr>
              <a:t>.</a:t>
            </a:r>
            <a:r>
              <a:rPr lang="en-US" sz="2160">
                <a:latin typeface="Source Sans Pro Semibold" panose="020b0604020202020204" charset="-18"/>
              </a:rPr>
              <a:t>, T</a:t>
            </a:r>
            <a:r>
              <a:rPr lang="cs-CZ" sz="2160">
                <a:latin typeface="Source Sans Pro Semibold" panose="020b0604020202020204" charset="-18"/>
              </a:rPr>
              <a:t>IŠER</a:t>
            </a:r>
            <a:r>
              <a:rPr lang="en-US" sz="2160">
                <a:latin typeface="Source Sans Pro Semibold" panose="020b0604020202020204" charset="-18"/>
              </a:rPr>
              <a:t>, J</a:t>
            </a:r>
            <a:r>
              <a:rPr lang="cs-CZ" sz="2160">
                <a:latin typeface="Source Sans Pro Semibold" panose="020b0604020202020204" charset="-18"/>
              </a:rPr>
              <a:t>.</a:t>
            </a:r>
            <a:r>
              <a:rPr lang="en-US" sz="2160">
                <a:latin typeface="Source Sans Pro Semibold" panose="020b0604020202020204" charset="-18"/>
              </a:rPr>
              <a:t>.: </a:t>
            </a:r>
            <a:r>
              <a:rPr lang="en-US" sz="2160" i="1" err="1">
                <a:latin typeface="Source Sans Pro Semibold" panose="020b0604020202020204" charset="-18"/>
              </a:rPr>
              <a:t>Diferenciální počet funkcí více proměnných</a:t>
            </a:r>
            <a:r>
              <a:rPr lang="en-US" sz="2160">
                <a:latin typeface="Source Sans Pro Semibold" panose="020b0604020202020204" charset="-18"/>
              </a:rPr>
              <a:t>. FEL, ČVUT</a:t>
            </a:r>
            <a:r>
              <a:rPr lang="pl-PL" sz="2160">
                <a:latin typeface="Source Sans Pro Semibold" panose="020b0604020202020204" charset="-18"/>
              </a:rPr>
              <a:t>   	Praha, 1996. </a:t>
            </a:r>
          </a:p>
          <a:p>
            <a:r>
              <a:rPr lang="en-US" sz="2160">
                <a:latin typeface="Source Sans Pro Semibold" panose="020b0604020202020204" charset="-18"/>
              </a:rPr>
              <a:t>[2]</a:t>
            </a:r>
            <a:r>
              <a:rPr lang="cs-CZ" sz="2160">
                <a:latin typeface="Source Sans Pro Semibold" panose="020b0604020202020204" charset="-18"/>
              </a:rPr>
              <a:t> </a:t>
            </a:r>
            <a:r>
              <a:rPr lang="en-US" sz="2160">
                <a:latin typeface="Source Sans Pro Semibold" panose="020b0604020202020204" charset="-18"/>
              </a:rPr>
              <a:t>H</a:t>
            </a:r>
            <a:r>
              <a:rPr lang="cs-CZ" sz="2160">
                <a:latin typeface="Source Sans Pro Semibold" panose="020b0604020202020204" charset="-18"/>
              </a:rPr>
              <a:t>UDZOVIČ</a:t>
            </a:r>
            <a:r>
              <a:rPr lang="en-US" sz="2160">
                <a:latin typeface="Source Sans Pro Semibold" panose="020b0604020202020204" charset="-18"/>
              </a:rPr>
              <a:t>, P.: </a:t>
            </a:r>
            <a:r>
              <a:rPr lang="en-US" sz="2160" i="1" err="1">
                <a:latin typeface="Source Sans Pro Semibold" panose="020b0604020202020204" charset="-18"/>
              </a:rPr>
              <a:t>Optimalizácia</a:t>
            </a:r>
            <a:r>
              <a:rPr lang="en-US" sz="2160">
                <a:latin typeface="Source Sans Pro Semibold" panose="020b0604020202020204" charset="-18"/>
              </a:rPr>
              <a:t>. FEI, STU Bratislava</a:t>
            </a:r>
            <a:r>
              <a:rPr lang="cs-CZ" sz="2160">
                <a:latin typeface="Source Sans Pro Semibold" panose="020b0604020202020204" charset="-18"/>
              </a:rPr>
              <a:t>.2004.320 s. ISBN 80-227-2072-0.</a:t>
            </a:r>
          </a:p>
          <a:p>
            <a:endParaRPr lang="en-US">
              <a:latin typeface="Source Sans Pro Semibold" panose="020b0604020202020204" charset="-18"/>
            </a:endParaRPr>
          </a:p>
        </p:txBody>
      </p:sp>
    </p:spTree>
    <p:extLst>
      <p:ext uri="{BB962C8B-B14F-4D97-AF65-F5344CB8AC3E}">
        <p14:creationId xmlns:p14="http://schemas.microsoft.com/office/powerpoint/2010/main" val="4086528725"/>
      </p:ext>
    </p:extLst>
  </p:cSld>
  <p:clrMapOvr>
    <a:masterClrMapping/>
  </p:clrMapOvr>
  <p:transition/>
  <p:timing/>
</p:sld>
</file>

<file path=ppt/slides/slide8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6627" name="Rectangle 3"/>
          <p:cNvSpPr>
            <a:spLocks noGrp="1" noChangeArrowheads="1"/>
          </p:cNvSpPr>
          <p:nvPr>
            <p:ph idx="1"/>
          </p:nvPr>
        </p:nvSpPr>
        <p:spPr>
          <a:xfrm>
            <a:off x="1343472" y="1182350"/>
            <a:ext cx="9395461" cy="4055168"/>
          </a:xfrm>
        </p:spPr>
        <p:txBody>
          <a:bodyPr>
            <a:noAutofit/>
          </a:bodyPr>
          <a:lstStyle/>
          <a:p>
            <a:pPr marL="0" indent="0">
              <a:buNone/>
            </a:pPr>
            <a:r>
              <a:rPr lang="en-US" sz="2160">
                <a:latin typeface="Source Sans Pro Semibold" panose="020b0604020202020204" charset="-18"/>
              </a:rPr>
              <a:t>[3]</a:t>
            </a:r>
            <a:r>
              <a:rPr lang="cs-CZ" sz="2160">
                <a:latin typeface="Source Sans Pro Semibold" panose="020b0604020202020204" charset="-18"/>
              </a:rPr>
              <a:t> ANTONIOU,  A., LU, W.S. </a:t>
            </a:r>
            <a:r>
              <a:rPr lang="cs-CZ" sz="2160" i="1" err="1">
                <a:latin typeface="Source Sans Pro Semibold" panose="020b0604020202020204" charset="-18"/>
              </a:rPr>
              <a:t>Practical optimization- Algotithms and Engineering Applications. 	</a:t>
            </a:r>
            <a:r>
              <a:rPr lang="cs-CZ" sz="2160" err="1">
                <a:latin typeface="Source Sans Pro Semibold" panose="020b0604020202020204" charset="-18"/>
              </a:rPr>
              <a:t>Springer 2007. 669 s. ISBN 978-0-387-71106-5.</a:t>
            </a:r>
          </a:p>
          <a:p>
            <a:pPr marL="0" indent="0">
              <a:buNone/>
            </a:pPr>
            <a:r>
              <a:rPr lang="en-US" sz="2160">
                <a:latin typeface="Source Sans Pro Semibold" panose="020b0604020202020204" charset="-18"/>
              </a:rPr>
              <a:t>[</a:t>
            </a:r>
            <a:r>
              <a:rPr lang="cs-CZ" sz="2160">
                <a:latin typeface="Source Sans Pro Semibold" panose="020b0604020202020204" charset="-18"/>
              </a:rPr>
              <a:t>4</a:t>
            </a:r>
            <a:r>
              <a:rPr lang="en-US" sz="2160">
                <a:latin typeface="Source Sans Pro Semibold" panose="020b0604020202020204" charset="-18"/>
              </a:rPr>
              <a:t>] K</a:t>
            </a:r>
            <a:r>
              <a:rPr lang="cs-CZ" sz="2160">
                <a:latin typeface="Source Sans Pro Semibold" panose="020b0604020202020204" charset="-18"/>
              </a:rPr>
              <a:t>OPÁČEK</a:t>
            </a:r>
            <a:r>
              <a:rPr lang="en-US" sz="2160">
                <a:latin typeface="Source Sans Pro Semibold" panose="020b0604020202020204" charset="-18"/>
              </a:rPr>
              <a:t>, J.: </a:t>
            </a:r>
            <a:r>
              <a:rPr lang="en-US" sz="2160" i="1" err="1">
                <a:latin typeface="Source Sans Pro Semibold" panose="020b0604020202020204" charset="-18"/>
              </a:rPr>
              <a:t>Matematická analýza nejen pro fyziky II</a:t>
            </a:r>
            <a:r>
              <a:rPr lang="en-US" sz="2160">
                <a:latin typeface="Source Sans Pro Semibold" panose="020b0604020202020204" charset="-18"/>
              </a:rPr>
              <a:t>. Matfyzpress Praha, 1998.</a:t>
            </a:r>
          </a:p>
          <a:p>
            <a:pPr marL="0" indent="0">
              <a:buNone/>
            </a:pPr>
            <a:r>
              <a:rPr lang="en-US" sz="2160">
                <a:latin typeface="Source Sans Pro Semibold" panose="020b0604020202020204" charset="-18"/>
              </a:rPr>
              <a:t>[</a:t>
            </a:r>
            <a:r>
              <a:rPr lang="cs-CZ" sz="2160">
                <a:latin typeface="Source Sans Pro Semibold" panose="020b0604020202020204" charset="-18"/>
              </a:rPr>
              <a:t>5</a:t>
            </a:r>
            <a:r>
              <a:rPr lang="en-US" sz="2160">
                <a:latin typeface="Source Sans Pro Semibold" panose="020b0604020202020204" charset="-18"/>
              </a:rPr>
              <a:t>] K</a:t>
            </a:r>
            <a:r>
              <a:rPr lang="cs-CZ" sz="2160">
                <a:latin typeface="Source Sans Pro Semibold" panose="020b0604020202020204" charset="-18"/>
              </a:rPr>
              <a:t>OŘENÁŘ</a:t>
            </a:r>
            <a:r>
              <a:rPr lang="en-US" sz="2160">
                <a:latin typeface="Source Sans Pro Semibold" panose="020b0604020202020204" charset="-18"/>
              </a:rPr>
              <a:t>, V. a kol.: </a:t>
            </a:r>
            <a:r>
              <a:rPr lang="en-US" sz="2160" i="1" err="1">
                <a:latin typeface="Source Sans Pro Semibold" panose="020b0604020202020204" charset="-18"/>
              </a:rPr>
              <a:t>Optimalizační metody</a:t>
            </a:r>
            <a:r>
              <a:rPr lang="en-US" sz="2160">
                <a:latin typeface="Source Sans Pro Semibold" panose="020b0604020202020204" charset="-18"/>
              </a:rPr>
              <a:t>. VŠE Praha, 2003.</a:t>
            </a:r>
          </a:p>
          <a:p>
            <a:pPr marL="0" indent="0">
              <a:buNone/>
            </a:pPr>
            <a:r>
              <a:rPr lang="en-US" sz="2160">
                <a:latin typeface="Source Sans Pro Semibold" panose="020b0604020202020204" charset="-18"/>
              </a:rPr>
              <a:t>[</a:t>
            </a:r>
            <a:r>
              <a:rPr lang="cs-CZ" sz="2160">
                <a:latin typeface="Source Sans Pro Semibold" panose="020b0604020202020204" charset="-18"/>
              </a:rPr>
              <a:t>6</a:t>
            </a:r>
            <a:r>
              <a:rPr lang="en-US" sz="2160">
                <a:latin typeface="Source Sans Pro Semibold" panose="020b0604020202020204" charset="-18"/>
              </a:rPr>
              <a:t>] M</a:t>
            </a:r>
            <a:r>
              <a:rPr lang="cs-CZ" sz="2160">
                <a:latin typeface="Source Sans Pro Semibold" panose="020b0604020202020204" charset="-18"/>
              </a:rPr>
              <a:t>AŇAS</a:t>
            </a:r>
            <a:r>
              <a:rPr lang="en-US" sz="2160">
                <a:latin typeface="Source Sans Pro Semibold" panose="020b0604020202020204" charset="-18"/>
              </a:rPr>
              <a:t>, M.: </a:t>
            </a:r>
            <a:r>
              <a:rPr lang="en-US" sz="2160" i="1" err="1">
                <a:latin typeface="Source Sans Pro Semibold" panose="020b0604020202020204" charset="-18"/>
              </a:rPr>
              <a:t>Optimalizační metody</a:t>
            </a:r>
            <a:r>
              <a:rPr lang="en-US" sz="2160">
                <a:latin typeface="Source Sans Pro Semibold" panose="020b0604020202020204" charset="-18"/>
              </a:rPr>
              <a:t>. SNTL Praha, 1976.</a:t>
            </a:r>
          </a:p>
          <a:p>
            <a:pPr marL="0" indent="0">
              <a:buNone/>
            </a:pPr>
            <a:r>
              <a:rPr lang="en-US" sz="2160">
                <a:latin typeface="Source Sans Pro Semibold" panose="020b0604020202020204" charset="-18"/>
              </a:rPr>
              <a:t>[</a:t>
            </a:r>
            <a:r>
              <a:rPr lang="cs-CZ" sz="2160">
                <a:latin typeface="Source Sans Pro Semibold" panose="020b0604020202020204" charset="-18"/>
              </a:rPr>
              <a:t>7</a:t>
            </a:r>
            <a:r>
              <a:rPr lang="en-US" sz="2160">
                <a:latin typeface="Source Sans Pro Semibold" panose="020b0604020202020204" charset="-18"/>
              </a:rPr>
              <a:t>] P</a:t>
            </a:r>
            <a:r>
              <a:rPr lang="cs-CZ" sz="2160">
                <a:latin typeface="Source Sans Pro Semibold" panose="020b0604020202020204" charset="-18"/>
              </a:rPr>
              <a:t>ROKOP</a:t>
            </a:r>
            <a:r>
              <a:rPr lang="en-US" sz="2160">
                <a:latin typeface="Source Sans Pro Semibold" panose="020b0604020202020204" charset="-18"/>
              </a:rPr>
              <a:t>, R.: </a:t>
            </a:r>
            <a:r>
              <a:rPr lang="en-US" sz="2160" i="1" err="1">
                <a:latin typeface="Source Sans Pro Semibold" panose="020b0604020202020204" charset="-18"/>
              </a:rPr>
              <a:t>Teoria systémov a optimalizácia</a:t>
            </a:r>
            <a:r>
              <a:rPr lang="en-US" sz="2160">
                <a:latin typeface="Source Sans Pro Semibold" panose="020b0604020202020204" charset="-18"/>
              </a:rPr>
              <a:t>. CHTF, SVTŠ v Bratislavě, 1985.</a:t>
            </a:r>
          </a:p>
          <a:p>
            <a:pPr marL="0" indent="0">
              <a:buNone/>
            </a:pPr>
            <a:r>
              <a:rPr lang="en-US" sz="2160">
                <a:latin typeface="Source Sans Pro Semibold" panose="020b0604020202020204" charset="-18"/>
              </a:rPr>
              <a:t>[</a:t>
            </a:r>
            <a:r>
              <a:rPr lang="cs-CZ" sz="2160">
                <a:latin typeface="Source Sans Pro Semibold" panose="020b0604020202020204" charset="-18"/>
              </a:rPr>
              <a:t>8</a:t>
            </a:r>
            <a:r>
              <a:rPr lang="en-US" sz="2160">
                <a:latin typeface="Source Sans Pro Semibold" panose="020b0604020202020204" charset="-18"/>
              </a:rPr>
              <a:t>]</a:t>
            </a:r>
            <a:r>
              <a:rPr lang="cs-CZ" sz="2160">
                <a:latin typeface="Source Sans Pro Semibold" panose="020b0604020202020204" charset="-18"/>
              </a:rPr>
              <a:t> </a:t>
            </a:r>
            <a:r>
              <a:rPr lang="en-US" sz="2160">
                <a:latin typeface="Source Sans Pro Semibold" panose="020b0604020202020204" charset="-18"/>
              </a:rPr>
              <a:t>R</a:t>
            </a:r>
            <a:r>
              <a:rPr lang="cs-CZ" sz="2160">
                <a:latin typeface="Source Sans Pro Semibold" panose="020b0604020202020204" charset="-18"/>
              </a:rPr>
              <a:t>AŠOVSKÝ</a:t>
            </a:r>
            <a:r>
              <a:rPr lang="en-US" sz="2160">
                <a:latin typeface="Source Sans Pro Semibold" panose="020b0604020202020204" charset="-18"/>
              </a:rPr>
              <a:t>, M.: </a:t>
            </a:r>
            <a:r>
              <a:rPr lang="en-US" sz="2160" i="1" err="1">
                <a:latin typeface="Source Sans Pro Semibold" panose="020b0604020202020204" charset="-18"/>
              </a:rPr>
              <a:t>Operační analýza a modelování I</a:t>
            </a:r>
            <a:r>
              <a:rPr lang="en-US" sz="2160">
                <a:latin typeface="Source Sans Pro Semibold" panose="020b0604020202020204" charset="-18"/>
              </a:rPr>
              <a:t>. MZLU Brno, 1994.</a:t>
            </a:r>
          </a:p>
          <a:p>
            <a:pPr marL="0" indent="0">
              <a:buNone/>
            </a:pPr>
            <a:r>
              <a:rPr lang="en-US" sz="2160">
                <a:latin typeface="Source Sans Pro Semibold" panose="020b0604020202020204" charset="-18"/>
              </a:rPr>
              <a:t>[</a:t>
            </a:r>
            <a:r>
              <a:rPr lang="cs-CZ" sz="2160">
                <a:latin typeface="Source Sans Pro Semibold" panose="020b0604020202020204" charset="-18"/>
              </a:rPr>
              <a:t>9</a:t>
            </a:r>
            <a:r>
              <a:rPr lang="en-US" sz="2160">
                <a:latin typeface="Source Sans Pro Semibold" panose="020b0604020202020204" charset="-18"/>
              </a:rPr>
              <a:t>] V</a:t>
            </a:r>
            <a:r>
              <a:rPr lang="cs-CZ" sz="2160">
                <a:latin typeface="Source Sans Pro Semibold" panose="020b0604020202020204" charset="-18"/>
              </a:rPr>
              <a:t>ÍTEČKOVÁ</a:t>
            </a:r>
            <a:r>
              <a:rPr lang="en-US" sz="2160">
                <a:latin typeface="Source Sans Pro Semibold" panose="020b0604020202020204" charset="-18"/>
              </a:rPr>
              <a:t>, M., J</a:t>
            </a:r>
            <a:r>
              <a:rPr lang="cs-CZ" sz="2160">
                <a:latin typeface="Source Sans Pro Semibold" panose="020b0604020202020204" charset="-18"/>
              </a:rPr>
              <a:t>EDLIČKA</a:t>
            </a:r>
            <a:r>
              <a:rPr lang="en-US" sz="2160">
                <a:latin typeface="Source Sans Pro Semibold" panose="020b0604020202020204" charset="-18"/>
              </a:rPr>
              <a:t>, D.: </a:t>
            </a:r>
            <a:r>
              <a:rPr lang="en-US" sz="2160" i="1" err="1">
                <a:latin typeface="Source Sans Pro Semibold" panose="020b0604020202020204" charset="-18"/>
              </a:rPr>
              <a:t>Statická optimalizace systémů </a:t>
            </a:r>
            <a:r>
              <a:rPr lang="en-US" sz="2160">
                <a:latin typeface="Source Sans Pro Semibold" panose="020b0604020202020204" charset="-18"/>
              </a:rPr>
              <a:t>[online]. VŠB-TU Ostrava,</a:t>
            </a:r>
            <a:r>
              <a:rPr lang="pl-PL" sz="2160">
                <a:latin typeface="Source Sans Pro Semibold" panose="020b0604020202020204" charset="-18"/>
              </a:rPr>
              <a:t> 2003. </a:t>
            </a:r>
            <a:endParaRPr lang="cs-CZ" sz="2160"/>
          </a:p>
        </p:txBody>
      </p:sp>
      <p:sp>
        <p:nvSpPr>
          <p:cNvPr id="2" name="Nadpis 1"/>
          <p:cNvSpPr>
            <a:spLocks noGrp="1"/>
          </p:cNvSpPr>
          <p:nvPr>
            <p:ph type="title"/>
          </p:nvPr>
        </p:nvSpPr>
        <p:spPr>
          <a:xfrm>
            <a:off x="825014" y="274638"/>
            <a:ext cx="10541972" cy="1143000"/>
          </a:xfrm>
        </p:spPr>
        <p:txBody>
          <a:bodyPr>
            <a:normAutofit fontScale="90000"/>
          </a:bodyPr>
          <a:lstStyle/>
          <a:p>
            <a:r>
              <a:rPr lang="cs-CZ" altLang="cs-CZ">
                <a:latin typeface="+mn-lt"/>
              </a:rPr>
              <a:t>Reference, doporučená literatura, odkazy</a:t>
            </a:r>
            <a:endParaRPr lang="cs-CZ">
              <a:latin typeface="+mn-lt"/>
            </a:endParaRPr>
          </a:p>
        </p:txBody>
      </p:sp>
    </p:spTree>
    <p:extLst>
      <p:ext uri="{BB962C8B-B14F-4D97-AF65-F5344CB8AC3E}">
        <p14:creationId xmlns:p14="http://schemas.microsoft.com/office/powerpoint/2010/main" val="2545218281"/>
      </p:ext>
    </p:extLst>
  </p:cSld>
  <p:clrMapOvr>
    <a:masterClrMapping/>
  </p:clrMapOvr>
  <p:transition/>
  <p:timing/>
</p:sld>
</file>

<file path=ppt/slides/slide8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pic>
        <p:nvPicPr>
          <p:cNvPr id="6" name="Picture 5"/>
          <p:cNvPicPr>
            <a:picLocks noChangeAspect="1"/>
          </p:cNvPicPr>
          <p:nvPr/>
        </p:nvPicPr>
        <p:blipFill>
          <a:blip r:embed="rId3">
            <a:extLst>
              <a:ext uri="{BEBA8EAE-BF5A-486C-A8C5-ECC9F3942E4B}">
                <a14:imgProps xmlns:a14="http://schemas.microsoft.com/office/drawing/2010/main">
                  <a14:imgLayer r:embed="rId4">
                    <a14:imgEffect>
                      <a14:artisticGlowEdges/>
                    </a14:imgEffect>
                  </a14:imgLayer>
                </a14:imgProps>
              </a:ext>
              <a:ext uri="{28A0092B-C50C-407E-A947-70E740481C1C}">
                <a14:useLocalDpi xmlns:a14="http://schemas.microsoft.com/office/drawing/2010/main" val="0"/>
              </a:ext>
            </a:extLst>
          </a:blip>
          <a:stretch>
            <a:fillRect/>
          </a:stretch>
        </p:blipFill>
        <p:spPr>
          <a:xfrm>
            <a:off x="4307787" y="1463669"/>
            <a:ext cx="3456384" cy="3456384"/>
          </a:xfrm>
          <a:prstGeom prst="rect">
            <a:avLst/>
          </a:prstGeom>
        </p:spPr>
      </p:pic>
      <p:sp>
        <p:nvSpPr>
          <p:cNvPr id="2" name="Title 1"/>
          <p:cNvSpPr>
            <a:spLocks noGrp="1"/>
          </p:cNvSpPr>
          <p:nvPr>
            <p:ph type="ctrTitle"/>
          </p:nvPr>
        </p:nvSpPr>
        <p:spPr>
          <a:xfrm>
            <a:off x="695400" y="2276873"/>
            <a:ext cx="10887000" cy="1470025"/>
          </a:xfrm>
        </p:spPr>
        <p:txBody>
          <a:bodyPr>
            <a:normAutofit/>
          </a:bodyPr>
          <a:lstStyle/>
          <a:p>
            <a:r>
              <a:rPr lang="cs-CZ"/>
              <a:t>5</a:t>
            </a:r>
            <a:r>
              <a:rPr lang="en-US"/>
              <a:t>. </a:t>
            </a:r>
            <a:r>
              <a:rPr lang="cs-CZ"/>
              <a:t>Dynamické programování</a:t>
            </a:r>
            <a:endParaRPr lang="en-US"/>
          </a:p>
        </p:txBody>
      </p:sp>
      <p:pic>
        <p:nvPicPr>
          <p:cNvPr id="13" name="Obrázek 12"/>
          <p:cNvPicPr/>
          <p:nvPr/>
        </p:nvPicPr>
        <p:blipFill>
          <a:blip r:embed="rId5">
            <a:extLst>
              <a:ext uri="{28A0092B-C50C-407E-A947-70E740481C1C}">
                <a14:useLocalDpi xmlns:a14="http://schemas.microsoft.com/office/drawing/2010/main" val="0"/>
              </a:ext>
            </a:extLst>
          </a:blip>
          <a:stretch>
            <a:fillRect/>
          </a:stretch>
        </p:blipFill>
        <p:spPr bwMode="auto">
          <a:xfrm>
            <a:off x="3161672" y="0"/>
            <a:ext cx="5748614" cy="1277620"/>
          </a:xfrm>
          <a:prstGeom prst="rect">
            <a:avLst/>
          </a:prstGeom>
          <a:ln>
            <a:noFill/>
          </a:ln>
          <a:effectLst>
            <a:softEdge rad="112500"/>
          </a:effectLst>
        </p:spPr>
      </p:pic>
      <p:sp>
        <p:nvSpPr>
          <p:cNvPr id="5" name="Zástupný symbol pro číslo snímku 4"/>
          <p:cNvSpPr>
            <a:spLocks noGrp="1"/>
          </p:cNvSpPr>
          <p:nvPr>
            <p:ph type="sldNum" sz="quarter" idx="12"/>
          </p:nvPr>
        </p:nvSpPr>
        <p:spPr/>
        <p:txBody>
          <a:bodyPr/>
          <a:lstStyle/>
          <a:p>
            <a:fld id="{58ACF089-6BD9-4FF9-8F05-3BF27D933551}" type="slidenum">
              <a:rPr lang="en-US" smtClean="0"/>
              <a:t>83</a:t>
            </a:fld>
            <a:endParaRPr lang="en-US"/>
          </a:p>
        </p:txBody>
      </p:sp>
      <p:sp>
        <p:nvSpPr>
          <p:cNvPr id="9" name="TextovéPole 8"/>
          <p:cNvSpPr txBox="1"/>
          <p:nvPr/>
        </p:nvSpPr>
        <p:spPr>
          <a:xfrm>
            <a:off x="3647728" y="4961130"/>
            <a:ext cx="4319588" cy="523220"/>
          </a:xfrm>
          <a:prstGeom prst="rect">
            <a:avLst/>
          </a:prstGeom>
          <a:noFill/>
        </p:spPr>
        <p:txBody>
          <a:bodyPr wrap="square" rtlCol="0">
            <a:spAutoFit/>
          </a:bodyPr>
          <a:lstStyle>
            <a:defPPr>
              <a:defRPr lang="cs-CZ"/>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cs-CZ" sz="1400"/>
              <a:t>Strategický projekt UTB ve Zlíně, reg. č. CZ.02.2.69/0.0/0.0/16_015/0002204</a:t>
            </a:r>
          </a:p>
        </p:txBody>
      </p:sp>
      <p:pic>
        <p:nvPicPr>
          <p:cNvPr id="10" name="Picture 6"/>
          <p:cNvPicPr>
            <a:picLocks noChangeAspect="1"/>
          </p:cNvPicPr>
          <p:nvPr/>
        </p:nvPicPr>
        <p:blipFill>
          <a:blip r:embed="rId6">
            <a:extLst>
              <a:ext uri="{BEBA8EAE-BF5A-486C-A8C5-ECC9F3942E4B}">
                <a14:imgProps xmlns:a14="http://schemas.microsoft.com/office/drawing/2010/main">
                  <a14:imgLayer r:embed="rId7">
                    <a14:imgEffect>
                      <a14:artisticGlowEdges/>
                    </a14:imgEffect>
                  </a14:imgLayer>
                </a14:imgProps>
              </a:ext>
              <a:ext uri="{28A0092B-C50C-407E-A947-70E740481C1C}">
                <a14:useLocalDpi xmlns:a14="http://schemas.microsoft.com/office/drawing/2010/main" val="0"/>
              </a:ext>
            </a:extLst>
          </a:blip>
          <a:stretch>
            <a:fillRect/>
          </a:stretch>
        </p:blipFill>
        <p:spPr>
          <a:xfrm>
            <a:off x="2145764" y="6231658"/>
            <a:ext cx="205821" cy="235223"/>
          </a:xfrm>
          <a:prstGeom prst="rect">
            <a:avLst/>
          </a:prstGeom>
        </p:spPr>
      </p:pic>
      <p:sp>
        <p:nvSpPr>
          <p:cNvPr id="11" name="Footer Placeholder 3"/>
          <p:cNvSpPr>
            <a:spLocks noGrp="1"/>
          </p:cNvSpPr>
          <p:nvPr>
            <p:ph type="ftr" sz="quarter" idx="11"/>
          </p:nvPr>
        </p:nvSpPr>
        <p:spPr>
          <a:xfrm>
            <a:off x="2408312" y="6093296"/>
            <a:ext cx="2319536" cy="504056"/>
          </a:xfrm>
        </p:spPr>
        <p:txBody>
          <a:bodyPr/>
          <a:lstStyle/>
          <a:p>
            <a:pPr algn="l"/>
            <a:r>
              <a:rPr lang="cs-CZ" sz="1100">
                <a:solidFill>
                  <a:schemeClr val="tx1"/>
                </a:solidFill>
                <a:latin typeface="Berlin CE" pitchFamily="2" charset="0"/>
              </a:rPr>
              <a:t>Jméno Roman Prokop</a:t>
            </a:r>
          </a:p>
          <a:p>
            <a:pPr algn="l"/>
            <a:r>
              <a:rPr lang="cs-CZ" sz="1100">
                <a:solidFill>
                  <a:schemeClr val="tx1"/>
                </a:solidFill>
                <a:latin typeface="Berlin CE" pitchFamily="2" charset="0"/>
              </a:rPr>
              <a:t>Afiliace FAI UTB</a:t>
            </a:r>
          </a:p>
        </p:txBody>
      </p:sp>
    </p:spTree>
    <p:extLst>
      <p:ext uri="{BB962C8B-B14F-4D97-AF65-F5344CB8AC3E}">
        <p14:creationId xmlns:p14="http://schemas.microsoft.com/office/powerpoint/2010/main" val="2148507867"/>
      </p:ext>
    </p:extLst>
  </p:cSld>
  <p:clrMapOvr>
    <a:masterClrMapping/>
  </p:clrMapOvr>
  <p:transition/>
  <p:timing/>
</p:sld>
</file>

<file path=ppt/slides/slide8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Title 1"/>
          <p:cNvSpPr>
            <a:spLocks noGrp="1"/>
          </p:cNvSpPr>
          <p:nvPr>
            <p:ph type="ctrTitle"/>
          </p:nvPr>
        </p:nvSpPr>
        <p:spPr>
          <a:xfrm>
            <a:off x="2209800" y="2276873"/>
            <a:ext cx="7702624" cy="1470025"/>
          </a:xfrm>
        </p:spPr>
        <p:txBody>
          <a:bodyPr/>
          <a:lstStyle/>
          <a:p>
            <a:r>
              <a:rPr lang="cs-CZ"/>
              <a:t>5</a:t>
            </a:r>
            <a:r>
              <a:rPr lang="en-US"/>
              <a:t>.</a:t>
            </a:r>
            <a:r>
              <a:rPr lang="cs-CZ"/>
              <a:t>1</a:t>
            </a:r>
            <a:r>
              <a:rPr lang="en-US"/>
              <a:t> </a:t>
            </a:r>
            <a:r>
              <a:rPr lang="cs-CZ"/>
              <a:t>Dynamické programování</a:t>
            </a:r>
            <a:endParaRPr lang="en-US"/>
          </a:p>
        </p:txBody>
      </p:sp>
      <p:sp>
        <p:nvSpPr>
          <p:cNvPr id="3" name="Subtitle 2"/>
          <p:cNvSpPr>
            <a:spLocks noGrp="1"/>
          </p:cNvSpPr>
          <p:nvPr>
            <p:ph type="subTitle" idx="1"/>
          </p:nvPr>
        </p:nvSpPr>
        <p:spPr>
          <a:xfrm>
            <a:off x="2855640" y="3356992"/>
            <a:ext cx="6400800" cy="1752600"/>
          </a:xfrm>
        </p:spPr>
        <p:txBody>
          <a:bodyPr>
            <a:normAutofit/>
          </a:bodyPr>
          <a:lstStyle/>
          <a:p>
            <a:r>
              <a:rPr lang="cs-CZ" sz="2800" i="1">
                <a:solidFill>
                  <a:schemeClr val="tx1"/>
                </a:solidFill>
              </a:rPr>
              <a:t>Optimalizace separovatelné účelové funkce</a:t>
            </a:r>
            <a:endParaRPr lang="en-US" sz="2800" i="1">
              <a:solidFill>
                <a:schemeClr val="tx1"/>
              </a:solidFill>
            </a:endParaRPr>
          </a:p>
        </p:txBody>
      </p:sp>
      <p:sp>
        <p:nvSpPr>
          <p:cNvPr id="12" name="Zástupný symbol pro číslo snímku 11"/>
          <p:cNvSpPr>
            <a:spLocks noGrp="1"/>
          </p:cNvSpPr>
          <p:nvPr>
            <p:ph type="sldNum" sz="quarter" idx="12"/>
          </p:nvPr>
        </p:nvSpPr>
        <p:spPr/>
        <p:txBody>
          <a:bodyPr/>
          <a:lstStyle/>
          <a:p>
            <a:fld id="{58ACF089-6BD9-4FF9-8F05-3BF27D933551}" type="slidenum">
              <a:rPr lang="en-US" smtClean="0"/>
              <a:t>84</a:t>
            </a:fld>
            <a:endParaRPr lang="en-US"/>
          </a:p>
        </p:txBody>
      </p:sp>
      <p:pic>
        <p:nvPicPr>
          <p:cNvPr id="13" name="Obrázek 12"/>
          <p:cNvPicPr/>
          <p:nvPr/>
        </p:nvPicPr>
        <p:blipFill>
          <a:blip r:embed="rId3">
            <a:extLst>
              <a:ext uri="{28A0092B-C50C-407E-A947-70E740481C1C}">
                <a14:useLocalDpi xmlns:a14="http://schemas.microsoft.com/office/drawing/2010/main" val="0"/>
              </a:ext>
            </a:extLst>
          </a:blip>
          <a:stretch>
            <a:fillRect/>
          </a:stretch>
        </p:blipFill>
        <p:spPr bwMode="auto">
          <a:xfrm>
            <a:off x="3161672" y="0"/>
            <a:ext cx="5748614" cy="1277620"/>
          </a:xfrm>
          <a:prstGeom prst="rect">
            <a:avLst/>
          </a:prstGeom>
          <a:ln>
            <a:noFill/>
          </a:ln>
          <a:effectLst>
            <a:softEdge rad="112500"/>
          </a:effectLst>
        </p:spPr>
      </p:pic>
      <p:pic>
        <p:nvPicPr>
          <p:cNvPr id="8" name="Picture 6"/>
          <p:cNvPicPr>
            <a:picLocks noChangeAspect="1"/>
          </p:cNvPicPr>
          <p:nvPr/>
        </p:nvPicPr>
        <p:blipFill>
          <a:blip r:embed="rId4">
            <a:extLst>
              <a:ext uri="{BEBA8EAE-BF5A-486C-A8C5-ECC9F3942E4B}">
                <a14:imgProps xmlns:a14="http://schemas.microsoft.com/office/drawing/2010/main">
                  <a14:imgLayer r:embed="rId5">
                    <a14:imgEffect>
                      <a14:artisticGlowEdges/>
                    </a14:imgEffect>
                  </a14:imgLayer>
                </a14:imgProps>
              </a:ext>
              <a:ext uri="{28A0092B-C50C-407E-A947-70E740481C1C}">
                <a14:useLocalDpi xmlns:a14="http://schemas.microsoft.com/office/drawing/2010/main" val="0"/>
              </a:ext>
            </a:extLst>
          </a:blip>
          <a:stretch>
            <a:fillRect/>
          </a:stretch>
        </p:blipFill>
        <p:spPr>
          <a:xfrm>
            <a:off x="2145764" y="6231658"/>
            <a:ext cx="205821" cy="235223"/>
          </a:xfrm>
          <a:prstGeom prst="rect">
            <a:avLst/>
          </a:prstGeom>
        </p:spPr>
      </p:pic>
      <p:sp>
        <p:nvSpPr>
          <p:cNvPr id="9" name="Footer Placeholder 3"/>
          <p:cNvSpPr>
            <a:spLocks noGrp="1"/>
          </p:cNvSpPr>
          <p:nvPr>
            <p:ph type="ftr" sz="quarter" idx="11"/>
          </p:nvPr>
        </p:nvSpPr>
        <p:spPr>
          <a:xfrm>
            <a:off x="2408312" y="6093296"/>
            <a:ext cx="2319536" cy="504056"/>
          </a:xfrm>
        </p:spPr>
        <p:txBody>
          <a:bodyPr/>
          <a:lstStyle/>
          <a:p>
            <a:pPr algn="l"/>
            <a:r>
              <a:rPr lang="cs-CZ" sz="1100">
                <a:solidFill>
                  <a:schemeClr val="tx1"/>
                </a:solidFill>
                <a:latin typeface="Berlin CE" pitchFamily="2" charset="0"/>
              </a:rPr>
              <a:t>Jméno Roman Prokop</a:t>
            </a:r>
          </a:p>
          <a:p>
            <a:pPr algn="l"/>
            <a:r>
              <a:rPr lang="cs-CZ" sz="1100">
                <a:solidFill>
                  <a:schemeClr val="tx1"/>
                </a:solidFill>
                <a:latin typeface="Berlin CE" pitchFamily="2" charset="0"/>
              </a:rPr>
              <a:t>Afiliace FAI UTB</a:t>
            </a:r>
          </a:p>
        </p:txBody>
      </p:sp>
    </p:spTree>
    <p:extLst>
      <p:ext uri="{BB962C8B-B14F-4D97-AF65-F5344CB8AC3E}">
        <p14:creationId xmlns:p14="http://schemas.microsoft.com/office/powerpoint/2010/main" val="4156496392"/>
      </p:ext>
    </p:extLst>
  </p:cSld>
  <p:clrMapOvr>
    <a:masterClrMapping/>
  </p:clrMapOvr>
  <p:transition/>
  <p:timing/>
</p:sld>
</file>

<file path=ppt/slides/slide8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Title 1"/>
          <p:cNvSpPr>
            <a:spLocks noGrp="1"/>
          </p:cNvSpPr>
          <p:nvPr>
            <p:ph type="ctrTitle"/>
          </p:nvPr>
        </p:nvSpPr>
        <p:spPr>
          <a:xfrm>
            <a:off x="2036001" y="993535"/>
            <a:ext cx="8182507" cy="1008112"/>
          </a:xfrm>
        </p:spPr>
        <p:txBody>
          <a:bodyPr>
            <a:normAutofit/>
          </a:bodyPr>
          <a:lstStyle/>
          <a:p>
            <a:r>
              <a:rPr lang="cs-CZ" sz="3200"/>
              <a:t>Úvodní slovo</a:t>
            </a:r>
            <a:endParaRPr lang="en-US" sz="3200"/>
          </a:p>
        </p:txBody>
      </p:sp>
      <p:sp>
        <p:nvSpPr>
          <p:cNvPr id="3" name="Subtitle 2"/>
          <p:cNvSpPr>
            <a:spLocks noGrp="1"/>
          </p:cNvSpPr>
          <p:nvPr>
            <p:ph type="subTitle" idx="1"/>
          </p:nvPr>
        </p:nvSpPr>
        <p:spPr>
          <a:xfrm>
            <a:off x="983432" y="1842853"/>
            <a:ext cx="10585175" cy="3528392"/>
          </a:xfrm>
        </p:spPr>
        <p:txBody>
          <a:bodyPr>
            <a:noAutofit/>
          </a:bodyPr>
          <a:lstStyle/>
          <a:p>
            <a:pPr indent="-360363" algn="just">
              <a:spcBef>
                <a:spcPct val="0"/>
              </a:spcBef>
              <a:buSzPct val="96000"/>
              <a:defRPr/>
            </a:pPr>
            <a:r>
              <a:rPr lang="cs-CZ" altLang="cs-CZ" sz="2000" b="1">
                <a:solidFill>
                  <a:schemeClr val="tx1"/>
                </a:solidFill>
                <a:latin typeface="Source Sans Pro Semibold" panose="020b0604020202020204" charset="-18"/>
                <a:cs typeface="Source Sans Pro Semibold" panose="020b0604020202020204" charset="0"/>
              </a:rPr>
              <a:t>Dynamické programování</a:t>
            </a:r>
            <a:r>
              <a:rPr lang="cs-CZ" altLang="cs-CZ" sz="2000">
                <a:solidFill>
                  <a:schemeClr val="tx1"/>
                </a:solidFill>
                <a:latin typeface="Source Sans Pro Semibold" panose="020b0604020202020204" charset="-18"/>
                <a:cs typeface="Source Sans Pro Semibold" panose="020b0604020202020204" charset="0"/>
              </a:rPr>
              <a:t> (DP) je odvětví optimalizace, které se zabývá vyhledáváním extrémů funkcí, které mají charakter separovatelnosti. V tomto smyslu patří DP do třídy tzv. separovatelného programování. </a:t>
            </a:r>
          </a:p>
          <a:p>
            <a:pPr indent="-360363" algn="just">
              <a:spcBef>
                <a:spcPct val="0"/>
              </a:spcBef>
              <a:buSzPct val="96000"/>
              <a:buFont typeface="Arial" pitchFamily="34" charset="0"/>
              <a:buChar char="•"/>
              <a:defRPr/>
            </a:pPr>
            <a:endParaRPr lang="cs-CZ" altLang="cs-CZ" sz="2000">
              <a:solidFill>
                <a:schemeClr val="tx1"/>
              </a:solidFill>
              <a:latin typeface="Source Sans Pro Semibold" panose="020b0604020202020204" charset="-18"/>
              <a:cs typeface="Source Sans Pro Semibold" panose="020b0604020202020204" charset="0"/>
            </a:endParaRPr>
          </a:p>
          <a:p>
            <a:pPr algn="just">
              <a:spcBef>
                <a:spcPct val="0"/>
              </a:spcBef>
              <a:buSzPct val="96000"/>
              <a:defRPr/>
            </a:pPr>
            <a:r>
              <a:rPr lang="cs-CZ" altLang="cs-CZ" sz="2000">
                <a:solidFill>
                  <a:schemeClr val="tx1"/>
                </a:solidFill>
                <a:latin typeface="Source Sans Pro Semibold" panose="020b0604020202020204" charset="-18"/>
                <a:cs typeface="Source Sans Pro Semibold" panose="020b0604020202020204" charset="0"/>
              </a:rPr>
              <a:t>Stěžejní myšlenkou je rozklad problému na podproblémy, které jsou řešeny a jejich řešení je ukládáno pro další potenciálně možné použití. Metoda je obzvláště vhodná na úlohy, které se dají dělit na podúlohy, které jsou si podobné a mohou se opakovat. </a:t>
            </a:r>
          </a:p>
          <a:p>
            <a:pPr indent="-360363" algn="just">
              <a:spcBef>
                <a:spcPct val="0"/>
              </a:spcBef>
              <a:buSzPct val="96000"/>
              <a:buFont typeface="Arial" pitchFamily="34" charset="0"/>
              <a:buChar char="•"/>
              <a:defRPr/>
            </a:pPr>
            <a:endParaRPr lang="cs-CZ" altLang="cs-CZ" sz="2000">
              <a:solidFill>
                <a:schemeClr val="tx1"/>
              </a:solidFill>
              <a:latin typeface="Source Sans Pro Semibold" panose="020b0604020202020204" charset="-18"/>
              <a:cs typeface="Source Sans Pro Semibold" panose="020b0604020202020204" charset="0"/>
            </a:endParaRPr>
          </a:p>
          <a:p>
            <a:pPr algn="just">
              <a:spcBef>
                <a:spcPct val="0"/>
              </a:spcBef>
              <a:buSzPct val="96000"/>
              <a:defRPr/>
            </a:pPr>
            <a:r>
              <a:rPr lang="cs-CZ" altLang="cs-CZ" sz="2000">
                <a:solidFill>
                  <a:schemeClr val="tx1"/>
                </a:solidFill>
                <a:latin typeface="Source Sans Pro Semibold" panose="020b0604020202020204" charset="-18"/>
                <a:cs typeface="Source Sans Pro Semibold" panose="020b0604020202020204" charset="0"/>
              </a:rPr>
              <a:t>V zásadě existují dva způsoby zadání úlohy. V prvé řadě jde o způsob zadání formou grafu a jeho ohodnocení. Velmi obvyklou úlohou je pak nalezení optimální (často minimální) trasy (průchodu)  z počátečního  uzlu do cílového.</a:t>
            </a:r>
          </a:p>
          <a:p>
            <a:pPr algn="just"/>
            <a:endParaRPr lang="cs-CZ" sz="2000">
              <a:solidFill>
                <a:schemeClr val="tx1"/>
              </a:solidFill>
              <a:latin typeface="Source Sans Pro Semibold" pitchFamily="34" charset="-18"/>
            </a:endParaRPr>
          </a:p>
        </p:txBody>
      </p:sp>
      <p:sp>
        <p:nvSpPr>
          <p:cNvPr id="6" name="Zástupný symbol pro číslo snímku 5"/>
          <p:cNvSpPr>
            <a:spLocks noGrp="1"/>
          </p:cNvSpPr>
          <p:nvPr>
            <p:ph type="sldNum" sz="quarter" idx="12"/>
          </p:nvPr>
        </p:nvSpPr>
        <p:spPr>
          <a:xfrm>
            <a:off x="8409126" y="6114122"/>
            <a:ext cx="2844800" cy="365125"/>
          </a:xfrm>
        </p:spPr>
        <p:txBody>
          <a:bodyPr/>
          <a:lstStyle/>
          <a:p>
            <a:fld id="{58ACF089-6BD9-4FF9-8F05-3BF27D933551}" type="slidenum">
              <a:rPr lang="en-US" smtClean="0"/>
              <a:t>85</a:t>
            </a:fld>
            <a:endParaRPr lang="en-US"/>
          </a:p>
        </p:txBody>
      </p:sp>
      <p:pic>
        <p:nvPicPr>
          <p:cNvPr id="14" name="Obrázek 13"/>
          <p:cNvPicPr/>
          <p:nvPr/>
        </p:nvPicPr>
        <p:blipFill>
          <a:blip r:embed="rId3">
            <a:extLst>
              <a:ext uri="{28A0092B-C50C-407E-A947-70E740481C1C}">
                <a14:useLocalDpi xmlns:a14="http://schemas.microsoft.com/office/drawing/2010/main" val="0"/>
              </a:ext>
            </a:extLst>
          </a:blip>
          <a:stretch>
            <a:fillRect/>
          </a:stretch>
        </p:blipFill>
        <p:spPr bwMode="auto">
          <a:xfrm>
            <a:off x="3161672" y="0"/>
            <a:ext cx="5748614" cy="1277620"/>
          </a:xfrm>
          <a:prstGeom prst="rect">
            <a:avLst/>
          </a:prstGeom>
          <a:ln>
            <a:noFill/>
          </a:ln>
          <a:effectLst>
            <a:softEdge rad="112500"/>
          </a:effectLst>
        </p:spPr>
      </p:pic>
    </p:spTree>
    <p:extLst>
      <p:ext uri="{BB962C8B-B14F-4D97-AF65-F5344CB8AC3E}">
        <p14:creationId xmlns:p14="http://schemas.microsoft.com/office/powerpoint/2010/main" val="2432568709"/>
      </p:ext>
    </p:extLst>
  </p:cSld>
  <p:clrMapOvr>
    <a:masterClrMapping/>
  </p:clrMapOvr>
  <p:transition/>
  <p:timing/>
</p:sld>
</file>

<file path=ppt/slides/slide8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Title 1"/>
          <p:cNvSpPr>
            <a:spLocks noGrp="1"/>
          </p:cNvSpPr>
          <p:nvPr>
            <p:ph type="ctrTitle"/>
          </p:nvPr>
        </p:nvSpPr>
        <p:spPr>
          <a:xfrm>
            <a:off x="2036001" y="993535"/>
            <a:ext cx="8182507" cy="1008112"/>
          </a:xfrm>
        </p:spPr>
        <p:txBody>
          <a:bodyPr>
            <a:normAutofit/>
          </a:bodyPr>
          <a:lstStyle/>
          <a:p>
            <a:r>
              <a:rPr lang="cs-CZ" sz="3200"/>
              <a:t>Úvodní slovo</a:t>
            </a:r>
            <a:endParaRPr lang="en-US" sz="3200"/>
          </a:p>
        </p:txBody>
      </p:sp>
      <p:sp>
        <p:nvSpPr>
          <p:cNvPr id="3" name="Subtitle 2"/>
          <p:cNvSpPr>
            <a:spLocks noGrp="1"/>
          </p:cNvSpPr>
          <p:nvPr>
            <p:ph type="subTitle" idx="1"/>
          </p:nvPr>
        </p:nvSpPr>
        <p:spPr>
          <a:xfrm>
            <a:off x="1633491" y="1842853"/>
            <a:ext cx="9241655" cy="3528392"/>
          </a:xfrm>
        </p:spPr>
        <p:txBody>
          <a:bodyPr>
            <a:noAutofit/>
          </a:bodyPr>
          <a:lstStyle/>
          <a:p>
            <a:pPr algn="just">
              <a:spcBef>
                <a:spcPct val="0"/>
              </a:spcBef>
              <a:buSzPct val="96000"/>
              <a:defRPr/>
            </a:pPr>
            <a:r>
              <a:rPr lang="cs-CZ" altLang="cs-CZ" sz="2000">
                <a:solidFill>
                  <a:schemeClr val="tx1"/>
                </a:solidFill>
                <a:latin typeface="Source Sans Pro Semibold" panose="020b0604020202020204" charset="-18"/>
                <a:cs typeface="Source Sans Pro Semibold" panose="020b0604020202020204" charset="0"/>
              </a:rPr>
              <a:t>Ve druhém případě je účelová funkce zadána jako separovatelná :</a:t>
            </a:r>
          </a:p>
          <a:p>
            <a:pPr algn="just">
              <a:spcBef>
                <a:spcPct val="0"/>
              </a:spcBef>
              <a:buSzPct val="96000"/>
              <a:defRPr/>
            </a:pPr>
            <a:endParaRPr lang="cs-CZ" altLang="cs-CZ" sz="2000">
              <a:solidFill>
                <a:schemeClr val="tx1"/>
              </a:solidFill>
              <a:latin typeface="Source Sans Pro Semibold" panose="020b0604020202020204" charset="-18"/>
              <a:cs typeface="Source Sans Pro Semibold" panose="020b0604020202020204" charset="0"/>
            </a:endParaRPr>
          </a:p>
          <a:p>
            <a:pPr algn="just">
              <a:spcBef>
                <a:spcPct val="0"/>
              </a:spcBef>
              <a:buSzPct val="96000"/>
              <a:defRPr/>
            </a:pPr>
            <a:endParaRPr lang="cs-CZ" altLang="cs-CZ" sz="2000">
              <a:solidFill>
                <a:schemeClr val="tx1"/>
              </a:solidFill>
              <a:latin typeface="Source Sans Pro Semibold" panose="020b0604020202020204" charset="-18"/>
              <a:cs typeface="Source Sans Pro Semibold" panose="020b0604020202020204" charset="0"/>
            </a:endParaRPr>
          </a:p>
          <a:p>
            <a:pPr algn="just">
              <a:spcBef>
                <a:spcPct val="0"/>
              </a:spcBef>
              <a:buSzPct val="96000"/>
              <a:defRPr/>
            </a:pPr>
            <a:endParaRPr lang="cs-CZ" altLang="cs-CZ" sz="2000">
              <a:solidFill>
                <a:schemeClr val="tx1"/>
              </a:solidFill>
              <a:latin typeface="Source Sans Pro Semibold" panose="020b0604020202020204" charset="-18"/>
              <a:cs typeface="Source Sans Pro Semibold" panose="020b0604020202020204" charset="0"/>
            </a:endParaRPr>
          </a:p>
          <a:p>
            <a:pPr algn="just">
              <a:spcBef>
                <a:spcPct val="0"/>
              </a:spcBef>
              <a:buSzPct val="96000"/>
              <a:defRPr/>
            </a:pPr>
            <a:r>
              <a:rPr lang="cs-CZ" altLang="cs-CZ" sz="2000">
                <a:solidFill>
                  <a:schemeClr val="tx1"/>
                </a:solidFill>
                <a:latin typeface="Source Sans Pro Semibold" panose="020b0604020202020204" charset="-18"/>
                <a:cs typeface="Source Sans Pro Semibold" panose="020b0604020202020204" charset="0"/>
              </a:rPr>
              <a:t>a úloha se řeší v tabulce, která má tolik sloupců, kolik je proměnných. Účelová funkce může být zadána analyticky nebo tabulkově.</a:t>
            </a:r>
          </a:p>
          <a:p>
            <a:pPr algn="just">
              <a:spcBef>
                <a:spcPct val="0"/>
              </a:spcBef>
              <a:buSzPct val="96000"/>
              <a:defRPr/>
            </a:pPr>
            <a:endParaRPr lang="cs-CZ" altLang="cs-CZ" sz="2000">
              <a:solidFill>
                <a:schemeClr val="tx1"/>
              </a:solidFill>
              <a:latin typeface="Source Sans Pro Semibold" panose="020b0604020202020204" charset="-18"/>
              <a:cs typeface="Source Sans Pro Semibold" panose="020b0604020202020204" charset="0"/>
            </a:endParaRPr>
          </a:p>
          <a:p>
            <a:pPr algn="just">
              <a:spcBef>
                <a:spcPct val="0"/>
              </a:spcBef>
              <a:buSzPct val="96000"/>
              <a:defRPr/>
            </a:pPr>
            <a:r>
              <a:rPr lang="cs-CZ" altLang="cs-CZ" sz="2000">
                <a:solidFill>
                  <a:schemeClr val="tx1"/>
                </a:solidFill>
                <a:latin typeface="Source Sans Pro Semibold" panose="020b0604020202020204" charset="-18"/>
                <a:cs typeface="Source Sans Pro Semibold" panose="020b0604020202020204" charset="0"/>
              </a:rPr>
              <a:t>Řešení úloh DP má dva chody (běhy) – přímý a zpětný. V přímém se zaplňuje separovatelná funkce, ve  zpětném se odečítá řešení.</a:t>
            </a:r>
          </a:p>
        </p:txBody>
      </p:sp>
      <p:sp>
        <p:nvSpPr>
          <p:cNvPr id="6" name="Zástupný symbol pro číslo snímku 5"/>
          <p:cNvSpPr>
            <a:spLocks noGrp="1"/>
          </p:cNvSpPr>
          <p:nvPr>
            <p:ph type="sldNum" sz="quarter" idx="12"/>
          </p:nvPr>
        </p:nvSpPr>
        <p:spPr>
          <a:xfrm>
            <a:off x="8409126" y="6114122"/>
            <a:ext cx="2844800" cy="365125"/>
          </a:xfrm>
        </p:spPr>
        <p:txBody>
          <a:bodyPr/>
          <a:lstStyle/>
          <a:p>
            <a:fld id="{58ACF089-6BD9-4FF9-8F05-3BF27D933551}" type="slidenum">
              <a:rPr lang="en-US" smtClean="0"/>
              <a:t>86</a:t>
            </a:fld>
            <a:endParaRPr lang="en-US"/>
          </a:p>
        </p:txBody>
      </p:sp>
      <p:pic>
        <p:nvPicPr>
          <p:cNvPr id="14" name="Obrázek 13"/>
          <p:cNvPicPr/>
          <p:nvPr/>
        </p:nvPicPr>
        <p:blipFill>
          <a:blip r:embed="rId3">
            <a:extLst>
              <a:ext uri="{28A0092B-C50C-407E-A947-70E740481C1C}">
                <a14:useLocalDpi xmlns:a14="http://schemas.microsoft.com/office/drawing/2010/main" val="0"/>
              </a:ext>
            </a:extLst>
          </a:blip>
          <a:stretch>
            <a:fillRect/>
          </a:stretch>
        </p:blipFill>
        <p:spPr bwMode="auto">
          <a:xfrm>
            <a:off x="3161672" y="0"/>
            <a:ext cx="5748614" cy="1277620"/>
          </a:xfrm>
          <a:prstGeom prst="rect">
            <a:avLst/>
          </a:prstGeom>
          <a:ln>
            <a:noFill/>
          </a:ln>
          <a:effectLst>
            <a:softEdge rad="112500"/>
          </a:effectLst>
        </p:spPr>
      </p:pic>
      <p:graphicFrame>
        <p:nvGraphicFramePr>
          <p:cNvPr id="7" name="Objekt 6"/>
          <p:cNvGraphicFramePr>
            <a:graphicFrameLocks noChangeAspect="1"/>
          </p:cNvGraphicFramePr>
          <p:nvPr>
            <p:extLst>
              <p:ext uri="{D42A27DB-BD31-4B8C-83A1-F6EECF244321}">
                <p14:modId xmlns:p14="http://schemas.microsoft.com/office/powerpoint/2010/main" val="2619062942"/>
              </p:ext>
            </p:extLst>
          </p:nvPr>
        </p:nvGraphicFramePr>
        <p:xfrm>
          <a:off x="4720448" y="2206840"/>
          <a:ext cx="2631061" cy="720080"/>
        </p:xfrm>
        <a:graphic>
          <a:graphicData uri="http://schemas.openxmlformats.org/presentationml/2006/ole">
            <mc:AlternateContent>
              <mc:Choice xmlns:v="urn:schemas-microsoft-com:vml" Requires="v">
                <p:oleObj spid="_x0000_s1074" name="Equation" r:id="rId4" imgW="1536480" imgH="495000" progId="Equation.DSMT4">
                  <p:embed/>
                </p:oleObj>
              </mc:Choice>
              <mc:Fallback>
                <p:oleObj name="Equation" r:id="rId4" imgW="1536480" imgH="495000" progId="Equation.DSMT4">
                  <p:embed/>
                  <p:pic>
                    <p:nvPicPr>
                      <p:cNvPr id="0" name="OLE substitute image"/>
                      <p:cNvPicPr/>
                      <p:nvPr/>
                    </p:nvPicPr>
                    <p:blipFill>
                      <a:blip r:embed="rId5"/>
                      <a:stretch>
                        <a:fillRect/>
                      </a:stretch>
                    </p:blipFill>
                    <p:spPr>
                      <a:xfrm>
                        <a:off x="4720448" y="2206840"/>
                        <a:ext cx="2631061" cy="720080"/>
                      </a:xfrm>
                      <a:prstGeom prst="rect">
                        <a:avLst/>
                      </a:prstGeom>
                    </p:spPr>
                  </p:pic>
                </p:oleObj>
              </mc:Fallback>
            </mc:AlternateContent>
          </a:graphicData>
        </a:graphic>
      </p:graphicFrame>
    </p:spTree>
    <p:extLst>
      <p:ext uri="{BB962C8B-B14F-4D97-AF65-F5344CB8AC3E}">
        <p14:creationId xmlns:p14="http://schemas.microsoft.com/office/powerpoint/2010/main" val="3822412517"/>
      </p:ext>
    </p:extLst>
  </p:cSld>
  <p:clrMapOvr>
    <a:masterClrMapping/>
  </p:clrMapOvr>
  <p:transition/>
  <p:timing/>
</p:sld>
</file>

<file path=ppt/slides/slide8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Nadpis 1"/>
          <p:cNvSpPr>
            <a:spLocks noGrp="1"/>
          </p:cNvSpPr>
          <p:nvPr>
            <p:ph type="title"/>
          </p:nvPr>
        </p:nvSpPr>
        <p:spPr/>
        <p:txBody>
          <a:bodyPr/>
          <a:lstStyle/>
          <a:p>
            <a:r>
              <a:rPr lang="cs-CZ">
                <a:solidFill>
                  <a:srgbClr val="C00000"/>
                </a:solidFill>
              </a:rPr>
              <a:t>Dynamické programování</a:t>
            </a:r>
            <a:endParaRPr lang="en-US">
              <a:solidFill>
                <a:srgbClr val="C00000"/>
              </a:solidFill>
            </a:endParaRPr>
          </a:p>
        </p:txBody>
      </p:sp>
      <p:sp>
        <p:nvSpPr>
          <p:cNvPr id="4" name="Zástupný symbol pro číslo snímku 3"/>
          <p:cNvSpPr>
            <a:spLocks noGrp="1"/>
          </p:cNvSpPr>
          <p:nvPr>
            <p:ph type="sldNum" sz="quarter" idx="12"/>
          </p:nvPr>
        </p:nvSpPr>
        <p:spPr/>
        <p:txBody>
          <a:bodyPr/>
          <a:lstStyle/>
          <a:p>
            <a:fld id="{58ACF089-6BD9-4FF9-8F05-3BF27D933551}" type="slidenum">
              <a:rPr lang="cs-CZ" smtClean="0"/>
              <a:t>87</a:t>
            </a:fld>
            <a:endParaRPr lang="cs-CZ"/>
          </a:p>
        </p:txBody>
      </p:sp>
      <p:sp>
        <p:nvSpPr>
          <p:cNvPr id="5" name="TextovéPole 4"/>
          <p:cNvSpPr txBox="1"/>
          <p:nvPr/>
        </p:nvSpPr>
        <p:spPr>
          <a:xfrm>
            <a:off x="983432" y="1361478"/>
            <a:ext cx="8625666" cy="5170646"/>
          </a:xfrm>
          <a:prstGeom prst="rect">
            <a:avLst/>
          </a:prstGeom>
          <a:noFill/>
        </p:spPr>
        <p:txBody>
          <a:bodyPr wrap="square" rtlCol="0">
            <a:spAutoFit/>
          </a:bodyPr>
          <a:lstStyle>
            <a:defPPr>
              <a:defRPr lang="cs-CZ"/>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buSzPct val="96000"/>
              <a:defRPr/>
            </a:pPr>
            <a:r>
              <a:rPr lang="cs-CZ" altLang="cs-CZ" sz="2000">
                <a:latin typeface="Source Sans Pro Semibold" panose="020b0604020202020204" charset="-18"/>
                <a:cs typeface="Source Sans Pro Semibold" panose="020b0604020202020204" charset="0"/>
              </a:rPr>
              <a:t>Algoritmus řešení úloh DP je založen na </a:t>
            </a:r>
            <a:r>
              <a:rPr lang="cs-CZ" altLang="cs-CZ" sz="2000" i="1" err="1">
                <a:latin typeface="Source Sans Pro Semibold" panose="020b0604020202020204" charset="-18"/>
                <a:cs typeface="Source Sans Pro Semibold" panose="020b0604020202020204" charset="0"/>
              </a:rPr>
              <a:t>Bellmanově principu optimality</a:t>
            </a:r>
            <a:r>
              <a:rPr lang="cs-CZ" altLang="cs-CZ" sz="2000">
                <a:latin typeface="Source Sans Pro Semibold" panose="020b0604020202020204" charset="-18"/>
                <a:cs typeface="Source Sans Pro Semibold" panose="020b0604020202020204" charset="0"/>
              </a:rPr>
              <a:t>: </a:t>
            </a:r>
          </a:p>
          <a:p>
            <a:pPr algn="just">
              <a:lnSpc>
                <a:spcPct val="150000"/>
              </a:lnSpc>
              <a:buSzPct val="96000"/>
              <a:buFont typeface="Arial" pitchFamily="34" charset="0"/>
              <a:buChar char="•"/>
              <a:defRPr/>
            </a:pPr>
            <a:endParaRPr lang="cs-CZ" altLang="cs-CZ" sz="2000">
              <a:latin typeface="Source Sans Pro Semibold" panose="020b0604020202020204" charset="-18"/>
              <a:cs typeface="Source Sans Pro Semibold" panose="020b0604020202020204" charset="0"/>
            </a:endParaRPr>
          </a:p>
          <a:p>
            <a:pPr algn="just">
              <a:lnSpc>
                <a:spcPct val="150000"/>
              </a:lnSpc>
              <a:buSzPct val="96000"/>
              <a:defRPr/>
            </a:pPr>
            <a:r>
              <a:rPr lang="cs-CZ" altLang="cs-CZ" sz="2000">
                <a:latin typeface="Source Sans Pro Semibold" panose="020b0604020202020204" charset="-18"/>
                <a:cs typeface="Source Sans Pro Semibold" panose="020b0604020202020204" charset="0"/>
              </a:rPr>
              <a:t>	"Podstrategie optimální strategie je opět optimální.“</a:t>
            </a:r>
          </a:p>
          <a:p>
            <a:pPr algn="just">
              <a:lnSpc>
                <a:spcPct val="150000"/>
              </a:lnSpc>
              <a:buSzPct val="96000"/>
              <a:defRPr/>
            </a:pPr>
            <a:r>
              <a:rPr lang="cs-CZ" altLang="cs-CZ" sz="2000">
                <a:latin typeface="Source Sans Pro Semibold" panose="020b0604020202020204" charset="-18"/>
                <a:cs typeface="Source Sans Pro Semibold" panose="020b0604020202020204" charset="0"/>
              </a:rPr>
              <a:t> </a:t>
            </a:r>
          </a:p>
          <a:p>
            <a:pPr algn="just">
              <a:lnSpc>
                <a:spcPct val="150000"/>
              </a:lnSpc>
              <a:buSzPct val="96000"/>
              <a:defRPr/>
            </a:pPr>
            <a:r>
              <a:rPr lang="cs-CZ" altLang="cs-CZ" sz="2000" err="1">
                <a:latin typeface="Source Sans Pro Semibold" panose="020b0604020202020204" charset="-18"/>
                <a:cs typeface="Source Sans Pro Semibold" panose="020b0604020202020204" charset="0"/>
              </a:rPr>
              <a:t>Demelova formulace (1988): Je-li cesta z </a:t>
            </a:r>
            <a:r>
              <a:rPr lang="cs-CZ" altLang="cs-CZ" sz="2000" i="1">
                <a:latin typeface="Source Sans Pro Semibold" panose="020b0604020202020204" charset="-18"/>
                <a:cs typeface="Source Sans Pro Semibold" panose="020b0604020202020204" charset="0"/>
              </a:rPr>
              <a:t>A</a:t>
            </a:r>
            <a:r>
              <a:rPr lang="cs-CZ" altLang="cs-CZ" sz="2000">
                <a:latin typeface="Source Sans Pro Semibold" panose="020b0604020202020204" charset="-18"/>
                <a:cs typeface="Source Sans Pro Semibold" panose="020b0604020202020204" charset="0"/>
              </a:rPr>
              <a:t> do </a:t>
            </a:r>
            <a:r>
              <a:rPr lang="cs-CZ" altLang="cs-CZ" sz="2000" i="1">
                <a:latin typeface="Source Sans Pro Semibold" panose="020b0604020202020204" charset="-18"/>
                <a:cs typeface="Source Sans Pro Semibold" panose="020b0604020202020204" charset="0"/>
              </a:rPr>
              <a:t>Z</a:t>
            </a:r>
            <a:r>
              <a:rPr lang="cs-CZ" altLang="cs-CZ" sz="2000">
                <a:latin typeface="Source Sans Pro Semibold" panose="020b0604020202020204" charset="-18"/>
                <a:cs typeface="Source Sans Pro Semibold" panose="020b0604020202020204" charset="0"/>
              </a:rPr>
              <a:t> optimální, pak na této cestě musí ležet i cesta  z T do </a:t>
            </a:r>
            <a:r>
              <a:rPr lang="cs-CZ" altLang="cs-CZ" sz="2000" i="1">
                <a:latin typeface="Source Sans Pro Semibold" panose="020b0604020202020204" charset="-18"/>
                <a:cs typeface="Source Sans Pro Semibold" panose="020b0604020202020204" charset="0"/>
              </a:rPr>
              <a:t>Z</a:t>
            </a:r>
            <a:endParaRPr lang="cs-CZ" altLang="cs-CZ" sz="2000">
              <a:latin typeface="Source Sans Pro Semibold" panose="020b0604020202020204" charset="-18"/>
              <a:cs typeface="Source Sans Pro Semibold" panose="020b0604020202020204" charset="0"/>
            </a:endParaRPr>
          </a:p>
          <a:p>
            <a:pPr algn="just">
              <a:lnSpc>
                <a:spcPct val="150000"/>
              </a:lnSpc>
              <a:buSzPct val="96000"/>
              <a:buFont typeface="Arial" pitchFamily="34" charset="0"/>
              <a:buChar char="•"/>
              <a:defRPr/>
            </a:pPr>
            <a:endParaRPr lang="cs-CZ" altLang="cs-CZ" sz="2000">
              <a:latin typeface="Source Sans Pro Semibold" panose="020b0604020202020204" charset="-18"/>
              <a:cs typeface="Source Sans Pro Semibold" panose="020b0604020202020204" charset="0"/>
            </a:endParaRPr>
          </a:p>
          <a:p>
            <a:pPr algn="just">
              <a:lnSpc>
                <a:spcPct val="150000"/>
              </a:lnSpc>
              <a:buSzPct val="96000"/>
              <a:defRPr/>
            </a:pPr>
            <a:r>
              <a:rPr lang="cs-CZ" altLang="cs-CZ" sz="2000">
                <a:latin typeface="Source Sans Pro Semibold" panose="020b0604020202020204" charset="-18"/>
                <a:cs typeface="Source Sans Pro Semibold" panose="020b0604020202020204" charset="0"/>
              </a:rPr>
              <a:t>Jiná formulace Bellmanova principu: </a:t>
            </a:r>
            <a:r>
              <a:rPr lang="cs-CZ" altLang="cs-CZ" sz="2000">
                <a:latin typeface="Source Sans Pro Semibold" panose="020b0604020202020204" charset="-18"/>
                <a:cs typeface="Source Sans Pro Semibold" panose="020b0604020202020204" charset="0"/>
                <a:sym typeface="Symbol" pitchFamily="18" charset="2"/>
              </a:rPr>
              <a:t>Optimální trajektorie z</a:t>
            </a:r>
            <a:r>
              <a:rPr lang="cs-CZ" sz="2000">
                <a:latin typeface="Source Sans Pro Semibold" panose="020b0604020202020204" charset="-18"/>
                <a:cs typeface="Source Sans Pro Semibold" panose="020b0604020202020204" charset="0"/>
              </a:rPr>
              <a:t> </a:t>
            </a:r>
            <a:r>
              <a:rPr lang="cs-CZ" altLang="cs-CZ" sz="2000">
                <a:latin typeface="Source Sans Pro Semibold" panose="020b0604020202020204" charset="-18"/>
                <a:cs typeface="Source Sans Pro Semibold" panose="020b0604020202020204" charset="0"/>
                <a:sym typeface="Symbol" pitchFamily="18" charset="2"/>
              </a:rPr>
              <a:t>libovolného bodu </a:t>
            </a:r>
            <a:r>
              <a:rPr lang="cs-CZ" altLang="cs-CZ" sz="2000" i="1">
                <a:latin typeface="Source Sans Pro Semibold" panose="020b0604020202020204" charset="-18"/>
                <a:cs typeface="Source Sans Pro Semibold" panose="020b0604020202020204" charset="0"/>
                <a:sym typeface="Symbol" pitchFamily="18" charset="2"/>
              </a:rPr>
              <a:t>T</a:t>
            </a:r>
            <a:r>
              <a:rPr lang="cs-CZ" altLang="cs-CZ" sz="2000">
                <a:latin typeface="Source Sans Pro Semibold" panose="020b0604020202020204" charset="-18"/>
                <a:cs typeface="Source Sans Pro Semibold" panose="020b0604020202020204" charset="0"/>
                <a:sym typeface="Symbol" pitchFamily="18" charset="2"/>
              </a:rPr>
              <a:t> do bodu </a:t>
            </a:r>
            <a:r>
              <a:rPr lang="cs-CZ" altLang="cs-CZ" sz="2000" i="1">
                <a:latin typeface="Source Sans Pro Semibold" panose="020b0604020202020204" charset="-18"/>
                <a:cs typeface="Source Sans Pro Semibold" panose="020b0604020202020204" charset="0"/>
                <a:sym typeface="Symbol" pitchFamily="18" charset="2"/>
              </a:rPr>
              <a:t>Z</a:t>
            </a:r>
            <a:r>
              <a:rPr lang="cs-CZ" altLang="cs-CZ" sz="2000">
                <a:latin typeface="Source Sans Pro Semibold" panose="020b0604020202020204" charset="-18"/>
                <a:cs typeface="Source Sans Pro Semibold" panose="020b0604020202020204" charset="0"/>
                <a:sym typeface="Symbol" pitchFamily="18" charset="2"/>
              </a:rPr>
              <a:t> nezáleží na trajektorii, která představuje cestu z bodu </a:t>
            </a:r>
            <a:r>
              <a:rPr lang="cs-CZ" altLang="cs-CZ" sz="2000" i="1">
                <a:latin typeface="Source Sans Pro Semibold" panose="020b0604020202020204" charset="-18"/>
                <a:cs typeface="Source Sans Pro Semibold" panose="020b0604020202020204" charset="0"/>
                <a:sym typeface="Symbol" pitchFamily="18" charset="2"/>
              </a:rPr>
              <a:t>A</a:t>
            </a:r>
            <a:r>
              <a:rPr lang="cs-CZ" altLang="cs-CZ" sz="2000">
                <a:latin typeface="Source Sans Pro Semibold" panose="020b0604020202020204" charset="-18"/>
                <a:cs typeface="Source Sans Pro Semibold" panose="020b0604020202020204" charset="0"/>
                <a:sym typeface="Symbol" pitchFamily="18" charset="2"/>
              </a:rPr>
              <a:t> do </a:t>
            </a:r>
            <a:r>
              <a:rPr lang="cs-CZ" altLang="cs-CZ" sz="2000" i="1">
                <a:latin typeface="Source Sans Pro Semibold" panose="020b0604020202020204" charset="-18"/>
                <a:cs typeface="Source Sans Pro Semibold" panose="020b0604020202020204" charset="0"/>
                <a:sym typeface="Symbol" pitchFamily="18" charset="2"/>
              </a:rPr>
              <a:t>T</a:t>
            </a:r>
            <a:r>
              <a:rPr lang="cs-CZ" altLang="cs-CZ" sz="2000">
                <a:latin typeface="Source Sans Pro Semibold" panose="020b0604020202020204" charset="-18"/>
                <a:cs typeface="Source Sans Pro Semibold" panose="020b0604020202020204" charset="0"/>
                <a:sym typeface="Symbol" pitchFamily="18" charset="2"/>
              </a:rPr>
              <a:t>.</a:t>
            </a:r>
          </a:p>
        </p:txBody>
      </p:sp>
      <p:grpSp>
        <p:nvGrpSpPr>
          <p:cNvPr id="7" name="Group 354"/>
          <p:cNvGrpSpPr/>
          <p:nvPr/>
        </p:nvGrpSpPr>
        <p:grpSpPr>
          <a:xfrm>
            <a:off x="9511059" y="2502564"/>
            <a:ext cx="2520635" cy="1944351"/>
            <a:chOff x="4354" y="958"/>
            <a:chExt cx="1157" cy="726"/>
          </a:xfrm>
        </p:grpSpPr>
        <p:graphicFrame>
          <p:nvGraphicFramePr>
            <p:cNvPr id="8" name="Object 340"/>
            <p:cNvGraphicFramePr>
              <a:graphicFrameLocks noChangeAspect="1"/>
            </p:cNvGraphicFramePr>
            <p:nvPr/>
          </p:nvGraphicFramePr>
          <p:xfrm>
            <a:off x="4867" y="1154"/>
            <a:ext cx="122" cy="144"/>
          </p:xfrm>
          <a:graphic>
            <a:graphicData uri="http://schemas.openxmlformats.org/presentationml/2006/ole">
              <mc:AlternateContent>
                <mc:Choice xmlns:v="urn:schemas-microsoft-com:vml" Requires="v">
                  <p:oleObj spid="_x0000_s1075" name="Rovnice" r:id="rId2" imgW="139579" imgH="164957" progId="Equation.3">
                    <p:embed/>
                  </p:oleObj>
                </mc:Choice>
                <mc:Fallback>
                  <p:oleObj name="Rovnice" r:id="rId2" imgW="139579" imgH="164957" progId="Equation.3">
                    <p:embed/>
                    <p:pic>
                      <p:nvPicPr>
                        <p:cNvPr id="0" name="OLE substitute image"/>
                        <p:cNvPicPr/>
                        <p:nvPr/>
                      </p:nvPicPr>
                      <p:blipFill>
                        <a:blip r:embed="rId3">
                          <a:extLst>
                            <a:ext uri="{28A0092B-C50C-407E-A947-70E740481C1C}">
                              <a14:useLocalDpi xmlns:a14="http://schemas.microsoft.com/office/drawing/2010/main" val="0"/>
                            </a:ext>
                          </a:extLst>
                        </a:blip>
                        <a:stretch>
                          <a:fillRect/>
                        </a:stretch>
                      </p:blipFill>
                      <p:spPr>
                        <a:xfrm>
                          <a:off x="4867" y="1154"/>
                          <a:ext cx="122" cy="144"/>
                        </a:xfrm>
                        <a:prstGeom prst="rect">
                          <a:avLst/>
                        </a:prstGeom>
                        <a:noFill/>
                        <a:ln>
                          <a:noFill/>
                        </a:ln>
                        <a:effectLst/>
                      </p:spPr>
                    </p:pic>
                  </p:oleObj>
                </mc:Fallback>
              </mc:AlternateContent>
            </a:graphicData>
          </a:graphic>
        </p:graphicFrame>
        <p:grpSp>
          <p:nvGrpSpPr>
            <p:cNvPr id="9" name="Group 353"/>
            <p:cNvGrpSpPr/>
            <p:nvPr/>
          </p:nvGrpSpPr>
          <p:grpSpPr>
            <a:xfrm>
              <a:off x="4354" y="958"/>
              <a:ext cx="1157" cy="726"/>
              <a:chOff x="4354" y="958"/>
              <a:chExt cx="1157" cy="726"/>
            </a:xfrm>
          </p:grpSpPr>
          <p:sp>
            <p:nvSpPr>
              <p:cNvPr id="10" name="Oval 336"/>
              <p:cNvSpPr>
                <a:spLocks noChangeArrowheads="1"/>
              </p:cNvSpPr>
              <p:nvPr/>
            </p:nvSpPr>
            <p:spPr bwMode="auto">
              <a:xfrm flipV="1">
                <a:off x="4474" y="1540"/>
                <a:ext cx="25" cy="25"/>
              </a:xfrm>
              <a:prstGeom prst="ellipse">
                <a:avLst/>
              </a:prstGeom>
              <a:solidFill>
                <a:schemeClr val="tx2"/>
              </a:solidFill>
              <a:ln w="9525">
                <a:solidFill>
                  <a:schemeClr val="tx1"/>
                </a:solidFill>
                <a:round/>
              </a:ln>
            </p:spPr>
            <p:txBody>
              <a:bodyPr rot="10800000" wrap="none" anchor="ctr"/>
              <a:lstStyle>
                <a:defPPr>
                  <a:defRPr lang="cs-CZ"/>
                </a:defPPr>
                <a:lvl1pPr marL="0" algn="l" defTabSz="914400" rtl="0" eaLnBrk="0" latinLnBrk="0" hangingPunct="0">
                  <a:spcBef>
                    <a:spcPct val="20000"/>
                  </a:spcBef>
                  <a:buClr>
                    <a:schemeClr val="accent1"/>
                  </a:buClr>
                  <a:buSzPct val="76000"/>
                  <a:buFont typeface="Wingdings 2" pitchFamily="18" charset="2"/>
                  <a:buChar char=""/>
                  <a:defRPr sz="2400" kern="1200">
                    <a:solidFill>
                      <a:schemeClr val="tx2"/>
                    </a:solidFill>
                    <a:latin typeface="Century Gothic" pitchFamily="34" charset="0"/>
                    <a:ea typeface="+mn-ea"/>
                    <a:cs typeface="+mn-cs"/>
                  </a:defRPr>
                </a:lvl1pPr>
                <a:lvl2pPr marL="742950" indent="-285750" algn="l" defTabSz="914400" rtl="0" eaLnBrk="0" latinLnBrk="0" hangingPunct="0">
                  <a:spcBef>
                    <a:spcPct val="20000"/>
                  </a:spcBef>
                  <a:buClr>
                    <a:schemeClr val="accent1"/>
                  </a:buClr>
                  <a:buSzPct val="76000"/>
                  <a:buFont typeface="Wingdings 2" pitchFamily="18" charset="2"/>
                  <a:buChar char=""/>
                  <a:defRPr sz="2200" kern="1200">
                    <a:solidFill>
                      <a:schemeClr val="tx2"/>
                    </a:solidFill>
                    <a:latin typeface="Century Gothic" pitchFamily="34" charset="0"/>
                    <a:ea typeface="+mn-ea"/>
                    <a:cs typeface="+mn-cs"/>
                  </a:defRPr>
                </a:lvl2pPr>
                <a:lvl3pPr marL="1143000" indent="-228600" algn="l" defTabSz="914400" rtl="0" eaLnBrk="0" latinLnBrk="0" hangingPunct="0">
                  <a:spcBef>
                    <a:spcPct val="20000"/>
                  </a:spcBef>
                  <a:buClr>
                    <a:schemeClr val="accent1"/>
                  </a:buClr>
                  <a:buSzPct val="76000"/>
                  <a:buFont typeface="Wingdings 2" pitchFamily="18" charset="2"/>
                  <a:buChar char=""/>
                  <a:defRPr sz="2000" kern="1200">
                    <a:solidFill>
                      <a:schemeClr val="tx2"/>
                    </a:solidFill>
                    <a:latin typeface="Century Gothic" pitchFamily="34" charset="0"/>
                    <a:ea typeface="+mn-ea"/>
                    <a:cs typeface="+mn-cs"/>
                  </a:defRPr>
                </a:lvl3pPr>
                <a:lvl4pPr marL="1600200" indent="-228600" algn="l" defTabSz="914400" rtl="0" eaLnBrk="0" latinLnBrk="0" hangingPunct="0">
                  <a:spcBef>
                    <a:spcPct val="20000"/>
                  </a:spcBef>
                  <a:buClr>
                    <a:schemeClr val="accent1"/>
                  </a:buClr>
                  <a:buSzPct val="76000"/>
                  <a:buFont typeface="Wingdings 2" pitchFamily="18" charset="2"/>
                  <a:buChar char=""/>
                  <a:defRPr sz="1800" kern="1200">
                    <a:solidFill>
                      <a:schemeClr val="tx2"/>
                    </a:solidFill>
                    <a:latin typeface="Century Gothic" pitchFamily="34" charset="0"/>
                    <a:ea typeface="+mn-ea"/>
                    <a:cs typeface="+mn-cs"/>
                  </a:defRPr>
                </a:lvl4pPr>
                <a:lvl5pPr marL="2057400" indent="-228600" algn="l" defTabSz="914400" rtl="0" eaLnBrk="0" latinLnBrk="0" hangingPunct="0">
                  <a:spcBef>
                    <a:spcPct val="20000"/>
                  </a:spcBef>
                  <a:buClr>
                    <a:schemeClr val="accent1"/>
                  </a:buClr>
                  <a:buSzPct val="76000"/>
                  <a:buFont typeface="Wingdings 2" pitchFamily="18" charset="2"/>
                  <a:buChar char=""/>
                  <a:defRPr sz="1600" kern="1200">
                    <a:solidFill>
                      <a:schemeClr val="tx2"/>
                    </a:solidFill>
                    <a:latin typeface="Century Gothic" pitchFamily="34" charset="0"/>
                    <a:ea typeface="+mn-ea"/>
                    <a:cs typeface="+mn-cs"/>
                  </a:defRPr>
                </a:lvl5pPr>
                <a:lvl6pPr marL="2514600" indent="-228600" algn="l" defTabSz="914400" rtl="0" eaLnBrk="0" fontAlgn="base" latinLnBrk="0" hangingPunct="0">
                  <a:spcBef>
                    <a:spcPct val="20000"/>
                  </a:spcBef>
                  <a:spcAft>
                    <a:spcPct val="0"/>
                  </a:spcAft>
                  <a:buClr>
                    <a:schemeClr val="accent1"/>
                  </a:buClr>
                  <a:buSzPct val="76000"/>
                  <a:buFont typeface="Wingdings 2" pitchFamily="18" charset="2"/>
                  <a:buChar char=""/>
                  <a:defRPr sz="1600" kern="1200">
                    <a:solidFill>
                      <a:schemeClr val="tx2"/>
                    </a:solidFill>
                    <a:latin typeface="Century Gothic" pitchFamily="34" charset="0"/>
                    <a:ea typeface="+mn-ea"/>
                    <a:cs typeface="+mn-cs"/>
                  </a:defRPr>
                </a:lvl6pPr>
                <a:lvl7pPr marL="2971800" indent="-228600" algn="l" defTabSz="914400" rtl="0" eaLnBrk="0" fontAlgn="base" latinLnBrk="0" hangingPunct="0">
                  <a:spcBef>
                    <a:spcPct val="20000"/>
                  </a:spcBef>
                  <a:spcAft>
                    <a:spcPct val="0"/>
                  </a:spcAft>
                  <a:buClr>
                    <a:schemeClr val="accent1"/>
                  </a:buClr>
                  <a:buSzPct val="76000"/>
                  <a:buFont typeface="Wingdings 2" pitchFamily="18" charset="2"/>
                  <a:buChar char=""/>
                  <a:defRPr sz="1600" kern="1200">
                    <a:solidFill>
                      <a:schemeClr val="tx2"/>
                    </a:solidFill>
                    <a:latin typeface="Century Gothic" pitchFamily="34" charset="0"/>
                    <a:ea typeface="+mn-ea"/>
                    <a:cs typeface="+mn-cs"/>
                  </a:defRPr>
                </a:lvl7pPr>
                <a:lvl8pPr marL="3429000" indent="-228600" algn="l" defTabSz="914400" rtl="0" eaLnBrk="0" fontAlgn="base" latinLnBrk="0" hangingPunct="0">
                  <a:spcBef>
                    <a:spcPct val="20000"/>
                  </a:spcBef>
                  <a:spcAft>
                    <a:spcPct val="0"/>
                  </a:spcAft>
                  <a:buClr>
                    <a:schemeClr val="accent1"/>
                  </a:buClr>
                  <a:buSzPct val="76000"/>
                  <a:buFont typeface="Wingdings 2" pitchFamily="18" charset="2"/>
                  <a:buChar char=""/>
                  <a:defRPr sz="1600" kern="1200">
                    <a:solidFill>
                      <a:schemeClr val="tx2"/>
                    </a:solidFill>
                    <a:latin typeface="Century Gothic" pitchFamily="34" charset="0"/>
                    <a:ea typeface="+mn-ea"/>
                    <a:cs typeface="+mn-cs"/>
                  </a:defRPr>
                </a:lvl8pPr>
                <a:lvl9pPr marL="3886200" indent="-228600" algn="l" defTabSz="914400" rtl="0" eaLnBrk="0" fontAlgn="base" latinLnBrk="0" hangingPunct="0">
                  <a:spcBef>
                    <a:spcPct val="20000"/>
                  </a:spcBef>
                  <a:spcAft>
                    <a:spcPct val="0"/>
                  </a:spcAft>
                  <a:buClr>
                    <a:schemeClr val="accent1"/>
                  </a:buClr>
                  <a:buSzPct val="76000"/>
                  <a:buFont typeface="Wingdings 2" pitchFamily="18" charset="2"/>
                  <a:buChar char=""/>
                  <a:defRPr sz="1600" kern="1200">
                    <a:solidFill>
                      <a:schemeClr val="tx2"/>
                    </a:solidFill>
                    <a:latin typeface="Century Gothic" pitchFamily="34" charset="0"/>
                    <a:ea typeface="+mn-ea"/>
                    <a:cs typeface="+mn-cs"/>
                  </a:defRPr>
                </a:lvl9pPr>
              </a:lstStyle>
              <a:p>
                <a:pPr algn="ctr">
                  <a:spcBef>
                    <a:spcPct val="0"/>
                  </a:spcBef>
                  <a:buClrTx/>
                  <a:buSzTx/>
                  <a:buFontTx/>
                  <a:buNone/>
                </a:pPr>
                <a:endParaRPr lang="cs-CZ" altLang="cs-CZ" sz="1600">
                  <a:solidFill>
                    <a:schemeClr val="tx1"/>
                  </a:solidFill>
                  <a:latin typeface="Times New Roman" pitchFamily="18" charset="0"/>
                </a:endParaRPr>
              </a:p>
            </p:txBody>
          </p:sp>
          <p:sp>
            <p:nvSpPr>
              <p:cNvPr id="11" name="Oval 337"/>
              <p:cNvSpPr>
                <a:spLocks noChangeArrowheads="1"/>
              </p:cNvSpPr>
              <p:nvPr/>
            </p:nvSpPr>
            <p:spPr bwMode="auto">
              <a:xfrm flipV="1">
                <a:off x="4919" y="1298"/>
                <a:ext cx="25" cy="25"/>
              </a:xfrm>
              <a:prstGeom prst="ellipse">
                <a:avLst/>
              </a:prstGeom>
              <a:solidFill>
                <a:schemeClr val="tx2"/>
              </a:solidFill>
              <a:ln w="9525">
                <a:solidFill>
                  <a:schemeClr val="tx1"/>
                </a:solidFill>
                <a:round/>
              </a:ln>
            </p:spPr>
            <p:txBody>
              <a:bodyPr rot="10800000" wrap="none" anchor="ctr"/>
              <a:lstStyle>
                <a:defPPr>
                  <a:defRPr lang="cs-CZ"/>
                </a:defPPr>
                <a:lvl1pPr marL="0" algn="l" defTabSz="914400" rtl="0" eaLnBrk="0" latinLnBrk="0" hangingPunct="0">
                  <a:spcBef>
                    <a:spcPct val="20000"/>
                  </a:spcBef>
                  <a:buClr>
                    <a:schemeClr val="accent1"/>
                  </a:buClr>
                  <a:buSzPct val="76000"/>
                  <a:buFont typeface="Wingdings 2" pitchFamily="18" charset="2"/>
                  <a:buChar char=""/>
                  <a:defRPr sz="2400" kern="1200">
                    <a:solidFill>
                      <a:schemeClr val="tx2"/>
                    </a:solidFill>
                    <a:latin typeface="Century Gothic" pitchFamily="34" charset="0"/>
                    <a:ea typeface="+mn-ea"/>
                    <a:cs typeface="+mn-cs"/>
                  </a:defRPr>
                </a:lvl1pPr>
                <a:lvl2pPr marL="742950" indent="-285750" algn="l" defTabSz="914400" rtl="0" eaLnBrk="0" latinLnBrk="0" hangingPunct="0">
                  <a:spcBef>
                    <a:spcPct val="20000"/>
                  </a:spcBef>
                  <a:buClr>
                    <a:schemeClr val="accent1"/>
                  </a:buClr>
                  <a:buSzPct val="76000"/>
                  <a:buFont typeface="Wingdings 2" pitchFamily="18" charset="2"/>
                  <a:buChar char=""/>
                  <a:defRPr sz="2200" kern="1200">
                    <a:solidFill>
                      <a:schemeClr val="tx2"/>
                    </a:solidFill>
                    <a:latin typeface="Century Gothic" pitchFamily="34" charset="0"/>
                    <a:ea typeface="+mn-ea"/>
                    <a:cs typeface="+mn-cs"/>
                  </a:defRPr>
                </a:lvl2pPr>
                <a:lvl3pPr marL="1143000" indent="-228600" algn="l" defTabSz="914400" rtl="0" eaLnBrk="0" latinLnBrk="0" hangingPunct="0">
                  <a:spcBef>
                    <a:spcPct val="20000"/>
                  </a:spcBef>
                  <a:buClr>
                    <a:schemeClr val="accent1"/>
                  </a:buClr>
                  <a:buSzPct val="76000"/>
                  <a:buFont typeface="Wingdings 2" pitchFamily="18" charset="2"/>
                  <a:buChar char=""/>
                  <a:defRPr sz="2000" kern="1200">
                    <a:solidFill>
                      <a:schemeClr val="tx2"/>
                    </a:solidFill>
                    <a:latin typeface="Century Gothic" pitchFamily="34" charset="0"/>
                    <a:ea typeface="+mn-ea"/>
                    <a:cs typeface="+mn-cs"/>
                  </a:defRPr>
                </a:lvl3pPr>
                <a:lvl4pPr marL="1600200" indent="-228600" algn="l" defTabSz="914400" rtl="0" eaLnBrk="0" latinLnBrk="0" hangingPunct="0">
                  <a:spcBef>
                    <a:spcPct val="20000"/>
                  </a:spcBef>
                  <a:buClr>
                    <a:schemeClr val="accent1"/>
                  </a:buClr>
                  <a:buSzPct val="76000"/>
                  <a:buFont typeface="Wingdings 2" pitchFamily="18" charset="2"/>
                  <a:buChar char=""/>
                  <a:defRPr sz="1800" kern="1200">
                    <a:solidFill>
                      <a:schemeClr val="tx2"/>
                    </a:solidFill>
                    <a:latin typeface="Century Gothic" pitchFamily="34" charset="0"/>
                    <a:ea typeface="+mn-ea"/>
                    <a:cs typeface="+mn-cs"/>
                  </a:defRPr>
                </a:lvl4pPr>
                <a:lvl5pPr marL="2057400" indent="-228600" algn="l" defTabSz="914400" rtl="0" eaLnBrk="0" latinLnBrk="0" hangingPunct="0">
                  <a:spcBef>
                    <a:spcPct val="20000"/>
                  </a:spcBef>
                  <a:buClr>
                    <a:schemeClr val="accent1"/>
                  </a:buClr>
                  <a:buSzPct val="76000"/>
                  <a:buFont typeface="Wingdings 2" pitchFamily="18" charset="2"/>
                  <a:buChar char=""/>
                  <a:defRPr sz="1600" kern="1200">
                    <a:solidFill>
                      <a:schemeClr val="tx2"/>
                    </a:solidFill>
                    <a:latin typeface="Century Gothic" pitchFamily="34" charset="0"/>
                    <a:ea typeface="+mn-ea"/>
                    <a:cs typeface="+mn-cs"/>
                  </a:defRPr>
                </a:lvl5pPr>
                <a:lvl6pPr marL="2514600" indent="-228600" algn="l" defTabSz="914400" rtl="0" eaLnBrk="0" fontAlgn="base" latinLnBrk="0" hangingPunct="0">
                  <a:spcBef>
                    <a:spcPct val="20000"/>
                  </a:spcBef>
                  <a:spcAft>
                    <a:spcPct val="0"/>
                  </a:spcAft>
                  <a:buClr>
                    <a:schemeClr val="accent1"/>
                  </a:buClr>
                  <a:buSzPct val="76000"/>
                  <a:buFont typeface="Wingdings 2" pitchFamily="18" charset="2"/>
                  <a:buChar char=""/>
                  <a:defRPr sz="1600" kern="1200">
                    <a:solidFill>
                      <a:schemeClr val="tx2"/>
                    </a:solidFill>
                    <a:latin typeface="Century Gothic" pitchFamily="34" charset="0"/>
                    <a:ea typeface="+mn-ea"/>
                    <a:cs typeface="+mn-cs"/>
                  </a:defRPr>
                </a:lvl6pPr>
                <a:lvl7pPr marL="2971800" indent="-228600" algn="l" defTabSz="914400" rtl="0" eaLnBrk="0" fontAlgn="base" latinLnBrk="0" hangingPunct="0">
                  <a:spcBef>
                    <a:spcPct val="20000"/>
                  </a:spcBef>
                  <a:spcAft>
                    <a:spcPct val="0"/>
                  </a:spcAft>
                  <a:buClr>
                    <a:schemeClr val="accent1"/>
                  </a:buClr>
                  <a:buSzPct val="76000"/>
                  <a:buFont typeface="Wingdings 2" pitchFamily="18" charset="2"/>
                  <a:buChar char=""/>
                  <a:defRPr sz="1600" kern="1200">
                    <a:solidFill>
                      <a:schemeClr val="tx2"/>
                    </a:solidFill>
                    <a:latin typeface="Century Gothic" pitchFamily="34" charset="0"/>
                    <a:ea typeface="+mn-ea"/>
                    <a:cs typeface="+mn-cs"/>
                  </a:defRPr>
                </a:lvl7pPr>
                <a:lvl8pPr marL="3429000" indent="-228600" algn="l" defTabSz="914400" rtl="0" eaLnBrk="0" fontAlgn="base" latinLnBrk="0" hangingPunct="0">
                  <a:spcBef>
                    <a:spcPct val="20000"/>
                  </a:spcBef>
                  <a:spcAft>
                    <a:spcPct val="0"/>
                  </a:spcAft>
                  <a:buClr>
                    <a:schemeClr val="accent1"/>
                  </a:buClr>
                  <a:buSzPct val="76000"/>
                  <a:buFont typeface="Wingdings 2" pitchFamily="18" charset="2"/>
                  <a:buChar char=""/>
                  <a:defRPr sz="1600" kern="1200">
                    <a:solidFill>
                      <a:schemeClr val="tx2"/>
                    </a:solidFill>
                    <a:latin typeface="Century Gothic" pitchFamily="34" charset="0"/>
                    <a:ea typeface="+mn-ea"/>
                    <a:cs typeface="+mn-cs"/>
                  </a:defRPr>
                </a:lvl8pPr>
                <a:lvl9pPr marL="3886200" indent="-228600" algn="l" defTabSz="914400" rtl="0" eaLnBrk="0" fontAlgn="base" latinLnBrk="0" hangingPunct="0">
                  <a:spcBef>
                    <a:spcPct val="20000"/>
                  </a:spcBef>
                  <a:spcAft>
                    <a:spcPct val="0"/>
                  </a:spcAft>
                  <a:buClr>
                    <a:schemeClr val="accent1"/>
                  </a:buClr>
                  <a:buSzPct val="76000"/>
                  <a:buFont typeface="Wingdings 2" pitchFamily="18" charset="2"/>
                  <a:buChar char=""/>
                  <a:defRPr sz="1600" kern="1200">
                    <a:solidFill>
                      <a:schemeClr val="tx2"/>
                    </a:solidFill>
                    <a:latin typeface="Century Gothic" pitchFamily="34" charset="0"/>
                    <a:ea typeface="+mn-ea"/>
                    <a:cs typeface="+mn-cs"/>
                  </a:defRPr>
                </a:lvl9pPr>
              </a:lstStyle>
              <a:p>
                <a:pPr algn="ctr">
                  <a:spcBef>
                    <a:spcPct val="0"/>
                  </a:spcBef>
                  <a:buClrTx/>
                  <a:buSzTx/>
                  <a:buFontTx/>
                  <a:buNone/>
                </a:pPr>
                <a:endParaRPr lang="cs-CZ" altLang="cs-CZ" sz="1600">
                  <a:solidFill>
                    <a:schemeClr val="tx1"/>
                  </a:solidFill>
                  <a:latin typeface="Times New Roman" pitchFamily="18" charset="0"/>
                </a:endParaRPr>
              </a:p>
            </p:txBody>
          </p:sp>
          <p:sp>
            <p:nvSpPr>
              <p:cNvPr id="12" name="Oval 338"/>
              <p:cNvSpPr>
                <a:spLocks noChangeArrowheads="1"/>
              </p:cNvSpPr>
              <p:nvPr/>
            </p:nvSpPr>
            <p:spPr bwMode="auto">
              <a:xfrm flipV="1">
                <a:off x="5338" y="1108"/>
                <a:ext cx="25" cy="25"/>
              </a:xfrm>
              <a:prstGeom prst="ellipse">
                <a:avLst/>
              </a:prstGeom>
              <a:solidFill>
                <a:schemeClr val="tx2"/>
              </a:solidFill>
              <a:ln w="9525">
                <a:solidFill>
                  <a:schemeClr val="tx1"/>
                </a:solidFill>
                <a:round/>
              </a:ln>
            </p:spPr>
            <p:txBody>
              <a:bodyPr rot="10800000" wrap="none" anchor="ctr"/>
              <a:lstStyle>
                <a:defPPr>
                  <a:defRPr lang="cs-CZ"/>
                </a:defPPr>
                <a:lvl1pPr marL="0" algn="l" defTabSz="914400" rtl="0" eaLnBrk="0" latinLnBrk="0" hangingPunct="0">
                  <a:spcBef>
                    <a:spcPct val="20000"/>
                  </a:spcBef>
                  <a:buClr>
                    <a:schemeClr val="accent1"/>
                  </a:buClr>
                  <a:buSzPct val="76000"/>
                  <a:buFont typeface="Wingdings 2" pitchFamily="18" charset="2"/>
                  <a:buChar char=""/>
                  <a:defRPr sz="2400" kern="1200">
                    <a:solidFill>
                      <a:schemeClr val="tx2"/>
                    </a:solidFill>
                    <a:latin typeface="Century Gothic" pitchFamily="34" charset="0"/>
                    <a:ea typeface="+mn-ea"/>
                    <a:cs typeface="+mn-cs"/>
                  </a:defRPr>
                </a:lvl1pPr>
                <a:lvl2pPr marL="742950" indent="-285750" algn="l" defTabSz="914400" rtl="0" eaLnBrk="0" latinLnBrk="0" hangingPunct="0">
                  <a:spcBef>
                    <a:spcPct val="20000"/>
                  </a:spcBef>
                  <a:buClr>
                    <a:schemeClr val="accent1"/>
                  </a:buClr>
                  <a:buSzPct val="76000"/>
                  <a:buFont typeface="Wingdings 2" pitchFamily="18" charset="2"/>
                  <a:buChar char=""/>
                  <a:defRPr sz="2200" kern="1200">
                    <a:solidFill>
                      <a:schemeClr val="tx2"/>
                    </a:solidFill>
                    <a:latin typeface="Century Gothic" pitchFamily="34" charset="0"/>
                    <a:ea typeface="+mn-ea"/>
                    <a:cs typeface="+mn-cs"/>
                  </a:defRPr>
                </a:lvl2pPr>
                <a:lvl3pPr marL="1143000" indent="-228600" algn="l" defTabSz="914400" rtl="0" eaLnBrk="0" latinLnBrk="0" hangingPunct="0">
                  <a:spcBef>
                    <a:spcPct val="20000"/>
                  </a:spcBef>
                  <a:buClr>
                    <a:schemeClr val="accent1"/>
                  </a:buClr>
                  <a:buSzPct val="76000"/>
                  <a:buFont typeface="Wingdings 2" pitchFamily="18" charset="2"/>
                  <a:buChar char=""/>
                  <a:defRPr sz="2000" kern="1200">
                    <a:solidFill>
                      <a:schemeClr val="tx2"/>
                    </a:solidFill>
                    <a:latin typeface="Century Gothic" pitchFamily="34" charset="0"/>
                    <a:ea typeface="+mn-ea"/>
                    <a:cs typeface="+mn-cs"/>
                  </a:defRPr>
                </a:lvl3pPr>
                <a:lvl4pPr marL="1600200" indent="-228600" algn="l" defTabSz="914400" rtl="0" eaLnBrk="0" latinLnBrk="0" hangingPunct="0">
                  <a:spcBef>
                    <a:spcPct val="20000"/>
                  </a:spcBef>
                  <a:buClr>
                    <a:schemeClr val="accent1"/>
                  </a:buClr>
                  <a:buSzPct val="76000"/>
                  <a:buFont typeface="Wingdings 2" pitchFamily="18" charset="2"/>
                  <a:buChar char=""/>
                  <a:defRPr sz="1800" kern="1200">
                    <a:solidFill>
                      <a:schemeClr val="tx2"/>
                    </a:solidFill>
                    <a:latin typeface="Century Gothic" pitchFamily="34" charset="0"/>
                    <a:ea typeface="+mn-ea"/>
                    <a:cs typeface="+mn-cs"/>
                  </a:defRPr>
                </a:lvl4pPr>
                <a:lvl5pPr marL="2057400" indent="-228600" algn="l" defTabSz="914400" rtl="0" eaLnBrk="0" latinLnBrk="0" hangingPunct="0">
                  <a:spcBef>
                    <a:spcPct val="20000"/>
                  </a:spcBef>
                  <a:buClr>
                    <a:schemeClr val="accent1"/>
                  </a:buClr>
                  <a:buSzPct val="76000"/>
                  <a:buFont typeface="Wingdings 2" pitchFamily="18" charset="2"/>
                  <a:buChar char=""/>
                  <a:defRPr sz="1600" kern="1200">
                    <a:solidFill>
                      <a:schemeClr val="tx2"/>
                    </a:solidFill>
                    <a:latin typeface="Century Gothic" pitchFamily="34" charset="0"/>
                    <a:ea typeface="+mn-ea"/>
                    <a:cs typeface="+mn-cs"/>
                  </a:defRPr>
                </a:lvl5pPr>
                <a:lvl6pPr marL="2514600" indent="-228600" algn="l" defTabSz="914400" rtl="0" eaLnBrk="0" fontAlgn="base" latinLnBrk="0" hangingPunct="0">
                  <a:spcBef>
                    <a:spcPct val="20000"/>
                  </a:spcBef>
                  <a:spcAft>
                    <a:spcPct val="0"/>
                  </a:spcAft>
                  <a:buClr>
                    <a:schemeClr val="accent1"/>
                  </a:buClr>
                  <a:buSzPct val="76000"/>
                  <a:buFont typeface="Wingdings 2" pitchFamily="18" charset="2"/>
                  <a:buChar char=""/>
                  <a:defRPr sz="1600" kern="1200">
                    <a:solidFill>
                      <a:schemeClr val="tx2"/>
                    </a:solidFill>
                    <a:latin typeface="Century Gothic" pitchFamily="34" charset="0"/>
                    <a:ea typeface="+mn-ea"/>
                    <a:cs typeface="+mn-cs"/>
                  </a:defRPr>
                </a:lvl6pPr>
                <a:lvl7pPr marL="2971800" indent="-228600" algn="l" defTabSz="914400" rtl="0" eaLnBrk="0" fontAlgn="base" latinLnBrk="0" hangingPunct="0">
                  <a:spcBef>
                    <a:spcPct val="20000"/>
                  </a:spcBef>
                  <a:spcAft>
                    <a:spcPct val="0"/>
                  </a:spcAft>
                  <a:buClr>
                    <a:schemeClr val="accent1"/>
                  </a:buClr>
                  <a:buSzPct val="76000"/>
                  <a:buFont typeface="Wingdings 2" pitchFamily="18" charset="2"/>
                  <a:buChar char=""/>
                  <a:defRPr sz="1600" kern="1200">
                    <a:solidFill>
                      <a:schemeClr val="tx2"/>
                    </a:solidFill>
                    <a:latin typeface="Century Gothic" pitchFamily="34" charset="0"/>
                    <a:ea typeface="+mn-ea"/>
                    <a:cs typeface="+mn-cs"/>
                  </a:defRPr>
                </a:lvl7pPr>
                <a:lvl8pPr marL="3429000" indent="-228600" algn="l" defTabSz="914400" rtl="0" eaLnBrk="0" fontAlgn="base" latinLnBrk="0" hangingPunct="0">
                  <a:spcBef>
                    <a:spcPct val="20000"/>
                  </a:spcBef>
                  <a:spcAft>
                    <a:spcPct val="0"/>
                  </a:spcAft>
                  <a:buClr>
                    <a:schemeClr val="accent1"/>
                  </a:buClr>
                  <a:buSzPct val="76000"/>
                  <a:buFont typeface="Wingdings 2" pitchFamily="18" charset="2"/>
                  <a:buChar char=""/>
                  <a:defRPr sz="1600" kern="1200">
                    <a:solidFill>
                      <a:schemeClr val="tx2"/>
                    </a:solidFill>
                    <a:latin typeface="Century Gothic" pitchFamily="34" charset="0"/>
                    <a:ea typeface="+mn-ea"/>
                    <a:cs typeface="+mn-cs"/>
                  </a:defRPr>
                </a:lvl8pPr>
                <a:lvl9pPr marL="3886200" indent="-228600" algn="l" defTabSz="914400" rtl="0" eaLnBrk="0" fontAlgn="base" latinLnBrk="0" hangingPunct="0">
                  <a:spcBef>
                    <a:spcPct val="20000"/>
                  </a:spcBef>
                  <a:spcAft>
                    <a:spcPct val="0"/>
                  </a:spcAft>
                  <a:buClr>
                    <a:schemeClr val="accent1"/>
                  </a:buClr>
                  <a:buSzPct val="76000"/>
                  <a:buFont typeface="Wingdings 2" pitchFamily="18" charset="2"/>
                  <a:buChar char=""/>
                  <a:defRPr sz="1600" kern="1200">
                    <a:solidFill>
                      <a:schemeClr val="tx2"/>
                    </a:solidFill>
                    <a:latin typeface="Century Gothic" pitchFamily="34" charset="0"/>
                    <a:ea typeface="+mn-ea"/>
                    <a:cs typeface="+mn-cs"/>
                  </a:defRPr>
                </a:lvl9pPr>
              </a:lstStyle>
              <a:p>
                <a:pPr algn="ctr">
                  <a:spcBef>
                    <a:spcPct val="0"/>
                  </a:spcBef>
                  <a:buClrTx/>
                  <a:buSzTx/>
                  <a:buFontTx/>
                  <a:buNone/>
                </a:pPr>
                <a:endParaRPr lang="cs-CZ" altLang="cs-CZ" sz="1600">
                  <a:solidFill>
                    <a:schemeClr val="tx1"/>
                  </a:solidFill>
                  <a:latin typeface="Times New Roman" pitchFamily="18" charset="0"/>
                </a:endParaRPr>
              </a:p>
            </p:txBody>
          </p:sp>
          <p:graphicFrame>
            <p:nvGraphicFramePr>
              <p:cNvPr id="13" name="Object 339"/>
              <p:cNvGraphicFramePr>
                <a:graphicFrameLocks noChangeAspect="1"/>
              </p:cNvGraphicFramePr>
              <p:nvPr/>
            </p:nvGraphicFramePr>
            <p:xfrm>
              <a:off x="4354" y="1540"/>
              <a:ext cx="133" cy="144"/>
            </p:xfrm>
            <a:graphic>
              <a:graphicData uri="http://schemas.openxmlformats.org/presentationml/2006/ole">
                <mc:AlternateContent>
                  <mc:Choice xmlns:v="urn:schemas-microsoft-com:vml" Requires="v">
                    <p:oleObj spid="_x0000_s1076" name="Rovnice" r:id="rId4" imgW="152268" imgH="164957" progId="Equation.3">
                      <p:embed/>
                    </p:oleObj>
                  </mc:Choice>
                  <mc:Fallback>
                    <p:oleObj name="Rovnice" r:id="rId4" imgW="152268" imgH="164957" progId="Equation.3">
                      <p:embed/>
                      <p:pic>
                        <p:nvPicPr>
                          <p:cNvPr id="0" name="OLE substitute image"/>
                          <p:cNvPicPr/>
                          <p:nvPr/>
                        </p:nvPicPr>
                        <p:blipFill>
                          <a:blip r:embed="rId5">
                            <a:extLst>
                              <a:ext uri="{28A0092B-C50C-407E-A947-70E740481C1C}">
                                <a14:useLocalDpi xmlns:a14="http://schemas.microsoft.com/office/drawing/2010/main" val="0"/>
                              </a:ext>
                            </a:extLst>
                          </a:blip>
                          <a:stretch>
                            <a:fillRect/>
                          </a:stretch>
                        </p:blipFill>
                        <p:spPr>
                          <a:xfrm>
                            <a:off x="4354" y="1540"/>
                            <a:ext cx="133" cy="144"/>
                          </a:xfrm>
                          <a:prstGeom prst="rect">
                            <a:avLst/>
                          </a:prstGeom>
                          <a:noFill/>
                          <a:ln>
                            <a:noFill/>
                          </a:ln>
                          <a:effectLst/>
                        </p:spPr>
                      </p:pic>
                    </p:oleObj>
                  </mc:Fallback>
                </mc:AlternateContent>
              </a:graphicData>
            </a:graphic>
          </p:graphicFrame>
          <p:graphicFrame>
            <p:nvGraphicFramePr>
              <p:cNvPr id="14" name="Object 341"/>
              <p:cNvGraphicFramePr>
                <a:graphicFrameLocks noChangeAspect="1"/>
              </p:cNvGraphicFramePr>
              <p:nvPr/>
            </p:nvGraphicFramePr>
            <p:xfrm>
              <a:off x="5378" y="958"/>
              <a:ext cx="133" cy="144"/>
            </p:xfrm>
            <a:graphic>
              <a:graphicData uri="http://schemas.openxmlformats.org/presentationml/2006/ole">
                <mc:AlternateContent>
                  <mc:Choice xmlns:v="urn:schemas-microsoft-com:vml" Requires="v">
                    <p:oleObj spid="_x0000_s1077" name="Rovnice" r:id="rId6" imgW="152268" imgH="164957" progId="Equation.3">
                      <p:embed/>
                    </p:oleObj>
                  </mc:Choice>
                  <mc:Fallback>
                    <p:oleObj name="Rovnice" r:id="rId6" imgW="152268" imgH="164957" progId="Equation.3">
                      <p:embed/>
                      <p:pic>
                        <p:nvPicPr>
                          <p:cNvPr id="0" name="OLE substitute image"/>
                          <p:cNvPicPr/>
                          <p:nvPr/>
                        </p:nvPicPr>
                        <p:blipFill>
                          <a:blip r:embed="rId7">
                            <a:extLst>
                              <a:ext uri="{28A0092B-C50C-407E-A947-70E740481C1C}">
                                <a14:useLocalDpi xmlns:a14="http://schemas.microsoft.com/office/drawing/2010/main" val="0"/>
                              </a:ext>
                            </a:extLst>
                          </a:blip>
                          <a:stretch>
                            <a:fillRect/>
                          </a:stretch>
                        </p:blipFill>
                        <p:spPr>
                          <a:xfrm>
                            <a:off x="5378" y="958"/>
                            <a:ext cx="133" cy="144"/>
                          </a:xfrm>
                          <a:prstGeom prst="rect">
                            <a:avLst/>
                          </a:prstGeom>
                          <a:noFill/>
                          <a:ln>
                            <a:noFill/>
                          </a:ln>
                          <a:effectLst/>
                        </p:spPr>
                      </p:pic>
                    </p:oleObj>
                  </mc:Fallback>
                </mc:AlternateContent>
              </a:graphicData>
            </a:graphic>
          </p:graphicFrame>
          <p:cxnSp>
            <p:nvCxnSpPr>
              <p:cNvPr id="15" name="AutoShape 342"/>
              <p:cNvCxnSpPr>
                <a:cxnSpLocks noChangeShapeType="1"/>
              </p:cNvCxnSpPr>
              <p:nvPr/>
            </p:nvCxnSpPr>
            <p:spPr bwMode="auto">
              <a:xfrm rot="5400000" flipH="1" flipV="1">
                <a:off x="4613" y="1232"/>
                <a:ext cx="236" cy="423"/>
              </a:xfrm>
              <a:prstGeom prst="curvedConnector3">
                <a:avLst>
                  <a:gd name="adj1" fmla="val -62287"/>
                </a:avLst>
              </a:prstGeom>
              <a:noFill/>
              <a:ln w="9525">
                <a:solidFill>
                  <a:srgbClr val="FF0000"/>
                </a:solidFill>
                <a:round/>
                <a:tailEnd type="triangle" w="med" len="med"/>
              </a:ln>
              <a:extLst>
                <a:ext uri="{909E8E84-426E-40DD-AFC4-6F175D3DCCD1}">
                  <a14:hiddenFill xmlns:a14="http://schemas.microsoft.com/office/drawing/2010/main">
                    <a:noFill/>
                  </a14:hiddenFill>
                </a:ext>
              </a:extLst>
            </p:spPr>
          </p:cxnSp>
          <p:sp>
            <p:nvSpPr>
              <p:cNvPr id="16" name="Line 346"/>
              <p:cNvSpPr>
                <a:spLocks noChangeShapeType="1"/>
              </p:cNvSpPr>
              <p:nvPr/>
            </p:nvSpPr>
            <p:spPr bwMode="auto">
              <a:xfrm flipV="1">
                <a:off x="4513" y="1344"/>
                <a:ext cx="384" cy="192"/>
              </a:xfrm>
              <a:prstGeom prst="line">
                <a:avLst/>
              </a:prstGeom>
              <a:noFill/>
              <a:ln w="9525">
                <a:solidFill>
                  <a:srgbClr val="FF0000"/>
                </a:solidFill>
                <a:round/>
                <a:tailEnd type="triangle" w="med" len="med"/>
              </a:ln>
              <a:extLst>
                <a:ext uri="{909E8E84-426E-40DD-AFC4-6F175D3DCCD1}">
                  <a14:hiddenFill xmlns:a14="http://schemas.microsoft.com/office/drawing/2010/main">
                    <a:noFill/>
                  </a14:hiddenFill>
                </a:ext>
              </a:extLst>
            </p:spPr>
            <p:txBody>
              <a:bodyPr/>
              <a:lstStyle>
                <a:defPPr>
                  <a:defRPr lang="cs-CZ"/>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cxnSp>
            <p:nvCxnSpPr>
              <p:cNvPr id="17" name="AutoShape 351"/>
              <p:cNvCxnSpPr>
                <a:cxnSpLocks noChangeShapeType="1"/>
              </p:cNvCxnSpPr>
              <p:nvPr/>
            </p:nvCxnSpPr>
            <p:spPr bwMode="auto">
              <a:xfrm flipV="1">
                <a:off x="4983" y="1139"/>
                <a:ext cx="324" cy="152"/>
              </a:xfrm>
              <a:prstGeom prst="straightConnector1">
                <a:avLst/>
              </a:prstGeom>
              <a:noFill/>
              <a:ln w="9525">
                <a:solidFill>
                  <a:schemeClr val="tx1"/>
                </a:solidFill>
                <a:round/>
                <a:tailEnd type="triangle" w="med" len="med"/>
              </a:ln>
              <a:extLst>
                <a:ext uri="{909E8E84-426E-40DD-AFC4-6F175D3DCCD1}">
                  <a14:hiddenFill xmlns:a14="http://schemas.microsoft.com/office/drawing/2010/main">
                    <a:noFill/>
                  </a14:hiddenFill>
                </a:ext>
              </a:extLst>
            </p:spPr>
          </p:cxnSp>
        </p:grpSp>
      </p:grpSp>
    </p:spTree>
    <p:extLst>
      <p:ext uri="{BB962C8B-B14F-4D97-AF65-F5344CB8AC3E}">
        <p14:creationId xmlns:p14="http://schemas.microsoft.com/office/powerpoint/2010/main" val="4016984791"/>
      </p:ext>
    </p:extLst>
  </p:cSld>
  <p:clrMapOvr>
    <a:masterClrMapping/>
  </p:clrMapOvr>
  <p:transition/>
  <p:timing/>
</p:sld>
</file>

<file path=ppt/slides/slide8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Nadpis 1"/>
          <p:cNvSpPr>
            <a:spLocks noGrp="1"/>
          </p:cNvSpPr>
          <p:nvPr>
            <p:ph type="title"/>
          </p:nvPr>
        </p:nvSpPr>
        <p:spPr/>
        <p:txBody>
          <a:bodyPr/>
          <a:lstStyle/>
          <a:p>
            <a:r>
              <a:rPr lang="cs-CZ">
                <a:solidFill>
                  <a:srgbClr val="C00000"/>
                </a:solidFill>
              </a:rPr>
              <a:t>Dynamické programování</a:t>
            </a:r>
            <a:endParaRPr lang="en-US">
              <a:solidFill>
                <a:srgbClr val="C00000"/>
              </a:solidFill>
            </a:endParaRPr>
          </a:p>
        </p:txBody>
      </p:sp>
      <p:sp>
        <p:nvSpPr>
          <p:cNvPr id="4" name="Zástupný symbol pro číslo snímku 3"/>
          <p:cNvSpPr>
            <a:spLocks noGrp="1"/>
          </p:cNvSpPr>
          <p:nvPr>
            <p:ph type="sldNum" sz="quarter" idx="12"/>
          </p:nvPr>
        </p:nvSpPr>
        <p:spPr/>
        <p:txBody>
          <a:bodyPr/>
          <a:lstStyle/>
          <a:p>
            <a:fld id="{58ACF089-6BD9-4FF9-8F05-3BF27D933551}" type="slidenum">
              <a:rPr lang="cs-CZ" smtClean="0"/>
              <a:t>88</a:t>
            </a:fld>
            <a:endParaRPr lang="cs-CZ"/>
          </a:p>
        </p:txBody>
      </p:sp>
      <p:sp>
        <p:nvSpPr>
          <p:cNvPr id="5" name="TextovéPole 4"/>
          <p:cNvSpPr txBox="1"/>
          <p:nvPr/>
        </p:nvSpPr>
        <p:spPr>
          <a:xfrm>
            <a:off x="1768735" y="1361478"/>
            <a:ext cx="8823997" cy="5078313"/>
          </a:xfrm>
          <a:prstGeom prst="rect">
            <a:avLst/>
          </a:prstGeom>
          <a:noFill/>
        </p:spPr>
        <p:txBody>
          <a:bodyPr wrap="square" rtlCol="0">
            <a:spAutoFit/>
          </a:bodyPr>
          <a:lstStyle>
            <a:defPPr>
              <a:defRPr lang="cs-CZ"/>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0000"/>
              </a:lnSpc>
              <a:defRPr/>
            </a:pPr>
            <a:r>
              <a:rPr lang="cs-CZ" altLang="cs-CZ" sz="2000" b="1">
                <a:latin typeface="Source Sans Pro Semibold" panose="020b0604020202020204" charset="-18"/>
                <a:cs typeface="Source Sans Pro Semibold" panose="020b0604020202020204" charset="0"/>
              </a:rPr>
              <a:t>Síťová forma </a:t>
            </a:r>
            <a:r>
              <a:rPr lang="cs-CZ" altLang="cs-CZ" sz="2000">
                <a:latin typeface="Source Sans Pro Semibold" panose="020b0604020202020204" charset="-18"/>
                <a:cs typeface="Source Sans Pro Semibold" panose="020b0604020202020204" charset="0"/>
              </a:rPr>
              <a:t>( s pravoúhlou sítí) představuje nejjednodušší ilustraci řešení DP.</a:t>
            </a:r>
          </a:p>
          <a:p>
            <a:pPr>
              <a:lnSpc>
                <a:spcPct val="90000"/>
              </a:lnSpc>
              <a:defRPr/>
            </a:pPr>
            <a:endParaRPr lang="cs-CZ" altLang="cs-CZ" sz="2000">
              <a:latin typeface="Source Sans Pro Semibold" panose="020b0604020202020204" charset="-18"/>
              <a:cs typeface="Source Sans Pro Semibold" panose="020b0604020202020204" charset="0"/>
            </a:endParaRPr>
          </a:p>
          <a:p>
            <a:pPr>
              <a:lnSpc>
                <a:spcPct val="90000"/>
              </a:lnSpc>
              <a:defRPr/>
            </a:pPr>
            <a:r>
              <a:rPr lang="cs-CZ" altLang="cs-CZ" sz="2000">
                <a:latin typeface="Source Sans Pro Semibold" panose="020b0604020202020204" charset="-18"/>
                <a:cs typeface="Source Sans Pro Semibold" panose="020b0604020202020204" charset="0"/>
              </a:rPr>
              <a:t>Formulace:</a:t>
            </a:r>
          </a:p>
          <a:p>
            <a:pPr>
              <a:lnSpc>
                <a:spcPct val="90000"/>
              </a:lnSpc>
              <a:defRPr/>
            </a:pPr>
            <a:r>
              <a:rPr lang="cs-CZ" altLang="cs-CZ" sz="2000">
                <a:latin typeface="Source Sans Pro Semibold" panose="020b0604020202020204" charset="-18"/>
                <a:cs typeface="Source Sans Pro Semibold" panose="020b0604020202020204" charset="0"/>
              </a:rPr>
              <a:t>Nalezení nejkratší cesty z bodu A do bodu B podle zadané mapy (</a:t>
            </a:r>
            <a:r>
              <a:rPr lang="cs-CZ" altLang="cs-CZ" sz="2000" b="1">
                <a:latin typeface="Source Sans Pro Semibold" panose="020b0604020202020204" charset="-18"/>
                <a:cs typeface="Source Sans Pro Semibold" panose="020b0604020202020204" charset="0"/>
              </a:rPr>
              <a:t>další snímek</a:t>
            </a:r>
            <a:r>
              <a:rPr lang="cs-CZ" altLang="cs-CZ" sz="2000">
                <a:latin typeface="Source Sans Pro Semibold" panose="020b0604020202020204" charset="-18"/>
                <a:cs typeface="Source Sans Pro Semibold" panose="020b0604020202020204" charset="0"/>
              </a:rPr>
              <a:t>)</a:t>
            </a:r>
          </a:p>
          <a:p>
            <a:pPr>
              <a:lnSpc>
                <a:spcPct val="90000"/>
              </a:lnSpc>
              <a:defRPr/>
            </a:pPr>
            <a:endParaRPr lang="cs-CZ" altLang="cs-CZ" sz="2000">
              <a:latin typeface="Source Sans Pro Semibold" panose="020b0604020202020204" charset="-18"/>
              <a:cs typeface="Source Sans Pro Semibold" panose="020b0604020202020204" charset="0"/>
            </a:endParaRPr>
          </a:p>
          <a:p>
            <a:pPr>
              <a:lnSpc>
                <a:spcPct val="90000"/>
              </a:lnSpc>
              <a:defRPr/>
            </a:pPr>
            <a:r>
              <a:rPr lang="cs-CZ" altLang="cs-CZ" sz="2000">
                <a:latin typeface="Source Sans Pro Semibold" panose="020b0604020202020204" charset="-18"/>
                <a:cs typeface="Source Sans Pro Semibold" panose="020b0604020202020204" charset="0"/>
              </a:rPr>
              <a:t>Postup:</a:t>
            </a:r>
          </a:p>
          <a:p>
            <a:pPr marL="342900" indent="-342900">
              <a:lnSpc>
                <a:spcPct val="90000"/>
              </a:lnSpc>
              <a:buFont typeface="Arial" pitchFamily="34" charset="0"/>
              <a:buChar char="•"/>
              <a:defRPr/>
            </a:pPr>
            <a:r>
              <a:rPr lang="cs-CZ" altLang="cs-CZ" sz="2000">
                <a:latin typeface="Source Sans Pro Semibold" panose="020b0604020202020204" charset="-18"/>
                <a:cs typeface="Source Sans Pro Semibold" panose="020b0604020202020204" charset="0"/>
              </a:rPr>
              <a:t>Mapa se prochází od cíle (konce), tedy  bodu B ten má hodnotu 0</a:t>
            </a:r>
          </a:p>
          <a:p>
            <a:pPr marL="342900" indent="-342900">
              <a:lnSpc>
                <a:spcPct val="90000"/>
              </a:lnSpc>
              <a:buFont typeface="Arial" pitchFamily="34" charset="0"/>
              <a:buChar char="•"/>
              <a:defRPr/>
            </a:pPr>
            <a:r>
              <a:rPr lang="cs-CZ" altLang="cs-CZ" sz="2000">
                <a:latin typeface="Source Sans Pro Semibold" panose="020b0604020202020204" charset="-18"/>
                <a:cs typeface="Source Sans Pro Semibold" panose="020b0604020202020204" charset="0"/>
              </a:rPr>
              <a:t>V každém kroku se hodnota trasy z uzlu do uzlu přičte a zapíše</a:t>
            </a:r>
          </a:p>
          <a:p>
            <a:pPr marL="342900" indent="-342900">
              <a:lnSpc>
                <a:spcPct val="90000"/>
              </a:lnSpc>
              <a:buFont typeface="Arial" pitchFamily="34" charset="0"/>
              <a:buChar char="•"/>
              <a:defRPr/>
            </a:pPr>
            <a:r>
              <a:rPr lang="cs-CZ" altLang="cs-CZ" sz="2000">
                <a:latin typeface="Source Sans Pro Semibold" panose="020b0604020202020204" charset="-18"/>
                <a:cs typeface="Source Sans Pro Semibold" panose="020b0604020202020204" charset="0"/>
              </a:rPr>
              <a:t>V případě více možných cest rozhoduje se o minimální hodnotě</a:t>
            </a:r>
          </a:p>
          <a:p>
            <a:pPr marL="342900" indent="-342900">
              <a:lnSpc>
                <a:spcPct val="90000"/>
              </a:lnSpc>
              <a:buFont typeface="Arial" pitchFamily="34" charset="0"/>
              <a:buChar char="•"/>
              <a:defRPr/>
            </a:pPr>
            <a:r>
              <a:rPr lang="cs-CZ" altLang="cs-CZ" sz="2000">
                <a:latin typeface="Source Sans Pro Semibold" panose="020b0604020202020204" charset="-18"/>
                <a:cs typeface="Source Sans Pro Semibold" panose="020b0604020202020204" charset="0"/>
              </a:rPr>
              <a:t>Šipkou se označí(parciálně) minimální větev, z neorientovaného grafu se stává orientovaný</a:t>
            </a:r>
          </a:p>
          <a:p>
            <a:pPr marL="342900" indent="-342900">
              <a:lnSpc>
                <a:spcPct val="90000"/>
              </a:lnSpc>
              <a:buFont typeface="Arial" pitchFamily="34" charset="0"/>
              <a:buChar char="•"/>
              <a:defRPr/>
            </a:pPr>
            <a:r>
              <a:rPr lang="cs-CZ" altLang="cs-CZ" sz="2000">
                <a:latin typeface="Source Sans Pro Semibold" panose="020b0604020202020204" charset="-18"/>
                <a:cs typeface="Source Sans Pro Semibold" panose="020b0604020202020204" charset="0"/>
              </a:rPr>
              <a:t>V případě stejných hodnot se označí obě alternativy</a:t>
            </a:r>
          </a:p>
          <a:p>
            <a:pPr marL="342900" indent="-342900">
              <a:lnSpc>
                <a:spcPct val="90000"/>
              </a:lnSpc>
              <a:buFont typeface="Arial" pitchFamily="34" charset="0"/>
              <a:buChar char="•"/>
              <a:defRPr/>
            </a:pPr>
            <a:r>
              <a:rPr lang="cs-CZ" altLang="cs-CZ" sz="2000">
                <a:latin typeface="Source Sans Pro Semibold" panose="020b0604020202020204" charset="-18"/>
                <a:cs typeface="Source Sans Pro Semibold" panose="020b0604020202020204" charset="0"/>
              </a:rPr>
              <a:t>Postupuje se až k počátečnímu (startovacímu) bodu</a:t>
            </a:r>
          </a:p>
          <a:p>
            <a:pPr marL="342900" indent="-342900">
              <a:lnSpc>
                <a:spcPct val="90000"/>
              </a:lnSpc>
              <a:buFont typeface="Arial" pitchFamily="34" charset="0"/>
              <a:buChar char="•"/>
              <a:defRPr/>
            </a:pPr>
            <a:r>
              <a:rPr lang="cs-CZ" altLang="cs-CZ" sz="2000">
                <a:latin typeface="Source Sans Pro Semibold" panose="020b0604020202020204" charset="-18"/>
                <a:cs typeface="Source Sans Pro Semibold" panose="020b0604020202020204" charset="0"/>
              </a:rPr>
              <a:t>Po označených šipkách se provede zpětný chod a označí optimální trajektorie</a:t>
            </a:r>
          </a:p>
          <a:p>
            <a:pPr>
              <a:lnSpc>
                <a:spcPct val="90000"/>
              </a:lnSpc>
              <a:defRPr/>
            </a:pPr>
            <a:endParaRPr lang="cs-CZ" altLang="cs-CZ" sz="2000"/>
          </a:p>
        </p:txBody>
      </p:sp>
    </p:spTree>
    <p:extLst>
      <p:ext uri="{BB962C8B-B14F-4D97-AF65-F5344CB8AC3E}">
        <p14:creationId xmlns:p14="http://schemas.microsoft.com/office/powerpoint/2010/main" val="376792480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53" presetClass="entr" presetSubtype="16" dur="500" fill="hold" nodeType="click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anim calcmode="lin" valueType="num">
                                      <p:cBhvr>
                                        <p:cTn id="7" dur="500" fill="hold"/>
                                        <p:tgtEl>
                                          <p:spTgt spid="5">
                                            <p:txEl>
                                              <p:pRg st="3" end="3"/>
                                            </p:txEl>
                                          </p:spTgt>
                                        </p:tgtEl>
                                        <p:attrNameLst>
                                          <p:attrName>ppt_w</p:attrName>
                                        </p:attrNameLst>
                                      </p:cBhvr>
                                      <p:tavLst>
                                        <p:tav tm="0">
                                          <p:val>
                                            <p:fltVal val="0"/>
                                          </p:val>
                                        </p:tav>
                                        <p:tav tm="100000">
                                          <p:val>
                                            <p:strVal val="#ppt_w"/>
                                          </p:val>
                                        </p:tav>
                                      </p:tavLst>
                                    </p:anim>
                                    <p:anim calcmode="lin" valueType="num">
                                      <p:cBhvr>
                                        <p:cTn id="8" dur="500" fill="hold"/>
                                        <p:tgtEl>
                                          <p:spTgt spid="5">
                                            <p:txEl>
                                              <p:pRg st="3" end="3"/>
                                            </p:txEl>
                                          </p:spTgt>
                                        </p:tgtEl>
                                        <p:attrNameLst>
                                          <p:attrName>ppt_h</p:attrName>
                                        </p:attrNameLst>
                                      </p:cBhvr>
                                      <p:tavLst>
                                        <p:tav tm="0">
                                          <p:val>
                                            <p:fltVal val="0"/>
                                          </p:val>
                                        </p:tav>
                                        <p:tav tm="100000">
                                          <p:val>
                                            <p:strVal val="#ppt_h"/>
                                          </p:val>
                                        </p:tav>
                                      </p:tavLst>
                                    </p:anim>
                                    <p:animEffect transition="in" filter="fade">
                                      <p:cBhvr>
                                        <p:cTn id="9" dur="500"/>
                                        <p:tgtEl>
                                          <p:spTgt spid="5">
                                            <p:txEl>
                                              <p:pRg st="3" end="3"/>
                                            </p:txEl>
                                          </p:spTgt>
                                        </p:tgtEl>
                                      </p:cBhvr>
                                    </p:animEffect>
                                  </p:childTnLst>
                                </p:cTn>
                              </p:par>
                            </p:childTnLst>
                          </p:cTn>
                        </p:par>
                      </p:childTnLst>
                    </p:cTn>
                  </p:par>
                  <p:par>
                    <p:cTn id="10" fill="hold" nodeType="clickPar">
                      <p:stCondLst>
                        <p:cond delay="indefinite"/>
                      </p:stCondLst>
                      <p:childTnLst>
                        <p:par>
                          <p:cTn id="11" fill="hold">
                            <p:stCondLst>
                              <p:cond delay="0"/>
                            </p:stCondLst>
                            <p:childTnLst>
                              <p:par>
                                <p:cTn id="12" presetID="53" presetClass="entr" presetSubtype="16" dur="500" fill="hold" nodeType="clickEffect">
                                  <p:stCondLst>
                                    <p:cond delay="0"/>
                                  </p:stCondLst>
                                  <p:childTnLst>
                                    <p:set>
                                      <p:cBhvr>
                                        <p:cTn id="13" dur="1" fill="hold">
                                          <p:stCondLst>
                                            <p:cond delay="0"/>
                                          </p:stCondLst>
                                        </p:cTn>
                                        <p:tgtEl>
                                          <p:spTgt spid="5">
                                            <p:txEl>
                                              <p:pRg st="6" end="6"/>
                                            </p:txEl>
                                          </p:spTgt>
                                        </p:tgtEl>
                                        <p:attrNameLst>
                                          <p:attrName>style.visibility</p:attrName>
                                        </p:attrNameLst>
                                      </p:cBhvr>
                                      <p:to>
                                        <p:strVal val="visible"/>
                                      </p:to>
                                    </p:set>
                                    <p:anim calcmode="lin" valueType="num">
                                      <p:cBhvr>
                                        <p:cTn id="14" dur="500" fill="hold"/>
                                        <p:tgtEl>
                                          <p:spTgt spid="5">
                                            <p:txEl>
                                              <p:pRg st="6" end="6"/>
                                            </p:txEl>
                                          </p:spTgt>
                                        </p:tgtEl>
                                        <p:attrNameLst>
                                          <p:attrName>ppt_w</p:attrName>
                                        </p:attrNameLst>
                                      </p:cBhvr>
                                      <p:tavLst>
                                        <p:tav tm="0">
                                          <p:val>
                                            <p:fltVal val="0"/>
                                          </p:val>
                                        </p:tav>
                                        <p:tav tm="100000">
                                          <p:val>
                                            <p:strVal val="#ppt_w"/>
                                          </p:val>
                                        </p:tav>
                                      </p:tavLst>
                                    </p:anim>
                                    <p:anim calcmode="lin" valueType="num">
                                      <p:cBhvr>
                                        <p:cTn id="15" dur="500" fill="hold"/>
                                        <p:tgtEl>
                                          <p:spTgt spid="5">
                                            <p:txEl>
                                              <p:pRg st="6" end="6"/>
                                            </p:txEl>
                                          </p:spTgt>
                                        </p:tgtEl>
                                        <p:attrNameLst>
                                          <p:attrName>ppt_h</p:attrName>
                                        </p:attrNameLst>
                                      </p:cBhvr>
                                      <p:tavLst>
                                        <p:tav tm="0">
                                          <p:val>
                                            <p:fltVal val="0"/>
                                          </p:val>
                                        </p:tav>
                                        <p:tav tm="100000">
                                          <p:val>
                                            <p:strVal val="#ppt_h"/>
                                          </p:val>
                                        </p:tav>
                                      </p:tavLst>
                                    </p:anim>
                                    <p:animEffect transition="in" filter="fade">
                                      <p:cBhvr>
                                        <p:cTn id="16" dur="500"/>
                                        <p:tgtEl>
                                          <p:spTgt spid="5">
                                            <p:txEl>
                                              <p:pRg st="6" end="6"/>
                                            </p:txEl>
                                          </p:spTgt>
                                        </p:tgtEl>
                                      </p:cBhvr>
                                    </p:animEffect>
                                  </p:childTnLst>
                                </p:cTn>
                              </p:par>
                            </p:childTnLst>
                          </p:cTn>
                        </p:par>
                      </p:childTnLst>
                    </p:cTn>
                  </p:par>
                  <p:par>
                    <p:cTn id="17" fill="hold" nodeType="clickPar">
                      <p:stCondLst>
                        <p:cond delay="indefinite"/>
                      </p:stCondLst>
                      <p:childTnLst>
                        <p:par>
                          <p:cTn id="18" fill="hold">
                            <p:stCondLst>
                              <p:cond delay="0"/>
                            </p:stCondLst>
                            <p:childTnLst>
                              <p:par>
                                <p:cTn id="19" presetID="53" presetClass="entr" presetSubtype="16" dur="500" fill="hold" nodeType="clickEffect">
                                  <p:stCondLst>
                                    <p:cond delay="0"/>
                                  </p:stCondLst>
                                  <p:childTnLst>
                                    <p:set>
                                      <p:cBhvr>
                                        <p:cTn id="20" dur="1" fill="hold">
                                          <p:stCondLst>
                                            <p:cond delay="0"/>
                                          </p:stCondLst>
                                        </p:cTn>
                                        <p:tgtEl>
                                          <p:spTgt spid="5">
                                            <p:txEl>
                                              <p:pRg st="7" end="7"/>
                                            </p:txEl>
                                          </p:spTgt>
                                        </p:tgtEl>
                                        <p:attrNameLst>
                                          <p:attrName>style.visibility</p:attrName>
                                        </p:attrNameLst>
                                      </p:cBhvr>
                                      <p:to>
                                        <p:strVal val="visible"/>
                                      </p:to>
                                    </p:set>
                                    <p:anim calcmode="lin" valueType="num">
                                      <p:cBhvr>
                                        <p:cTn id="21" dur="500" fill="hold"/>
                                        <p:tgtEl>
                                          <p:spTgt spid="5">
                                            <p:txEl>
                                              <p:pRg st="7" end="7"/>
                                            </p:txEl>
                                          </p:spTgt>
                                        </p:tgtEl>
                                        <p:attrNameLst>
                                          <p:attrName>ppt_w</p:attrName>
                                        </p:attrNameLst>
                                      </p:cBhvr>
                                      <p:tavLst>
                                        <p:tav tm="0">
                                          <p:val>
                                            <p:fltVal val="0"/>
                                          </p:val>
                                        </p:tav>
                                        <p:tav tm="100000">
                                          <p:val>
                                            <p:strVal val="#ppt_w"/>
                                          </p:val>
                                        </p:tav>
                                      </p:tavLst>
                                    </p:anim>
                                    <p:anim calcmode="lin" valueType="num">
                                      <p:cBhvr>
                                        <p:cTn id="22" dur="500" fill="hold"/>
                                        <p:tgtEl>
                                          <p:spTgt spid="5">
                                            <p:txEl>
                                              <p:pRg st="7" end="7"/>
                                            </p:txEl>
                                          </p:spTgt>
                                        </p:tgtEl>
                                        <p:attrNameLst>
                                          <p:attrName>ppt_h</p:attrName>
                                        </p:attrNameLst>
                                      </p:cBhvr>
                                      <p:tavLst>
                                        <p:tav tm="0">
                                          <p:val>
                                            <p:fltVal val="0"/>
                                          </p:val>
                                        </p:tav>
                                        <p:tav tm="100000">
                                          <p:val>
                                            <p:strVal val="#ppt_h"/>
                                          </p:val>
                                        </p:tav>
                                      </p:tavLst>
                                    </p:anim>
                                    <p:animEffect transition="in" filter="fade">
                                      <p:cBhvr>
                                        <p:cTn id="23" dur="500"/>
                                        <p:tgtEl>
                                          <p:spTgt spid="5">
                                            <p:txEl>
                                              <p:pRg st="7" end="7"/>
                                            </p:txEl>
                                          </p:spTgt>
                                        </p:tgtEl>
                                      </p:cBhvr>
                                    </p:animEffect>
                                  </p:childTnLst>
                                </p:cTn>
                              </p:par>
                            </p:childTnLst>
                          </p:cTn>
                        </p:par>
                      </p:childTnLst>
                    </p:cTn>
                  </p:par>
                  <p:par>
                    <p:cTn id="24" fill="hold" nodeType="clickPar">
                      <p:stCondLst>
                        <p:cond delay="indefinite"/>
                      </p:stCondLst>
                      <p:childTnLst>
                        <p:par>
                          <p:cTn id="25" fill="hold">
                            <p:stCondLst>
                              <p:cond delay="0"/>
                            </p:stCondLst>
                            <p:childTnLst>
                              <p:par>
                                <p:cTn id="26" presetID="53" presetClass="entr" presetSubtype="16" dur="500" fill="hold" nodeType="clickEffect">
                                  <p:stCondLst>
                                    <p:cond delay="0"/>
                                  </p:stCondLst>
                                  <p:childTnLst>
                                    <p:set>
                                      <p:cBhvr>
                                        <p:cTn id="27" dur="1" fill="hold">
                                          <p:stCondLst>
                                            <p:cond delay="0"/>
                                          </p:stCondLst>
                                        </p:cTn>
                                        <p:tgtEl>
                                          <p:spTgt spid="5">
                                            <p:txEl>
                                              <p:pRg st="8" end="8"/>
                                            </p:txEl>
                                          </p:spTgt>
                                        </p:tgtEl>
                                        <p:attrNameLst>
                                          <p:attrName>style.visibility</p:attrName>
                                        </p:attrNameLst>
                                      </p:cBhvr>
                                      <p:to>
                                        <p:strVal val="visible"/>
                                      </p:to>
                                    </p:set>
                                    <p:anim calcmode="lin" valueType="num">
                                      <p:cBhvr>
                                        <p:cTn id="28" dur="500" fill="hold"/>
                                        <p:tgtEl>
                                          <p:spTgt spid="5">
                                            <p:txEl>
                                              <p:pRg st="8" end="8"/>
                                            </p:txEl>
                                          </p:spTgt>
                                        </p:tgtEl>
                                        <p:attrNameLst>
                                          <p:attrName>ppt_w</p:attrName>
                                        </p:attrNameLst>
                                      </p:cBhvr>
                                      <p:tavLst>
                                        <p:tav tm="0">
                                          <p:val>
                                            <p:fltVal val="0"/>
                                          </p:val>
                                        </p:tav>
                                        <p:tav tm="100000">
                                          <p:val>
                                            <p:strVal val="#ppt_w"/>
                                          </p:val>
                                        </p:tav>
                                      </p:tavLst>
                                    </p:anim>
                                    <p:anim calcmode="lin" valueType="num">
                                      <p:cBhvr>
                                        <p:cTn id="29" dur="500" fill="hold"/>
                                        <p:tgtEl>
                                          <p:spTgt spid="5">
                                            <p:txEl>
                                              <p:pRg st="8" end="8"/>
                                            </p:txEl>
                                          </p:spTgt>
                                        </p:tgtEl>
                                        <p:attrNameLst>
                                          <p:attrName>ppt_h</p:attrName>
                                        </p:attrNameLst>
                                      </p:cBhvr>
                                      <p:tavLst>
                                        <p:tav tm="0">
                                          <p:val>
                                            <p:fltVal val="0"/>
                                          </p:val>
                                        </p:tav>
                                        <p:tav tm="100000">
                                          <p:val>
                                            <p:strVal val="#ppt_h"/>
                                          </p:val>
                                        </p:tav>
                                      </p:tavLst>
                                    </p:anim>
                                    <p:animEffect transition="in" filter="fade">
                                      <p:cBhvr>
                                        <p:cTn id="30" dur="500"/>
                                        <p:tgtEl>
                                          <p:spTgt spid="5">
                                            <p:txEl>
                                              <p:pRg st="8" end="8"/>
                                            </p:txEl>
                                          </p:spTgt>
                                        </p:tgtEl>
                                      </p:cBhvr>
                                    </p:animEffect>
                                  </p:childTnLst>
                                </p:cTn>
                              </p:par>
                            </p:childTnLst>
                          </p:cTn>
                        </p:par>
                      </p:childTnLst>
                    </p:cTn>
                  </p:par>
                  <p:par>
                    <p:cTn id="31" fill="hold" nodeType="clickPar">
                      <p:stCondLst>
                        <p:cond delay="indefinite"/>
                      </p:stCondLst>
                      <p:childTnLst>
                        <p:par>
                          <p:cTn id="32" fill="hold">
                            <p:stCondLst>
                              <p:cond delay="0"/>
                            </p:stCondLst>
                            <p:childTnLst>
                              <p:par>
                                <p:cTn id="33" presetID="53" presetClass="entr" presetSubtype="16" dur="500" fill="hold" nodeType="clickEffect">
                                  <p:stCondLst>
                                    <p:cond delay="0"/>
                                  </p:stCondLst>
                                  <p:childTnLst>
                                    <p:set>
                                      <p:cBhvr>
                                        <p:cTn id="34" dur="1" fill="hold">
                                          <p:stCondLst>
                                            <p:cond delay="0"/>
                                          </p:stCondLst>
                                        </p:cTn>
                                        <p:tgtEl>
                                          <p:spTgt spid="5">
                                            <p:txEl>
                                              <p:pRg st="9" end="9"/>
                                            </p:txEl>
                                          </p:spTgt>
                                        </p:tgtEl>
                                        <p:attrNameLst>
                                          <p:attrName>style.visibility</p:attrName>
                                        </p:attrNameLst>
                                      </p:cBhvr>
                                      <p:to>
                                        <p:strVal val="visible"/>
                                      </p:to>
                                    </p:set>
                                    <p:anim calcmode="lin" valueType="num">
                                      <p:cBhvr>
                                        <p:cTn id="35" dur="500" fill="hold"/>
                                        <p:tgtEl>
                                          <p:spTgt spid="5">
                                            <p:txEl>
                                              <p:pRg st="9" end="9"/>
                                            </p:txEl>
                                          </p:spTgt>
                                        </p:tgtEl>
                                        <p:attrNameLst>
                                          <p:attrName>ppt_w</p:attrName>
                                        </p:attrNameLst>
                                      </p:cBhvr>
                                      <p:tavLst>
                                        <p:tav tm="0">
                                          <p:val>
                                            <p:fltVal val="0"/>
                                          </p:val>
                                        </p:tav>
                                        <p:tav tm="100000">
                                          <p:val>
                                            <p:strVal val="#ppt_w"/>
                                          </p:val>
                                        </p:tav>
                                      </p:tavLst>
                                    </p:anim>
                                    <p:anim calcmode="lin" valueType="num">
                                      <p:cBhvr>
                                        <p:cTn id="36" dur="500" fill="hold"/>
                                        <p:tgtEl>
                                          <p:spTgt spid="5">
                                            <p:txEl>
                                              <p:pRg st="9" end="9"/>
                                            </p:txEl>
                                          </p:spTgt>
                                        </p:tgtEl>
                                        <p:attrNameLst>
                                          <p:attrName>ppt_h</p:attrName>
                                        </p:attrNameLst>
                                      </p:cBhvr>
                                      <p:tavLst>
                                        <p:tav tm="0">
                                          <p:val>
                                            <p:fltVal val="0"/>
                                          </p:val>
                                        </p:tav>
                                        <p:tav tm="100000">
                                          <p:val>
                                            <p:strVal val="#ppt_h"/>
                                          </p:val>
                                        </p:tav>
                                      </p:tavLst>
                                    </p:anim>
                                    <p:animEffect transition="in" filter="fade">
                                      <p:cBhvr>
                                        <p:cTn id="37" dur="500"/>
                                        <p:tgtEl>
                                          <p:spTgt spid="5">
                                            <p:txEl>
                                              <p:pRg st="9" end="9"/>
                                            </p:txEl>
                                          </p:spTgt>
                                        </p:tgtEl>
                                      </p:cBhvr>
                                    </p:animEffect>
                                  </p:childTnLst>
                                </p:cTn>
                              </p:par>
                            </p:childTnLst>
                          </p:cTn>
                        </p:par>
                      </p:childTnLst>
                    </p:cTn>
                  </p:par>
                  <p:par>
                    <p:cTn id="38" fill="hold" nodeType="clickPar">
                      <p:stCondLst>
                        <p:cond delay="indefinite"/>
                      </p:stCondLst>
                      <p:childTnLst>
                        <p:par>
                          <p:cTn id="39" fill="hold">
                            <p:stCondLst>
                              <p:cond delay="0"/>
                            </p:stCondLst>
                            <p:childTnLst>
                              <p:par>
                                <p:cTn id="40" presetID="53" presetClass="entr" presetSubtype="16" dur="500" fill="hold" nodeType="clickEffect">
                                  <p:stCondLst>
                                    <p:cond delay="0"/>
                                  </p:stCondLst>
                                  <p:childTnLst>
                                    <p:set>
                                      <p:cBhvr>
                                        <p:cTn id="41" dur="1" fill="hold">
                                          <p:stCondLst>
                                            <p:cond delay="0"/>
                                          </p:stCondLst>
                                        </p:cTn>
                                        <p:tgtEl>
                                          <p:spTgt spid="5">
                                            <p:txEl>
                                              <p:pRg st="10" end="10"/>
                                            </p:txEl>
                                          </p:spTgt>
                                        </p:tgtEl>
                                        <p:attrNameLst>
                                          <p:attrName>style.visibility</p:attrName>
                                        </p:attrNameLst>
                                      </p:cBhvr>
                                      <p:to>
                                        <p:strVal val="visible"/>
                                      </p:to>
                                    </p:set>
                                    <p:anim calcmode="lin" valueType="num">
                                      <p:cBhvr>
                                        <p:cTn id="42" dur="500" fill="hold"/>
                                        <p:tgtEl>
                                          <p:spTgt spid="5">
                                            <p:txEl>
                                              <p:pRg st="10" end="10"/>
                                            </p:txEl>
                                          </p:spTgt>
                                        </p:tgtEl>
                                        <p:attrNameLst>
                                          <p:attrName>ppt_w</p:attrName>
                                        </p:attrNameLst>
                                      </p:cBhvr>
                                      <p:tavLst>
                                        <p:tav tm="0">
                                          <p:val>
                                            <p:fltVal val="0"/>
                                          </p:val>
                                        </p:tav>
                                        <p:tav tm="100000">
                                          <p:val>
                                            <p:strVal val="#ppt_w"/>
                                          </p:val>
                                        </p:tav>
                                      </p:tavLst>
                                    </p:anim>
                                    <p:anim calcmode="lin" valueType="num">
                                      <p:cBhvr>
                                        <p:cTn id="43" dur="500" fill="hold"/>
                                        <p:tgtEl>
                                          <p:spTgt spid="5">
                                            <p:txEl>
                                              <p:pRg st="10" end="10"/>
                                            </p:txEl>
                                          </p:spTgt>
                                        </p:tgtEl>
                                        <p:attrNameLst>
                                          <p:attrName>ppt_h</p:attrName>
                                        </p:attrNameLst>
                                      </p:cBhvr>
                                      <p:tavLst>
                                        <p:tav tm="0">
                                          <p:val>
                                            <p:fltVal val="0"/>
                                          </p:val>
                                        </p:tav>
                                        <p:tav tm="100000">
                                          <p:val>
                                            <p:strVal val="#ppt_h"/>
                                          </p:val>
                                        </p:tav>
                                      </p:tavLst>
                                    </p:anim>
                                    <p:animEffect transition="in" filter="fade">
                                      <p:cBhvr>
                                        <p:cTn id="44" dur="500"/>
                                        <p:tgtEl>
                                          <p:spTgt spid="5">
                                            <p:txEl>
                                              <p:pRg st="10" end="10"/>
                                            </p:txEl>
                                          </p:spTgt>
                                        </p:tgtEl>
                                      </p:cBhvr>
                                    </p:animEffect>
                                  </p:childTnLst>
                                </p:cTn>
                              </p:par>
                            </p:childTnLst>
                          </p:cTn>
                        </p:par>
                      </p:childTnLst>
                    </p:cTn>
                  </p:par>
                  <p:par>
                    <p:cTn id="45" fill="hold" nodeType="clickPar">
                      <p:stCondLst>
                        <p:cond delay="indefinite"/>
                      </p:stCondLst>
                      <p:childTnLst>
                        <p:par>
                          <p:cTn id="46" fill="hold">
                            <p:stCondLst>
                              <p:cond delay="0"/>
                            </p:stCondLst>
                            <p:childTnLst>
                              <p:par>
                                <p:cTn id="47" presetID="53" presetClass="entr" presetSubtype="16" dur="500" fill="hold" nodeType="clickEffect">
                                  <p:stCondLst>
                                    <p:cond delay="0"/>
                                  </p:stCondLst>
                                  <p:childTnLst>
                                    <p:set>
                                      <p:cBhvr>
                                        <p:cTn id="48" dur="1" fill="hold">
                                          <p:stCondLst>
                                            <p:cond delay="0"/>
                                          </p:stCondLst>
                                        </p:cTn>
                                        <p:tgtEl>
                                          <p:spTgt spid="5">
                                            <p:txEl>
                                              <p:pRg st="11" end="11"/>
                                            </p:txEl>
                                          </p:spTgt>
                                        </p:tgtEl>
                                        <p:attrNameLst>
                                          <p:attrName>style.visibility</p:attrName>
                                        </p:attrNameLst>
                                      </p:cBhvr>
                                      <p:to>
                                        <p:strVal val="visible"/>
                                      </p:to>
                                    </p:set>
                                    <p:anim calcmode="lin" valueType="num">
                                      <p:cBhvr>
                                        <p:cTn id="49" dur="500" fill="hold"/>
                                        <p:tgtEl>
                                          <p:spTgt spid="5">
                                            <p:txEl>
                                              <p:pRg st="11" end="11"/>
                                            </p:txEl>
                                          </p:spTgt>
                                        </p:tgtEl>
                                        <p:attrNameLst>
                                          <p:attrName>ppt_w</p:attrName>
                                        </p:attrNameLst>
                                      </p:cBhvr>
                                      <p:tavLst>
                                        <p:tav tm="0">
                                          <p:val>
                                            <p:fltVal val="0"/>
                                          </p:val>
                                        </p:tav>
                                        <p:tav tm="100000">
                                          <p:val>
                                            <p:strVal val="#ppt_w"/>
                                          </p:val>
                                        </p:tav>
                                      </p:tavLst>
                                    </p:anim>
                                    <p:anim calcmode="lin" valueType="num">
                                      <p:cBhvr>
                                        <p:cTn id="50" dur="500" fill="hold"/>
                                        <p:tgtEl>
                                          <p:spTgt spid="5">
                                            <p:txEl>
                                              <p:pRg st="11" end="11"/>
                                            </p:txEl>
                                          </p:spTgt>
                                        </p:tgtEl>
                                        <p:attrNameLst>
                                          <p:attrName>ppt_h</p:attrName>
                                        </p:attrNameLst>
                                      </p:cBhvr>
                                      <p:tavLst>
                                        <p:tav tm="0">
                                          <p:val>
                                            <p:fltVal val="0"/>
                                          </p:val>
                                        </p:tav>
                                        <p:tav tm="100000">
                                          <p:val>
                                            <p:strVal val="#ppt_h"/>
                                          </p:val>
                                        </p:tav>
                                      </p:tavLst>
                                    </p:anim>
                                    <p:animEffect transition="in" filter="fade">
                                      <p:cBhvr>
                                        <p:cTn id="51" dur="500"/>
                                        <p:tgtEl>
                                          <p:spTgt spid="5">
                                            <p:txEl>
                                              <p:pRg st="11" end="11"/>
                                            </p:txEl>
                                          </p:spTgt>
                                        </p:tgtEl>
                                      </p:cBhvr>
                                    </p:animEffect>
                                  </p:childTnLst>
                                </p:cTn>
                              </p:par>
                            </p:childTnLst>
                          </p:cTn>
                        </p:par>
                      </p:childTnLst>
                    </p:cTn>
                  </p:par>
                  <p:par>
                    <p:cTn id="52" fill="hold" nodeType="clickPar">
                      <p:stCondLst>
                        <p:cond delay="indefinite"/>
                      </p:stCondLst>
                      <p:childTnLst>
                        <p:par>
                          <p:cTn id="53" fill="hold">
                            <p:stCondLst>
                              <p:cond delay="0"/>
                            </p:stCondLst>
                            <p:childTnLst>
                              <p:par>
                                <p:cTn id="54" presetID="53" presetClass="entr" presetSubtype="16" dur="500" fill="hold" nodeType="clickEffect">
                                  <p:stCondLst>
                                    <p:cond delay="0"/>
                                  </p:stCondLst>
                                  <p:childTnLst>
                                    <p:set>
                                      <p:cBhvr>
                                        <p:cTn id="55" dur="1" fill="hold">
                                          <p:stCondLst>
                                            <p:cond delay="0"/>
                                          </p:stCondLst>
                                        </p:cTn>
                                        <p:tgtEl>
                                          <p:spTgt spid="5">
                                            <p:txEl>
                                              <p:pRg st="12" end="12"/>
                                            </p:txEl>
                                          </p:spTgt>
                                        </p:tgtEl>
                                        <p:attrNameLst>
                                          <p:attrName>style.visibility</p:attrName>
                                        </p:attrNameLst>
                                      </p:cBhvr>
                                      <p:to>
                                        <p:strVal val="visible"/>
                                      </p:to>
                                    </p:set>
                                    <p:anim calcmode="lin" valueType="num">
                                      <p:cBhvr>
                                        <p:cTn id="56" dur="500" fill="hold"/>
                                        <p:tgtEl>
                                          <p:spTgt spid="5">
                                            <p:txEl>
                                              <p:pRg st="12" end="12"/>
                                            </p:txEl>
                                          </p:spTgt>
                                        </p:tgtEl>
                                        <p:attrNameLst>
                                          <p:attrName>ppt_w</p:attrName>
                                        </p:attrNameLst>
                                      </p:cBhvr>
                                      <p:tavLst>
                                        <p:tav tm="0">
                                          <p:val>
                                            <p:fltVal val="0"/>
                                          </p:val>
                                        </p:tav>
                                        <p:tav tm="100000">
                                          <p:val>
                                            <p:strVal val="#ppt_w"/>
                                          </p:val>
                                        </p:tav>
                                      </p:tavLst>
                                    </p:anim>
                                    <p:anim calcmode="lin" valueType="num">
                                      <p:cBhvr>
                                        <p:cTn id="57" dur="500" fill="hold"/>
                                        <p:tgtEl>
                                          <p:spTgt spid="5">
                                            <p:txEl>
                                              <p:pRg st="12" end="12"/>
                                            </p:txEl>
                                          </p:spTgt>
                                        </p:tgtEl>
                                        <p:attrNameLst>
                                          <p:attrName>ppt_h</p:attrName>
                                        </p:attrNameLst>
                                      </p:cBhvr>
                                      <p:tavLst>
                                        <p:tav tm="0">
                                          <p:val>
                                            <p:fltVal val="0"/>
                                          </p:val>
                                        </p:tav>
                                        <p:tav tm="100000">
                                          <p:val>
                                            <p:strVal val="#ppt_h"/>
                                          </p:val>
                                        </p:tav>
                                      </p:tavLst>
                                    </p:anim>
                                    <p:animEffect transition="in" filter="fade">
                                      <p:cBhvr>
                                        <p:cTn id="58" dur="500"/>
                                        <p:tgtEl>
                                          <p:spTgt spid="5">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Nadpis 1"/>
          <p:cNvSpPr>
            <a:spLocks noGrp="1"/>
          </p:cNvSpPr>
          <p:nvPr>
            <p:ph type="title"/>
          </p:nvPr>
        </p:nvSpPr>
        <p:spPr/>
        <p:txBody>
          <a:bodyPr/>
          <a:lstStyle/>
          <a:p>
            <a:r>
              <a:rPr lang="cs-CZ">
                <a:solidFill>
                  <a:srgbClr val="C00000"/>
                </a:solidFill>
              </a:rPr>
              <a:t>Dynamické programování</a:t>
            </a:r>
            <a:endParaRPr lang="en-US">
              <a:solidFill>
                <a:srgbClr val="C00000"/>
              </a:solidFill>
            </a:endParaRPr>
          </a:p>
        </p:txBody>
      </p:sp>
      <p:sp>
        <p:nvSpPr>
          <p:cNvPr id="4" name="Zástupný symbol pro číslo snímku 3"/>
          <p:cNvSpPr>
            <a:spLocks noGrp="1"/>
          </p:cNvSpPr>
          <p:nvPr>
            <p:ph type="sldNum" sz="quarter" idx="12"/>
          </p:nvPr>
        </p:nvSpPr>
        <p:spPr/>
        <p:txBody>
          <a:bodyPr/>
          <a:lstStyle/>
          <a:p>
            <a:fld id="{58ACF089-6BD9-4FF9-8F05-3BF27D933551}" type="slidenum">
              <a:rPr lang="cs-CZ" smtClean="0"/>
              <a:t>89</a:t>
            </a:fld>
            <a:endParaRPr lang="cs-CZ"/>
          </a:p>
        </p:txBody>
      </p:sp>
      <p:sp>
        <p:nvSpPr>
          <p:cNvPr id="5" name="TextovéPole 4"/>
          <p:cNvSpPr txBox="1"/>
          <p:nvPr/>
        </p:nvSpPr>
        <p:spPr>
          <a:xfrm>
            <a:off x="407368" y="1361478"/>
            <a:ext cx="11449271" cy="5632311"/>
          </a:xfrm>
          <a:prstGeom prst="rect">
            <a:avLst/>
          </a:prstGeom>
          <a:noFill/>
        </p:spPr>
        <p:txBody>
          <a:bodyPr wrap="square" rtlCol="0">
            <a:spAutoFit/>
          </a:bodyPr>
          <a:lstStyle>
            <a:defPPr>
              <a:defRPr lang="cs-CZ"/>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cs-CZ" sz="2000">
                <a:latin typeface="Source Sans Pro Semibold" panose="020b0604020202020204" charset="-18"/>
                <a:cs typeface="Source Sans Pro Semibold" panose="020b0604020202020204" charset="0"/>
              </a:rPr>
              <a:t>Následující snímky ilustrují popsaný postup.</a:t>
            </a:r>
          </a:p>
          <a:p>
            <a:endParaRPr lang="cs-CZ" sz="2000"/>
          </a:p>
          <a:p>
            <a:endParaRPr lang="cs-CZ" sz="2000"/>
          </a:p>
          <a:p>
            <a:endParaRPr lang="cs-CZ" sz="2000"/>
          </a:p>
          <a:p>
            <a:endParaRPr lang="cs-CZ" sz="2000"/>
          </a:p>
          <a:p>
            <a:endParaRPr lang="cs-CZ" sz="2000"/>
          </a:p>
          <a:p>
            <a:endParaRPr lang="cs-CZ" sz="2000"/>
          </a:p>
          <a:p>
            <a:endParaRPr lang="cs-CZ" sz="2000"/>
          </a:p>
          <a:p>
            <a:endParaRPr lang="cs-CZ" sz="2000"/>
          </a:p>
          <a:p>
            <a:endParaRPr lang="cs-CZ" sz="2000"/>
          </a:p>
          <a:p>
            <a:endParaRPr lang="cs-CZ" sz="2000"/>
          </a:p>
          <a:p>
            <a:endParaRPr lang="cs-CZ" sz="2000"/>
          </a:p>
          <a:p>
            <a:endParaRPr lang="cs-CZ" sz="2000"/>
          </a:p>
          <a:p>
            <a:pPr>
              <a:defRPr/>
            </a:pPr>
            <a:endParaRPr lang="cs-CZ" altLang="cs-CZ" sz="2000" b="1"/>
          </a:p>
          <a:p>
            <a:pPr>
              <a:defRPr/>
            </a:pPr>
            <a:endParaRPr lang="cs-CZ" altLang="cs-CZ" sz="2000" b="1"/>
          </a:p>
          <a:p>
            <a:pPr>
              <a:defRPr/>
            </a:pPr>
            <a:r>
              <a:rPr lang="cs-CZ" altLang="cs-CZ" sz="2000" b="1">
                <a:latin typeface="Source Sans Pro Semibold" panose="020b0604020202020204" charset="-18"/>
                <a:cs typeface="Source Sans Pro Semibold" panose="020b0604020202020204" charset="0"/>
              </a:rPr>
              <a:t>Úloha:</a:t>
            </a:r>
            <a:r>
              <a:rPr lang="cs-CZ" altLang="cs-CZ" sz="2000">
                <a:latin typeface="Source Sans Pro Semibold" panose="020b0604020202020204" charset="-18"/>
                <a:cs typeface="Source Sans Pro Semibold" panose="020b0604020202020204" charset="0"/>
              </a:rPr>
              <a:t> Nalézt trajektorii z bodu A do bodu B s minimálním součtem</a:t>
            </a:r>
          </a:p>
          <a:p>
            <a:pPr>
              <a:defRPr/>
            </a:pPr>
            <a:r>
              <a:rPr lang="cs-CZ" altLang="cs-CZ" sz="2000">
                <a:latin typeface="Source Sans Pro Semibold" panose="020b0604020202020204" charset="-18"/>
                <a:cs typeface="Source Sans Pro Semibold" panose="020b0604020202020204" charset="0"/>
              </a:rPr>
              <a:t>Síťová forma - výchozí stav, mapa trasy</a:t>
            </a:r>
          </a:p>
          <a:p>
            <a:endParaRPr lang="en-US" sz="2000"/>
          </a:p>
        </p:txBody>
      </p:sp>
      <p:pic>
        <p:nvPicPr>
          <p:cNvPr id="6" name="Picture 8" descr="obr1"/>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a:xfrm>
            <a:off x="983432" y="1772815"/>
            <a:ext cx="10464800" cy="410445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911722720"/>
      </p:ext>
    </p:extLst>
  </p:cSld>
  <p:clrMapOvr>
    <a:masterClrMapping/>
  </p:clrMapOvr>
  <p:transition/>
  <p:timing/>
</p:sld>
</file>

<file path=ppt/slides/slide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Nadpis 1"/>
          <p:cNvSpPr>
            <a:spLocks noGrp="1"/>
          </p:cNvSpPr>
          <p:nvPr>
            <p:ph type="title"/>
          </p:nvPr>
        </p:nvSpPr>
        <p:spPr/>
        <p:txBody>
          <a:bodyPr>
            <a:noAutofit/>
          </a:bodyPr>
          <a:lstStyle/>
          <a:p>
            <a:r>
              <a:rPr lang="cs-CZ" altLang="cs-CZ" b="1"/>
              <a:t>Sir Isaac Newton</a:t>
            </a:r>
            <a:r>
              <a:rPr lang="cs-CZ" altLang="cs-CZ"/>
              <a:t> (1643 – 1727) </a:t>
            </a:r>
            <a:endParaRPr lang="cs-CZ" altLang="cs-CZ">
              <a:solidFill>
                <a:schemeClr val="accent1"/>
              </a:solidFill>
              <a:cs typeface="Times New Roman" pitchFamily="18" charset="0"/>
            </a:endParaRPr>
          </a:p>
        </p:txBody>
      </p:sp>
      <p:sp>
        <p:nvSpPr>
          <p:cNvPr id="3" name="Zástupný symbol pro obsah 2"/>
          <p:cNvSpPr>
            <a:spLocks noGrp="1"/>
          </p:cNvSpPr>
          <p:nvPr>
            <p:ph idx="1"/>
          </p:nvPr>
        </p:nvSpPr>
        <p:spPr>
          <a:xfrm>
            <a:off x="609600" y="1600201"/>
            <a:ext cx="8233186" cy="4757568"/>
          </a:xfrm>
        </p:spPr>
        <p:txBody>
          <a:bodyPr>
            <a:normAutofit/>
          </a:bodyPr>
          <a:lstStyle/>
          <a:p>
            <a:pPr algn="just">
              <a:lnSpc>
                <a:spcPct val="90000"/>
              </a:lnSpc>
              <a:spcBef>
                <a:spcPct val="0"/>
              </a:spcBef>
              <a:buNone/>
            </a:pPr>
            <a:r>
              <a:rPr lang="cs-CZ" altLang="cs-CZ" sz="2000">
                <a:latin typeface="Source Sans Pro Semibold" panose="020b0604020202020204" charset="-18"/>
                <a:cs typeface="Times New Roman" pitchFamily="18" charset="0"/>
              </a:rPr>
              <a:t>Považován za jednu z nejvlivnějších osob v dějinách lidstva.</a:t>
            </a:r>
          </a:p>
          <a:p>
            <a:pPr algn="just">
              <a:lnSpc>
                <a:spcPct val="90000"/>
              </a:lnSpc>
              <a:spcBef>
                <a:spcPct val="0"/>
              </a:spcBef>
            </a:pPr>
            <a:endParaRPr lang="cs-CZ" altLang="cs-CZ" sz="2000">
              <a:latin typeface="Source Sans Pro Semibold" panose="020b0604020202020204" charset="-18"/>
              <a:cs typeface="Times New Roman" pitchFamily="18" charset="0"/>
            </a:endParaRPr>
          </a:p>
          <a:p>
            <a:pPr algn="just">
              <a:lnSpc>
                <a:spcPct val="90000"/>
              </a:lnSpc>
              <a:spcBef>
                <a:spcPct val="0"/>
              </a:spcBef>
              <a:buNone/>
            </a:pPr>
            <a:r>
              <a:rPr lang="cs-CZ" altLang="cs-CZ" sz="2000" smtClean="0">
                <a:latin typeface="Source Sans Pro Semibold" panose="020b0604020202020204" charset="-18"/>
                <a:cs typeface="Times New Roman" pitchFamily="18" charset="0"/>
              </a:rPr>
              <a:t>V </a:t>
            </a:r>
            <a:r>
              <a:rPr lang="cs-CZ" altLang="cs-CZ" sz="2000">
                <a:latin typeface="Source Sans Pro Semibold" panose="020b0604020202020204" charset="-18"/>
                <a:cs typeface="Times New Roman" pitchFamily="18" charset="0"/>
              </a:rPr>
              <a:t>matematice se dělí s Gottfriedem Lebnitzem o zásluhy </a:t>
            </a:r>
            <a:r>
              <a:rPr lang="cs-CZ" altLang="cs-CZ" sz="2000" smtClean="0">
                <a:latin typeface="Source Sans Pro Semibold" panose="020b0604020202020204" charset="-18"/>
                <a:cs typeface="Times New Roman" pitchFamily="18" charset="0"/>
              </a:rPr>
              <a:t>na objevu</a:t>
            </a:r>
          </a:p>
          <a:p>
            <a:pPr algn="just">
              <a:lnSpc>
                <a:spcPct val="90000"/>
              </a:lnSpc>
              <a:spcBef>
                <a:spcPct val="0"/>
              </a:spcBef>
              <a:buNone/>
            </a:pPr>
            <a:r>
              <a:rPr lang="cs-CZ" altLang="cs-CZ" sz="2000" smtClean="0">
                <a:latin typeface="Source Sans Pro Semibold" panose="020b0604020202020204" charset="-18"/>
                <a:cs typeface="Times New Roman" pitchFamily="18" charset="0"/>
              </a:rPr>
              <a:t>integrálního </a:t>
            </a:r>
            <a:r>
              <a:rPr lang="cs-CZ" altLang="cs-CZ" sz="2000">
                <a:latin typeface="Source Sans Pro Semibold" panose="020b0604020202020204" charset="-18"/>
                <a:cs typeface="Times New Roman" pitchFamily="18" charset="0"/>
              </a:rPr>
              <a:t>počtu. Dále zobecnil binomickou </a:t>
            </a:r>
            <a:r>
              <a:rPr lang="cs-CZ" altLang="cs-CZ" sz="2000" smtClean="0">
                <a:latin typeface="Source Sans Pro Semibold" panose="020b0604020202020204" charset="-18"/>
                <a:cs typeface="Times New Roman" pitchFamily="18" charset="0"/>
              </a:rPr>
              <a:t>větu, vytvořil takzvanou</a:t>
            </a:r>
          </a:p>
          <a:p>
            <a:pPr algn="just">
              <a:lnSpc>
                <a:spcPct val="90000"/>
              </a:lnSpc>
              <a:spcBef>
                <a:spcPct val="0"/>
              </a:spcBef>
              <a:buNone/>
            </a:pPr>
            <a:r>
              <a:rPr lang="cs-CZ" altLang="cs-CZ" sz="2000" smtClean="0">
                <a:latin typeface="Source Sans Pro Semibold" panose="020b0604020202020204" charset="-18"/>
                <a:cs typeface="Times New Roman" pitchFamily="18" charset="0"/>
              </a:rPr>
              <a:t>„Newtonovu </a:t>
            </a:r>
            <a:r>
              <a:rPr lang="cs-CZ" altLang="cs-CZ" sz="2000">
                <a:latin typeface="Source Sans Pro Semibold" panose="020b0604020202020204" charset="-18"/>
                <a:cs typeface="Times New Roman" pitchFamily="18" charset="0"/>
              </a:rPr>
              <a:t>metodu“ řešení </a:t>
            </a:r>
            <a:r>
              <a:rPr lang="cs-CZ" altLang="cs-CZ" sz="2000" smtClean="0">
                <a:latin typeface="Source Sans Pro Semibold" panose="020b0604020202020204" charset="-18"/>
                <a:cs typeface="Times New Roman" pitchFamily="18" charset="0"/>
              </a:rPr>
              <a:t>soustav nelineárních </a:t>
            </a:r>
            <a:r>
              <a:rPr lang="cs-CZ" altLang="cs-CZ" sz="2000">
                <a:latin typeface="Source Sans Pro Semibold" panose="020b0604020202020204" charset="-18"/>
                <a:cs typeface="Times New Roman" pitchFamily="18" charset="0"/>
              </a:rPr>
              <a:t>rovnic a přispěl </a:t>
            </a:r>
            <a:r>
              <a:rPr lang="cs-CZ" altLang="cs-CZ" sz="2000" smtClean="0">
                <a:latin typeface="Source Sans Pro Semibold" panose="020b0604020202020204" charset="-18"/>
                <a:cs typeface="Times New Roman" pitchFamily="18" charset="0"/>
              </a:rPr>
              <a:t>k</a:t>
            </a:r>
          </a:p>
          <a:p>
            <a:pPr algn="just">
              <a:lnSpc>
                <a:spcPct val="90000"/>
              </a:lnSpc>
              <a:spcBef>
                <a:spcPct val="0"/>
              </a:spcBef>
              <a:buNone/>
            </a:pPr>
            <a:r>
              <a:rPr lang="cs-CZ" altLang="cs-CZ" sz="2000" smtClean="0">
                <a:latin typeface="Source Sans Pro Semibold" panose="020b0604020202020204" charset="-18"/>
                <a:cs typeface="Times New Roman" pitchFamily="18" charset="0"/>
              </a:rPr>
              <a:t>výzkumu </a:t>
            </a:r>
            <a:r>
              <a:rPr lang="cs-CZ" altLang="cs-CZ" sz="2000">
                <a:latin typeface="Source Sans Pro Semibold" panose="020b0604020202020204" charset="-18"/>
                <a:cs typeface="Times New Roman" pitchFamily="18" charset="0"/>
              </a:rPr>
              <a:t>mocninných řad. </a:t>
            </a:r>
          </a:p>
          <a:p>
            <a:pPr algn="just">
              <a:lnSpc>
                <a:spcPct val="90000"/>
              </a:lnSpc>
              <a:spcBef>
                <a:spcPct val="0"/>
              </a:spcBef>
            </a:pPr>
            <a:endParaRPr lang="cs-CZ" altLang="cs-CZ" sz="2000">
              <a:latin typeface="Source Sans Pro Semibold" panose="020b0604020202020204" charset="-18"/>
              <a:cs typeface="Times New Roman" pitchFamily="18" charset="0"/>
            </a:endParaRPr>
          </a:p>
          <a:p>
            <a:pPr algn="just">
              <a:lnSpc>
                <a:spcPct val="90000"/>
              </a:lnSpc>
              <a:spcBef>
                <a:spcPct val="0"/>
              </a:spcBef>
              <a:buNone/>
            </a:pPr>
            <a:r>
              <a:rPr lang="cs-CZ" altLang="cs-CZ" sz="2000">
                <a:latin typeface="Source Sans Pro Semibold" panose="020b0604020202020204" charset="-18"/>
                <a:cs typeface="Times New Roman" pitchFamily="18" charset="0"/>
              </a:rPr>
              <a:t>V mechanice Newton formuloval teorii o zachování </a:t>
            </a:r>
            <a:r>
              <a:rPr lang="cs-CZ" altLang="cs-CZ" sz="2000" smtClean="0">
                <a:latin typeface="Source Sans Pro Semibold" panose="020b0604020202020204" charset="-18"/>
                <a:cs typeface="Times New Roman" pitchFamily="18" charset="0"/>
              </a:rPr>
              <a:t>hybnosti, formuloval</a:t>
            </a:r>
          </a:p>
          <a:p>
            <a:pPr algn="just">
              <a:lnSpc>
                <a:spcPct val="90000"/>
              </a:lnSpc>
              <a:spcBef>
                <a:spcPct val="0"/>
              </a:spcBef>
              <a:buNone/>
            </a:pPr>
            <a:r>
              <a:rPr lang="cs-CZ" altLang="cs-CZ" sz="2000" smtClean="0">
                <a:latin typeface="Source Sans Pro Semibold" panose="020b0604020202020204" charset="-18"/>
                <a:cs typeface="Times New Roman" pitchFamily="18" charset="0"/>
              </a:rPr>
              <a:t>základní </a:t>
            </a:r>
            <a:r>
              <a:rPr lang="cs-CZ" altLang="cs-CZ" sz="2000">
                <a:latin typeface="Source Sans Pro Semibold" panose="020b0604020202020204" charset="-18"/>
                <a:cs typeface="Times New Roman" pitchFamily="18" charset="0"/>
              </a:rPr>
              <a:t>zákony mechaniky. </a:t>
            </a:r>
            <a:endParaRPr lang="cs-CZ" altLang="cs-CZ" sz="2000" smtClean="0">
              <a:latin typeface="Source Sans Pro Semibold" panose="020b0604020202020204" charset="-18"/>
              <a:cs typeface="Times New Roman" pitchFamily="18" charset="0"/>
            </a:endParaRPr>
          </a:p>
          <a:p>
            <a:pPr algn="just">
              <a:lnSpc>
                <a:spcPct val="90000"/>
              </a:lnSpc>
              <a:spcBef>
                <a:spcPct val="0"/>
              </a:spcBef>
              <a:buNone/>
            </a:pPr>
            <a:endParaRPr lang="cs-CZ" altLang="cs-CZ" sz="2000">
              <a:latin typeface="Source Sans Pro Semibold" panose="020b0604020202020204" charset="-18"/>
              <a:cs typeface="Times New Roman" pitchFamily="18" charset="0"/>
            </a:endParaRPr>
          </a:p>
          <a:p>
            <a:pPr algn="just">
              <a:lnSpc>
                <a:spcPct val="90000"/>
              </a:lnSpc>
              <a:spcBef>
                <a:spcPct val="0"/>
              </a:spcBef>
              <a:buNone/>
            </a:pPr>
            <a:r>
              <a:rPr lang="cs-CZ" altLang="cs-CZ" sz="2000" smtClean="0">
                <a:latin typeface="Source Sans Pro Semibold" panose="020b0604020202020204" charset="-18"/>
                <a:cs typeface="Times New Roman" pitchFamily="18" charset="0"/>
              </a:rPr>
              <a:t>Ve </a:t>
            </a:r>
            <a:r>
              <a:rPr lang="cs-CZ" altLang="cs-CZ" sz="2000">
                <a:latin typeface="Source Sans Pro Semibold" panose="020b0604020202020204" charset="-18"/>
                <a:cs typeface="Times New Roman" pitchFamily="18" charset="0"/>
              </a:rPr>
              <a:t>fyzice </a:t>
            </a:r>
            <a:r>
              <a:rPr lang="cs-CZ" altLang="cs-CZ" sz="2000" smtClean="0">
                <a:latin typeface="Source Sans Pro Semibold" panose="020b0604020202020204" charset="-18"/>
                <a:cs typeface="Times New Roman" pitchFamily="18" charset="0"/>
              </a:rPr>
              <a:t>popisuje gravitační </a:t>
            </a:r>
            <a:r>
              <a:rPr lang="cs-CZ" altLang="cs-CZ" sz="2000">
                <a:latin typeface="Source Sans Pro Semibold" panose="020b0604020202020204" charset="-18"/>
                <a:cs typeface="Times New Roman" pitchFamily="18" charset="0"/>
              </a:rPr>
              <a:t>zákon a </a:t>
            </a:r>
            <a:r>
              <a:rPr lang="cs-CZ" altLang="cs-CZ" sz="2000" smtClean="0">
                <a:latin typeface="Source Sans Pro Semibold" panose="020b0604020202020204" charset="-18"/>
                <a:cs typeface="Times New Roman" pitchFamily="18" charset="0"/>
              </a:rPr>
              <a:t>tři zákony </a:t>
            </a:r>
            <a:r>
              <a:rPr lang="cs-CZ" altLang="cs-CZ" sz="2000">
                <a:latin typeface="Source Sans Pro Semibold" panose="020b0604020202020204" charset="-18"/>
                <a:cs typeface="Times New Roman" pitchFamily="18" charset="0"/>
              </a:rPr>
              <a:t>pohybu (setrvačnosti, </a:t>
            </a:r>
            <a:r>
              <a:rPr lang="cs-CZ" altLang="cs-CZ" sz="2000" smtClean="0">
                <a:latin typeface="Source Sans Pro Semibold" panose="020b0604020202020204" charset="-18"/>
                <a:cs typeface="Times New Roman" pitchFamily="18" charset="0"/>
              </a:rPr>
              <a:t>síly,</a:t>
            </a:r>
          </a:p>
          <a:p>
            <a:pPr algn="just">
              <a:lnSpc>
                <a:spcPct val="90000"/>
              </a:lnSpc>
              <a:spcBef>
                <a:spcPct val="0"/>
              </a:spcBef>
              <a:buNone/>
            </a:pPr>
            <a:r>
              <a:rPr lang="cs-CZ" altLang="cs-CZ" sz="2000" smtClean="0">
                <a:latin typeface="Source Sans Pro Semibold" panose="020b0604020202020204" charset="-18"/>
                <a:cs typeface="Times New Roman" pitchFamily="18" charset="0"/>
              </a:rPr>
              <a:t>akce a </a:t>
            </a:r>
            <a:r>
              <a:rPr lang="cs-CZ" altLang="cs-CZ" sz="2000">
                <a:latin typeface="Source Sans Pro Semibold" panose="020b0604020202020204" charset="-18"/>
                <a:cs typeface="Times New Roman" pitchFamily="18" charset="0"/>
              </a:rPr>
              <a:t>reakce), které se na další </a:t>
            </a:r>
            <a:r>
              <a:rPr lang="cs-CZ" altLang="cs-CZ" sz="2000" smtClean="0">
                <a:latin typeface="Source Sans Pro Semibold" panose="020b0604020202020204" charset="-18"/>
                <a:cs typeface="Times New Roman" pitchFamily="18" charset="0"/>
              </a:rPr>
              <a:t>tři staletí </a:t>
            </a:r>
            <a:r>
              <a:rPr lang="cs-CZ" altLang="cs-CZ" sz="2000">
                <a:latin typeface="Source Sans Pro Semibold" panose="020b0604020202020204" charset="-18"/>
                <a:cs typeface="Times New Roman" pitchFamily="18" charset="0"/>
              </a:rPr>
              <a:t>staly </a:t>
            </a:r>
            <a:r>
              <a:rPr lang="cs-CZ" altLang="cs-CZ" sz="2000" smtClean="0">
                <a:latin typeface="Source Sans Pro Semibold" panose="020b0604020202020204" charset="-18"/>
                <a:cs typeface="Times New Roman" pitchFamily="18" charset="0"/>
              </a:rPr>
              <a:t>základem vědeckého</a:t>
            </a:r>
          </a:p>
          <a:p>
            <a:pPr algn="just">
              <a:lnSpc>
                <a:spcPct val="90000"/>
              </a:lnSpc>
              <a:spcBef>
                <a:spcPct val="0"/>
              </a:spcBef>
              <a:buNone/>
            </a:pPr>
            <a:r>
              <a:rPr lang="cs-CZ" altLang="cs-CZ" sz="2000" smtClean="0">
                <a:latin typeface="Source Sans Pro Semibold" panose="020b0604020202020204" charset="-18"/>
                <a:cs typeface="Times New Roman" pitchFamily="18" charset="0"/>
              </a:rPr>
              <a:t>pohledu </a:t>
            </a:r>
            <a:r>
              <a:rPr lang="cs-CZ" altLang="cs-CZ" sz="2000">
                <a:latin typeface="Source Sans Pro Semibold" panose="020b0604020202020204" charset="-18"/>
                <a:cs typeface="Times New Roman" pitchFamily="18" charset="0"/>
              </a:rPr>
              <a:t>na vesmír. </a:t>
            </a:r>
          </a:p>
        </p:txBody>
      </p:sp>
      <p:pic>
        <p:nvPicPr>
          <p:cNvPr id="13" name="Picture 5" descr="Soubor:GodfreyKneller-IsaacNewton-1689.jpg">
            <a:hlinkClick r:id="rId3"/>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a:xfrm>
            <a:off x="9251398" y="1600201"/>
            <a:ext cx="2726071" cy="3135533"/>
          </a:xfrm>
          <a:prstGeom prst="rect">
            <a:avLst/>
          </a:prstGeom>
        </p:spPr>
      </p:pic>
    </p:spTree>
    <p:extLst>
      <p:ext uri="{BB962C8B-B14F-4D97-AF65-F5344CB8AC3E}">
        <p14:creationId xmlns:p14="http://schemas.microsoft.com/office/powerpoint/2010/main" val="126575375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53" presetClass="entr" presetSubtype="16" dur="50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fltVal val="0"/>
                                          </p:val>
                                        </p:tav>
                                        <p:tav tm="100000">
                                          <p:val>
                                            <p:strVal val="#ppt_w"/>
                                          </p:val>
                                        </p:tav>
                                      </p:tavLst>
                                    </p:anim>
                                    <p:anim calcmode="lin" valueType="num">
                                      <p:cBhvr>
                                        <p:cTn id="8" dur="500" fill="hold"/>
                                        <p:tgtEl>
                                          <p:spTgt spid="13"/>
                                        </p:tgtEl>
                                        <p:attrNameLst>
                                          <p:attrName>ppt_h</p:attrName>
                                        </p:attrNameLst>
                                      </p:cBhvr>
                                      <p:tavLst>
                                        <p:tav tm="0">
                                          <p:val>
                                            <p:fltVal val="0"/>
                                          </p:val>
                                        </p:tav>
                                        <p:tav tm="100000">
                                          <p:val>
                                            <p:strVal val="#ppt_h"/>
                                          </p:val>
                                        </p:tav>
                                      </p:tavLst>
                                    </p:anim>
                                    <p:animEffect transition="in" filter="fade">
                                      <p:cBhvr>
                                        <p:cTn id="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Nadpis 1"/>
          <p:cNvSpPr>
            <a:spLocks noGrp="1"/>
          </p:cNvSpPr>
          <p:nvPr>
            <p:ph type="title"/>
          </p:nvPr>
        </p:nvSpPr>
        <p:spPr/>
        <p:txBody>
          <a:bodyPr/>
          <a:lstStyle/>
          <a:p>
            <a:r>
              <a:rPr lang="cs-CZ">
                <a:solidFill>
                  <a:srgbClr val="C00000"/>
                </a:solidFill>
              </a:rPr>
              <a:t>Dynamické programování</a:t>
            </a:r>
            <a:endParaRPr lang="en-US">
              <a:solidFill>
                <a:srgbClr val="C00000"/>
              </a:solidFill>
            </a:endParaRPr>
          </a:p>
        </p:txBody>
      </p:sp>
      <p:sp>
        <p:nvSpPr>
          <p:cNvPr id="4" name="Zástupný symbol pro číslo snímku 3"/>
          <p:cNvSpPr>
            <a:spLocks noGrp="1"/>
          </p:cNvSpPr>
          <p:nvPr>
            <p:ph type="sldNum" sz="quarter" idx="12"/>
          </p:nvPr>
        </p:nvSpPr>
        <p:spPr/>
        <p:txBody>
          <a:bodyPr/>
          <a:lstStyle/>
          <a:p>
            <a:fld id="{58ACF089-6BD9-4FF9-8F05-3BF27D933551}" type="slidenum">
              <a:rPr lang="cs-CZ" smtClean="0"/>
              <a:t>90</a:t>
            </a:fld>
            <a:endParaRPr lang="cs-CZ"/>
          </a:p>
        </p:txBody>
      </p:sp>
      <p:sp>
        <p:nvSpPr>
          <p:cNvPr id="5" name="TextovéPole 4"/>
          <p:cNvSpPr txBox="1"/>
          <p:nvPr/>
        </p:nvSpPr>
        <p:spPr>
          <a:xfrm>
            <a:off x="1768735" y="1361478"/>
            <a:ext cx="8823997" cy="5755422"/>
          </a:xfrm>
          <a:prstGeom prst="rect">
            <a:avLst/>
          </a:prstGeom>
          <a:noFill/>
        </p:spPr>
        <p:txBody>
          <a:bodyPr wrap="square" rtlCol="0">
            <a:spAutoFit/>
          </a:bodyPr>
          <a:lstStyle>
            <a:defPPr>
              <a:defRPr lang="cs-CZ"/>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cs-CZ" sz="2000"/>
          </a:p>
          <a:p>
            <a:endParaRPr lang="cs-CZ" sz="2000"/>
          </a:p>
          <a:p>
            <a:endParaRPr lang="cs-CZ" sz="2000"/>
          </a:p>
          <a:p>
            <a:endParaRPr lang="cs-CZ" sz="2000"/>
          </a:p>
          <a:p>
            <a:endParaRPr lang="cs-CZ" sz="2000"/>
          </a:p>
          <a:p>
            <a:endParaRPr lang="cs-CZ" sz="2000"/>
          </a:p>
          <a:p>
            <a:endParaRPr lang="cs-CZ" sz="2000"/>
          </a:p>
          <a:p>
            <a:endParaRPr lang="cs-CZ" sz="2000"/>
          </a:p>
          <a:p>
            <a:endParaRPr lang="cs-CZ" sz="2000"/>
          </a:p>
          <a:p>
            <a:endParaRPr lang="cs-CZ" sz="2000"/>
          </a:p>
          <a:p>
            <a:endParaRPr lang="cs-CZ" sz="2000"/>
          </a:p>
          <a:p>
            <a:endParaRPr lang="cs-CZ" sz="2000"/>
          </a:p>
          <a:p>
            <a:endParaRPr lang="cs-CZ" sz="2000"/>
          </a:p>
          <a:p>
            <a:pPr>
              <a:defRPr/>
            </a:pPr>
            <a:endParaRPr lang="cs-CZ" altLang="cs-CZ" sz="2000" b="1"/>
          </a:p>
          <a:p>
            <a:pPr>
              <a:defRPr/>
            </a:pPr>
            <a:endParaRPr lang="cs-CZ" altLang="cs-CZ" sz="2000" b="1"/>
          </a:p>
          <a:p>
            <a:pPr>
              <a:defRPr/>
            </a:pPr>
            <a:r>
              <a:rPr lang="cs-CZ" altLang="cs-CZ" sz="2000" b="1">
                <a:latin typeface="Source Sans Pro Semibold" panose="020b0604020202020204" charset="-18"/>
                <a:cs typeface="Source Sans Pro Semibold" panose="020b0604020202020204" charset="0"/>
              </a:rPr>
              <a:t>První krok: </a:t>
            </a:r>
            <a:r>
              <a:rPr lang="cs-CZ" altLang="cs-CZ" sz="2000">
                <a:latin typeface="Source Sans Pro Semibold" panose="020b0604020202020204" charset="-18"/>
                <a:cs typeface="Source Sans Pro Semibold" panose="020b0604020202020204" charset="0"/>
              </a:rPr>
              <a:t>Všechny body, které od B dělí jediná větev. Jde o uzly s označením 6 a 7, označí se obě větve, není jiná alternativa.</a:t>
            </a:r>
          </a:p>
          <a:p>
            <a:endParaRPr lang="en-US" sz="2000"/>
          </a:p>
        </p:txBody>
      </p:sp>
      <p:pic>
        <p:nvPicPr>
          <p:cNvPr id="6" name="Picture 8" descr="obr1"/>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a:xfrm>
            <a:off x="983432" y="1772815"/>
            <a:ext cx="10464800" cy="410445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3615136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53" presetClass="entr" presetSubtype="16" dur="500" fill="hold" nodeType="clickEffect">
                                  <p:stCondLst>
                                    <p:cond delay="0"/>
                                  </p:stCondLst>
                                  <p:childTnLst>
                                    <p:set>
                                      <p:cBhvr>
                                        <p:cTn id="6" dur="1" fill="hold">
                                          <p:stCondLst>
                                            <p:cond delay="0"/>
                                          </p:stCondLst>
                                        </p:cTn>
                                        <p:tgtEl>
                                          <p:spTgt spid="5">
                                            <p:txEl>
                                              <p:pRg st="15" end="15"/>
                                            </p:txEl>
                                          </p:spTgt>
                                        </p:tgtEl>
                                        <p:attrNameLst>
                                          <p:attrName>style.visibility</p:attrName>
                                        </p:attrNameLst>
                                      </p:cBhvr>
                                      <p:to>
                                        <p:strVal val="visible"/>
                                      </p:to>
                                    </p:set>
                                    <p:anim calcmode="lin" valueType="num">
                                      <p:cBhvr>
                                        <p:cTn id="7" dur="500" fill="hold"/>
                                        <p:tgtEl>
                                          <p:spTgt spid="5">
                                            <p:txEl>
                                              <p:pRg st="15" end="15"/>
                                            </p:txEl>
                                          </p:spTgt>
                                        </p:tgtEl>
                                        <p:attrNameLst>
                                          <p:attrName>ppt_w</p:attrName>
                                        </p:attrNameLst>
                                      </p:cBhvr>
                                      <p:tavLst>
                                        <p:tav tm="0">
                                          <p:val>
                                            <p:fltVal val="0"/>
                                          </p:val>
                                        </p:tav>
                                        <p:tav tm="100000">
                                          <p:val>
                                            <p:strVal val="#ppt_w"/>
                                          </p:val>
                                        </p:tav>
                                      </p:tavLst>
                                    </p:anim>
                                    <p:anim calcmode="lin" valueType="num">
                                      <p:cBhvr>
                                        <p:cTn id="8" dur="500" fill="hold"/>
                                        <p:tgtEl>
                                          <p:spTgt spid="5">
                                            <p:txEl>
                                              <p:pRg st="15" end="15"/>
                                            </p:txEl>
                                          </p:spTgt>
                                        </p:tgtEl>
                                        <p:attrNameLst>
                                          <p:attrName>ppt_h</p:attrName>
                                        </p:attrNameLst>
                                      </p:cBhvr>
                                      <p:tavLst>
                                        <p:tav tm="0">
                                          <p:val>
                                            <p:fltVal val="0"/>
                                          </p:val>
                                        </p:tav>
                                        <p:tav tm="100000">
                                          <p:val>
                                            <p:strVal val="#ppt_h"/>
                                          </p:val>
                                        </p:tav>
                                      </p:tavLst>
                                    </p:anim>
                                    <p:animEffect transition="in" filter="fade">
                                      <p:cBhvr>
                                        <p:cTn id="9" dur="500"/>
                                        <p:tgtEl>
                                          <p:spTgt spid="5">
                                            <p:txEl>
                                              <p:pRg st="15" end="1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Nadpis 1"/>
          <p:cNvSpPr>
            <a:spLocks noGrp="1"/>
          </p:cNvSpPr>
          <p:nvPr>
            <p:ph type="title"/>
          </p:nvPr>
        </p:nvSpPr>
        <p:spPr/>
        <p:txBody>
          <a:bodyPr/>
          <a:lstStyle/>
          <a:p>
            <a:r>
              <a:rPr lang="cs-CZ">
                <a:solidFill>
                  <a:srgbClr val="C00000"/>
                </a:solidFill>
              </a:rPr>
              <a:t>Dynamické programování</a:t>
            </a:r>
            <a:endParaRPr lang="en-US">
              <a:solidFill>
                <a:srgbClr val="C00000"/>
              </a:solidFill>
            </a:endParaRPr>
          </a:p>
        </p:txBody>
      </p:sp>
      <p:sp>
        <p:nvSpPr>
          <p:cNvPr id="4" name="Zástupný symbol pro číslo snímku 3"/>
          <p:cNvSpPr>
            <a:spLocks noGrp="1"/>
          </p:cNvSpPr>
          <p:nvPr>
            <p:ph type="sldNum" sz="quarter" idx="12"/>
          </p:nvPr>
        </p:nvSpPr>
        <p:spPr/>
        <p:txBody>
          <a:bodyPr/>
          <a:lstStyle/>
          <a:p>
            <a:fld id="{58ACF089-6BD9-4FF9-8F05-3BF27D933551}" type="slidenum">
              <a:rPr lang="cs-CZ" smtClean="0"/>
              <a:t>91</a:t>
            </a:fld>
            <a:endParaRPr lang="cs-CZ"/>
          </a:p>
        </p:txBody>
      </p:sp>
      <p:sp>
        <p:nvSpPr>
          <p:cNvPr id="5" name="TextovéPole 4"/>
          <p:cNvSpPr txBox="1"/>
          <p:nvPr/>
        </p:nvSpPr>
        <p:spPr>
          <a:xfrm>
            <a:off x="839416" y="1361478"/>
            <a:ext cx="11089232" cy="5324535"/>
          </a:xfrm>
          <a:prstGeom prst="rect">
            <a:avLst/>
          </a:prstGeom>
          <a:noFill/>
        </p:spPr>
        <p:txBody>
          <a:bodyPr wrap="square" rtlCol="0">
            <a:spAutoFit/>
          </a:bodyPr>
          <a:lstStyle>
            <a:defPPr>
              <a:defRPr lang="cs-CZ"/>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cs-CZ" sz="2000"/>
          </a:p>
          <a:p>
            <a:endParaRPr lang="cs-CZ" sz="2000"/>
          </a:p>
          <a:p>
            <a:endParaRPr lang="cs-CZ" sz="2000"/>
          </a:p>
          <a:p>
            <a:endParaRPr lang="cs-CZ" sz="2000"/>
          </a:p>
          <a:p>
            <a:endParaRPr lang="cs-CZ" sz="2000"/>
          </a:p>
          <a:p>
            <a:endParaRPr lang="cs-CZ" sz="2000"/>
          </a:p>
          <a:p>
            <a:endParaRPr lang="cs-CZ" sz="2000"/>
          </a:p>
          <a:p>
            <a:endParaRPr lang="cs-CZ" sz="2000"/>
          </a:p>
          <a:p>
            <a:endParaRPr lang="cs-CZ" sz="2000"/>
          </a:p>
          <a:p>
            <a:endParaRPr lang="cs-CZ" sz="2000"/>
          </a:p>
          <a:p>
            <a:endParaRPr lang="cs-CZ" sz="2000"/>
          </a:p>
          <a:p>
            <a:endParaRPr lang="cs-CZ" sz="2000"/>
          </a:p>
          <a:p>
            <a:endParaRPr lang="cs-CZ" sz="2000"/>
          </a:p>
          <a:p>
            <a:pPr>
              <a:defRPr/>
            </a:pPr>
            <a:endParaRPr lang="cs-CZ" altLang="cs-CZ" sz="2000" b="1"/>
          </a:p>
          <a:p>
            <a:pPr>
              <a:defRPr/>
            </a:pPr>
            <a:endParaRPr lang="cs-CZ" altLang="cs-CZ" sz="2000" b="1"/>
          </a:p>
          <a:p>
            <a:pPr>
              <a:defRPr/>
            </a:pPr>
            <a:r>
              <a:rPr lang="cs-CZ" altLang="cs-CZ" sz="2000" b="1">
                <a:latin typeface="Source Sans Pro Semibold" panose="020b0604020202020204" charset="-18"/>
                <a:cs typeface="Source Sans Pro Semibold" panose="020b0604020202020204" charset="0"/>
              </a:rPr>
              <a:t>Druhý krok: </a:t>
            </a:r>
            <a:r>
              <a:rPr lang="cs-CZ" altLang="cs-CZ" sz="2000">
                <a:latin typeface="Source Sans Pro Semibold" panose="020b0604020202020204" charset="-18"/>
                <a:cs typeface="Source Sans Pro Semibold" panose="020b0604020202020204" charset="0"/>
              </a:rPr>
              <a:t>Všechny body, které od B dělí dvě větve. Jde o uzly s označením 15, 11, 15.</a:t>
            </a:r>
          </a:p>
          <a:p>
            <a:endParaRPr lang="en-US" sz="2000"/>
          </a:p>
        </p:txBody>
      </p:sp>
      <p:pic>
        <p:nvPicPr>
          <p:cNvPr id="6" name="Picture 8" descr="obr1"/>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a:xfrm>
            <a:off x="983432" y="1772815"/>
            <a:ext cx="10464800" cy="410445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325273250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53" presetClass="entr" presetSubtype="16" dur="500" fill="hold" nodeType="clickEffect">
                                  <p:stCondLst>
                                    <p:cond delay="0"/>
                                  </p:stCondLst>
                                  <p:childTnLst>
                                    <p:set>
                                      <p:cBhvr>
                                        <p:cTn id="6" dur="1" fill="hold">
                                          <p:stCondLst>
                                            <p:cond delay="0"/>
                                          </p:stCondLst>
                                        </p:cTn>
                                        <p:tgtEl>
                                          <p:spTgt spid="5">
                                            <p:txEl>
                                              <p:pRg st="15" end="15"/>
                                            </p:txEl>
                                          </p:spTgt>
                                        </p:tgtEl>
                                        <p:attrNameLst>
                                          <p:attrName>style.visibility</p:attrName>
                                        </p:attrNameLst>
                                      </p:cBhvr>
                                      <p:to>
                                        <p:strVal val="visible"/>
                                      </p:to>
                                    </p:set>
                                    <p:anim calcmode="lin" valueType="num">
                                      <p:cBhvr>
                                        <p:cTn id="7" dur="500" fill="hold"/>
                                        <p:tgtEl>
                                          <p:spTgt spid="5">
                                            <p:txEl>
                                              <p:pRg st="15" end="15"/>
                                            </p:txEl>
                                          </p:spTgt>
                                        </p:tgtEl>
                                        <p:attrNameLst>
                                          <p:attrName>ppt_w</p:attrName>
                                        </p:attrNameLst>
                                      </p:cBhvr>
                                      <p:tavLst>
                                        <p:tav tm="0">
                                          <p:val>
                                            <p:fltVal val="0"/>
                                          </p:val>
                                        </p:tav>
                                        <p:tav tm="100000">
                                          <p:val>
                                            <p:strVal val="#ppt_w"/>
                                          </p:val>
                                        </p:tav>
                                      </p:tavLst>
                                    </p:anim>
                                    <p:anim calcmode="lin" valueType="num">
                                      <p:cBhvr>
                                        <p:cTn id="8" dur="500" fill="hold"/>
                                        <p:tgtEl>
                                          <p:spTgt spid="5">
                                            <p:txEl>
                                              <p:pRg st="15" end="15"/>
                                            </p:txEl>
                                          </p:spTgt>
                                        </p:tgtEl>
                                        <p:attrNameLst>
                                          <p:attrName>ppt_h</p:attrName>
                                        </p:attrNameLst>
                                      </p:cBhvr>
                                      <p:tavLst>
                                        <p:tav tm="0">
                                          <p:val>
                                            <p:fltVal val="0"/>
                                          </p:val>
                                        </p:tav>
                                        <p:tav tm="100000">
                                          <p:val>
                                            <p:strVal val="#ppt_h"/>
                                          </p:val>
                                        </p:tav>
                                      </p:tavLst>
                                    </p:anim>
                                    <p:animEffect transition="in" filter="fade">
                                      <p:cBhvr>
                                        <p:cTn id="9" dur="500"/>
                                        <p:tgtEl>
                                          <p:spTgt spid="5">
                                            <p:txEl>
                                              <p:pRg st="15" end="1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Nadpis 1"/>
          <p:cNvSpPr>
            <a:spLocks noGrp="1"/>
          </p:cNvSpPr>
          <p:nvPr>
            <p:ph type="title"/>
          </p:nvPr>
        </p:nvSpPr>
        <p:spPr/>
        <p:txBody>
          <a:bodyPr/>
          <a:lstStyle/>
          <a:p>
            <a:r>
              <a:rPr lang="cs-CZ">
                <a:solidFill>
                  <a:srgbClr val="C00000"/>
                </a:solidFill>
              </a:rPr>
              <a:t>Dynamické programování</a:t>
            </a:r>
            <a:endParaRPr lang="en-US">
              <a:solidFill>
                <a:srgbClr val="C00000"/>
              </a:solidFill>
            </a:endParaRPr>
          </a:p>
        </p:txBody>
      </p:sp>
      <p:sp>
        <p:nvSpPr>
          <p:cNvPr id="4" name="Zástupný symbol pro číslo snímku 3"/>
          <p:cNvSpPr>
            <a:spLocks noGrp="1"/>
          </p:cNvSpPr>
          <p:nvPr>
            <p:ph type="sldNum" sz="quarter" idx="12"/>
          </p:nvPr>
        </p:nvSpPr>
        <p:spPr/>
        <p:txBody>
          <a:bodyPr/>
          <a:lstStyle/>
          <a:p>
            <a:fld id="{58ACF089-6BD9-4FF9-8F05-3BF27D933551}" type="slidenum">
              <a:rPr lang="cs-CZ" smtClean="0"/>
              <a:t>92</a:t>
            </a:fld>
            <a:endParaRPr lang="cs-CZ"/>
          </a:p>
        </p:txBody>
      </p:sp>
      <p:sp>
        <p:nvSpPr>
          <p:cNvPr id="5" name="TextovéPole 4"/>
          <p:cNvSpPr txBox="1"/>
          <p:nvPr/>
        </p:nvSpPr>
        <p:spPr>
          <a:xfrm>
            <a:off x="623392" y="1361478"/>
            <a:ext cx="10729191" cy="5940088"/>
          </a:xfrm>
          <a:prstGeom prst="rect">
            <a:avLst/>
          </a:prstGeom>
          <a:noFill/>
        </p:spPr>
        <p:txBody>
          <a:bodyPr wrap="square" rtlCol="0">
            <a:spAutoFit/>
          </a:bodyPr>
          <a:lstStyle>
            <a:defPPr>
              <a:defRPr lang="cs-CZ"/>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cs-CZ" sz="2000"/>
          </a:p>
          <a:p>
            <a:endParaRPr lang="cs-CZ" sz="2000"/>
          </a:p>
          <a:p>
            <a:endParaRPr lang="cs-CZ" sz="2000"/>
          </a:p>
          <a:p>
            <a:endParaRPr lang="cs-CZ" sz="2000"/>
          </a:p>
          <a:p>
            <a:endParaRPr lang="cs-CZ" sz="2000"/>
          </a:p>
          <a:p>
            <a:endParaRPr lang="cs-CZ" sz="2000"/>
          </a:p>
          <a:p>
            <a:endParaRPr lang="cs-CZ" sz="2000"/>
          </a:p>
          <a:p>
            <a:endParaRPr lang="cs-CZ" sz="2000"/>
          </a:p>
          <a:p>
            <a:endParaRPr lang="cs-CZ" sz="2000"/>
          </a:p>
          <a:p>
            <a:endParaRPr lang="cs-CZ" sz="2000"/>
          </a:p>
          <a:p>
            <a:endParaRPr lang="cs-CZ" sz="2000"/>
          </a:p>
          <a:p>
            <a:endParaRPr lang="cs-CZ" sz="2000">
              <a:latin typeface="Source Sans Pro Semibold" panose="020b0604020202020204" charset="-18"/>
              <a:cs typeface="Source Sans Pro Semibold" panose="020b0604020202020204" charset="0"/>
            </a:endParaRPr>
          </a:p>
          <a:p>
            <a:endParaRPr lang="cs-CZ" sz="2000">
              <a:latin typeface="Source Sans Pro Semibold" panose="020b0604020202020204" charset="-18"/>
              <a:cs typeface="Source Sans Pro Semibold" panose="020b0604020202020204" charset="0"/>
            </a:endParaRPr>
          </a:p>
          <a:p>
            <a:pPr>
              <a:defRPr/>
            </a:pPr>
            <a:r>
              <a:rPr lang="cs-CZ" altLang="cs-CZ" sz="2000">
                <a:latin typeface="Source Sans Pro Semibold" panose="020b0604020202020204" charset="-18"/>
                <a:cs typeface="Source Sans Pro Semibold" panose="020b0604020202020204" charset="0"/>
              </a:rPr>
              <a:t>U uzlů označených 15 jde o jedinou alternativu se součtem 15.</a:t>
            </a:r>
          </a:p>
          <a:p>
            <a:pPr>
              <a:defRPr/>
            </a:pPr>
            <a:r>
              <a:rPr lang="cs-CZ" altLang="cs-CZ" sz="2000">
                <a:latin typeface="Source Sans Pro Semibold" panose="020b0604020202020204" charset="-18"/>
                <a:cs typeface="Source Sans Pro Semibold" panose="020b0604020202020204" charset="0"/>
              </a:rPr>
              <a:t>U uzlu s označením 11 jsou dvě alternativy se součty 5+6  a 5+7, vybírá se menší se součtem 11 a označí se šipkou větev 5.</a:t>
            </a:r>
          </a:p>
          <a:p>
            <a:pPr>
              <a:defRPr/>
            </a:pPr>
            <a:r>
              <a:rPr lang="cs-CZ" altLang="cs-CZ" sz="2000">
                <a:latin typeface="Source Sans Pro Semibold" panose="020b0604020202020204" charset="-18"/>
                <a:cs typeface="Source Sans Pro Semibold" panose="020b0604020202020204" charset="0"/>
              </a:rPr>
              <a:t>Podobně se postupuje přes další diagonální uzly, ze kterých se do B lze dostat po 3, 4, … větvích</a:t>
            </a:r>
            <a:r>
              <a:rPr lang="cs-CZ" altLang="cs-CZ" sz="2000"/>
              <a:t>.</a:t>
            </a:r>
          </a:p>
          <a:p>
            <a:endParaRPr lang="en-US" sz="2000"/>
          </a:p>
        </p:txBody>
      </p:sp>
      <p:pic>
        <p:nvPicPr>
          <p:cNvPr id="7" name="Picture 6" descr="obr3"/>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a:xfrm>
            <a:off x="1145687" y="1341983"/>
            <a:ext cx="9630833" cy="39592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132036398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53" presetClass="entr" presetSubtype="16" dur="500" fill="hold" nodeType="clickEffect">
                                  <p:stCondLst>
                                    <p:cond delay="0"/>
                                  </p:stCondLst>
                                  <p:childTnLst>
                                    <p:set>
                                      <p:cBhvr>
                                        <p:cTn id="6" dur="1" fill="hold">
                                          <p:stCondLst>
                                            <p:cond delay="0"/>
                                          </p:stCondLst>
                                        </p:cTn>
                                        <p:tgtEl>
                                          <p:spTgt spid="5">
                                            <p:txEl>
                                              <p:pRg st="13" end="13"/>
                                            </p:txEl>
                                          </p:spTgt>
                                        </p:tgtEl>
                                        <p:attrNameLst>
                                          <p:attrName>style.visibility</p:attrName>
                                        </p:attrNameLst>
                                      </p:cBhvr>
                                      <p:to>
                                        <p:strVal val="visible"/>
                                      </p:to>
                                    </p:set>
                                    <p:anim calcmode="lin" valueType="num">
                                      <p:cBhvr>
                                        <p:cTn id="7" dur="500" fill="hold"/>
                                        <p:tgtEl>
                                          <p:spTgt spid="5">
                                            <p:txEl>
                                              <p:pRg st="13" end="13"/>
                                            </p:txEl>
                                          </p:spTgt>
                                        </p:tgtEl>
                                        <p:attrNameLst>
                                          <p:attrName>ppt_w</p:attrName>
                                        </p:attrNameLst>
                                      </p:cBhvr>
                                      <p:tavLst>
                                        <p:tav tm="0">
                                          <p:val>
                                            <p:fltVal val="0"/>
                                          </p:val>
                                        </p:tav>
                                        <p:tav tm="100000">
                                          <p:val>
                                            <p:strVal val="#ppt_w"/>
                                          </p:val>
                                        </p:tav>
                                      </p:tavLst>
                                    </p:anim>
                                    <p:anim calcmode="lin" valueType="num">
                                      <p:cBhvr>
                                        <p:cTn id="8" dur="500" fill="hold"/>
                                        <p:tgtEl>
                                          <p:spTgt spid="5">
                                            <p:txEl>
                                              <p:pRg st="13" end="13"/>
                                            </p:txEl>
                                          </p:spTgt>
                                        </p:tgtEl>
                                        <p:attrNameLst>
                                          <p:attrName>ppt_h</p:attrName>
                                        </p:attrNameLst>
                                      </p:cBhvr>
                                      <p:tavLst>
                                        <p:tav tm="0">
                                          <p:val>
                                            <p:fltVal val="0"/>
                                          </p:val>
                                        </p:tav>
                                        <p:tav tm="100000">
                                          <p:val>
                                            <p:strVal val="#ppt_h"/>
                                          </p:val>
                                        </p:tav>
                                      </p:tavLst>
                                    </p:anim>
                                    <p:animEffect transition="in" filter="fade">
                                      <p:cBhvr>
                                        <p:cTn id="9" dur="500"/>
                                        <p:tgtEl>
                                          <p:spTgt spid="5">
                                            <p:txEl>
                                              <p:pRg st="13" end="13"/>
                                            </p:txEl>
                                          </p:spTgt>
                                        </p:tgtEl>
                                      </p:cBhvr>
                                    </p:animEffect>
                                  </p:childTnLst>
                                </p:cTn>
                              </p:par>
                              <p:par>
                                <p:cTn id="10" presetID="53" presetClass="entr" presetSubtype="16" dur="500" fill="hold" nodeType="withEffect">
                                  <p:stCondLst>
                                    <p:cond delay="0"/>
                                  </p:stCondLst>
                                  <p:childTnLst>
                                    <p:set>
                                      <p:cBhvr>
                                        <p:cTn id="11" dur="1" fill="hold">
                                          <p:stCondLst>
                                            <p:cond delay="0"/>
                                          </p:stCondLst>
                                        </p:cTn>
                                        <p:tgtEl>
                                          <p:spTgt spid="5">
                                            <p:txEl>
                                              <p:pRg st="14" end="14"/>
                                            </p:txEl>
                                          </p:spTgt>
                                        </p:tgtEl>
                                        <p:attrNameLst>
                                          <p:attrName>style.visibility</p:attrName>
                                        </p:attrNameLst>
                                      </p:cBhvr>
                                      <p:to>
                                        <p:strVal val="visible"/>
                                      </p:to>
                                    </p:set>
                                    <p:anim calcmode="lin" valueType="num">
                                      <p:cBhvr>
                                        <p:cTn id="12" dur="500" fill="hold"/>
                                        <p:tgtEl>
                                          <p:spTgt spid="5">
                                            <p:txEl>
                                              <p:pRg st="14" end="14"/>
                                            </p:txEl>
                                          </p:spTgt>
                                        </p:tgtEl>
                                        <p:attrNameLst>
                                          <p:attrName>ppt_w</p:attrName>
                                        </p:attrNameLst>
                                      </p:cBhvr>
                                      <p:tavLst>
                                        <p:tav tm="0">
                                          <p:val>
                                            <p:fltVal val="0"/>
                                          </p:val>
                                        </p:tav>
                                        <p:tav tm="100000">
                                          <p:val>
                                            <p:strVal val="#ppt_w"/>
                                          </p:val>
                                        </p:tav>
                                      </p:tavLst>
                                    </p:anim>
                                    <p:anim calcmode="lin" valueType="num">
                                      <p:cBhvr>
                                        <p:cTn id="13" dur="500" fill="hold"/>
                                        <p:tgtEl>
                                          <p:spTgt spid="5">
                                            <p:txEl>
                                              <p:pRg st="14" end="14"/>
                                            </p:txEl>
                                          </p:spTgt>
                                        </p:tgtEl>
                                        <p:attrNameLst>
                                          <p:attrName>ppt_h</p:attrName>
                                        </p:attrNameLst>
                                      </p:cBhvr>
                                      <p:tavLst>
                                        <p:tav tm="0">
                                          <p:val>
                                            <p:fltVal val="0"/>
                                          </p:val>
                                        </p:tav>
                                        <p:tav tm="100000">
                                          <p:val>
                                            <p:strVal val="#ppt_h"/>
                                          </p:val>
                                        </p:tav>
                                      </p:tavLst>
                                    </p:anim>
                                    <p:animEffect transition="in" filter="fade">
                                      <p:cBhvr>
                                        <p:cTn id="14" dur="500"/>
                                        <p:tgtEl>
                                          <p:spTgt spid="5">
                                            <p:txEl>
                                              <p:pRg st="14" end="14"/>
                                            </p:txEl>
                                          </p:spTgt>
                                        </p:tgtEl>
                                      </p:cBhvr>
                                    </p:animEffect>
                                  </p:childTnLst>
                                </p:cTn>
                              </p:par>
                              <p:par>
                                <p:cTn id="15" presetID="53" presetClass="entr" presetSubtype="16" dur="500" fill="hold" nodeType="withEffect">
                                  <p:stCondLst>
                                    <p:cond delay="0"/>
                                  </p:stCondLst>
                                  <p:childTnLst>
                                    <p:set>
                                      <p:cBhvr>
                                        <p:cTn id="16" dur="1" fill="hold">
                                          <p:stCondLst>
                                            <p:cond delay="0"/>
                                          </p:stCondLst>
                                        </p:cTn>
                                        <p:tgtEl>
                                          <p:spTgt spid="5">
                                            <p:txEl>
                                              <p:pRg st="15" end="15"/>
                                            </p:txEl>
                                          </p:spTgt>
                                        </p:tgtEl>
                                        <p:attrNameLst>
                                          <p:attrName>style.visibility</p:attrName>
                                        </p:attrNameLst>
                                      </p:cBhvr>
                                      <p:to>
                                        <p:strVal val="visible"/>
                                      </p:to>
                                    </p:set>
                                    <p:anim calcmode="lin" valueType="num">
                                      <p:cBhvr>
                                        <p:cTn id="17" dur="500" fill="hold"/>
                                        <p:tgtEl>
                                          <p:spTgt spid="5">
                                            <p:txEl>
                                              <p:pRg st="15" end="15"/>
                                            </p:txEl>
                                          </p:spTgt>
                                        </p:tgtEl>
                                        <p:attrNameLst>
                                          <p:attrName>ppt_w</p:attrName>
                                        </p:attrNameLst>
                                      </p:cBhvr>
                                      <p:tavLst>
                                        <p:tav tm="0">
                                          <p:val>
                                            <p:fltVal val="0"/>
                                          </p:val>
                                        </p:tav>
                                        <p:tav tm="100000">
                                          <p:val>
                                            <p:strVal val="#ppt_w"/>
                                          </p:val>
                                        </p:tav>
                                      </p:tavLst>
                                    </p:anim>
                                    <p:anim calcmode="lin" valueType="num">
                                      <p:cBhvr>
                                        <p:cTn id="18" dur="500" fill="hold"/>
                                        <p:tgtEl>
                                          <p:spTgt spid="5">
                                            <p:txEl>
                                              <p:pRg st="15" end="15"/>
                                            </p:txEl>
                                          </p:spTgt>
                                        </p:tgtEl>
                                        <p:attrNameLst>
                                          <p:attrName>ppt_h</p:attrName>
                                        </p:attrNameLst>
                                      </p:cBhvr>
                                      <p:tavLst>
                                        <p:tav tm="0">
                                          <p:val>
                                            <p:fltVal val="0"/>
                                          </p:val>
                                        </p:tav>
                                        <p:tav tm="100000">
                                          <p:val>
                                            <p:strVal val="#ppt_h"/>
                                          </p:val>
                                        </p:tav>
                                      </p:tavLst>
                                    </p:anim>
                                    <p:animEffect transition="in" filter="fade">
                                      <p:cBhvr>
                                        <p:cTn id="19" dur="500"/>
                                        <p:tgtEl>
                                          <p:spTgt spid="5">
                                            <p:txEl>
                                              <p:pRg st="15" end="1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Nadpis 1"/>
          <p:cNvSpPr>
            <a:spLocks noGrp="1"/>
          </p:cNvSpPr>
          <p:nvPr>
            <p:ph type="title"/>
          </p:nvPr>
        </p:nvSpPr>
        <p:spPr/>
        <p:txBody>
          <a:bodyPr/>
          <a:lstStyle/>
          <a:p>
            <a:r>
              <a:rPr lang="cs-CZ">
                <a:solidFill>
                  <a:srgbClr val="C00000"/>
                </a:solidFill>
              </a:rPr>
              <a:t>Dynamické programování</a:t>
            </a:r>
            <a:endParaRPr lang="en-US">
              <a:solidFill>
                <a:srgbClr val="C00000"/>
              </a:solidFill>
            </a:endParaRPr>
          </a:p>
        </p:txBody>
      </p:sp>
      <p:sp>
        <p:nvSpPr>
          <p:cNvPr id="4" name="Zástupný symbol pro číslo snímku 3"/>
          <p:cNvSpPr>
            <a:spLocks noGrp="1"/>
          </p:cNvSpPr>
          <p:nvPr>
            <p:ph type="sldNum" sz="quarter" idx="12"/>
          </p:nvPr>
        </p:nvSpPr>
        <p:spPr/>
        <p:txBody>
          <a:bodyPr/>
          <a:lstStyle/>
          <a:p>
            <a:fld id="{58ACF089-6BD9-4FF9-8F05-3BF27D933551}" type="slidenum">
              <a:rPr lang="cs-CZ" smtClean="0"/>
              <a:t>93</a:t>
            </a:fld>
            <a:endParaRPr lang="cs-CZ"/>
          </a:p>
        </p:txBody>
      </p:sp>
      <p:sp>
        <p:nvSpPr>
          <p:cNvPr id="5" name="TextovéPole 4"/>
          <p:cNvSpPr txBox="1"/>
          <p:nvPr/>
        </p:nvSpPr>
        <p:spPr>
          <a:xfrm>
            <a:off x="1768735" y="1361478"/>
            <a:ext cx="8823997" cy="5632311"/>
          </a:xfrm>
          <a:prstGeom prst="rect">
            <a:avLst/>
          </a:prstGeom>
          <a:noFill/>
        </p:spPr>
        <p:txBody>
          <a:bodyPr wrap="square" rtlCol="0">
            <a:spAutoFit/>
          </a:bodyPr>
          <a:lstStyle>
            <a:defPPr>
              <a:defRPr lang="cs-CZ"/>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cs-CZ" sz="2000"/>
          </a:p>
          <a:p>
            <a:endParaRPr lang="cs-CZ" sz="2000"/>
          </a:p>
          <a:p>
            <a:endParaRPr lang="cs-CZ" sz="2000"/>
          </a:p>
          <a:p>
            <a:endParaRPr lang="cs-CZ" sz="2000"/>
          </a:p>
          <a:p>
            <a:endParaRPr lang="cs-CZ" sz="2000"/>
          </a:p>
          <a:p>
            <a:endParaRPr lang="cs-CZ" sz="2000"/>
          </a:p>
          <a:p>
            <a:endParaRPr lang="cs-CZ" sz="2000"/>
          </a:p>
          <a:p>
            <a:endParaRPr lang="cs-CZ" sz="2000"/>
          </a:p>
          <a:p>
            <a:endParaRPr lang="cs-CZ" sz="2000"/>
          </a:p>
          <a:p>
            <a:endParaRPr lang="cs-CZ" sz="2000"/>
          </a:p>
          <a:p>
            <a:endParaRPr lang="cs-CZ" sz="2000"/>
          </a:p>
          <a:p>
            <a:endParaRPr lang="cs-CZ" sz="2000"/>
          </a:p>
          <a:p>
            <a:endParaRPr lang="cs-CZ" sz="2000"/>
          </a:p>
          <a:p>
            <a:pPr>
              <a:defRPr/>
            </a:pPr>
            <a:r>
              <a:rPr lang="cs-CZ" altLang="cs-CZ" sz="2000">
                <a:latin typeface="Source Sans Pro Semibold" panose="020b0604020202020204" charset="-18"/>
                <a:cs typeface="Source Sans Pro Semibold" panose="020b0604020202020204" charset="0"/>
              </a:rPr>
              <a:t>Výsledné vyplnění až k počátečnímu bodu A, minimální součet je 46. </a:t>
            </a:r>
          </a:p>
          <a:p>
            <a:pPr>
              <a:defRPr/>
            </a:pPr>
            <a:r>
              <a:rPr lang="cs-CZ" altLang="cs-CZ" sz="2000">
                <a:latin typeface="Source Sans Pro Semibold" panose="020b0604020202020204" charset="-18"/>
                <a:cs typeface="Source Sans Pro Semibold" panose="020b0604020202020204" charset="0"/>
              </a:rPr>
              <a:t>Následuje zpětný chod po orientovaných šipkách (označeno barevně).</a:t>
            </a:r>
          </a:p>
          <a:p>
            <a:pPr>
              <a:defRPr/>
            </a:pPr>
            <a:r>
              <a:rPr lang="cs-CZ" altLang="cs-CZ" sz="2000">
                <a:latin typeface="Source Sans Pro Semibold" panose="020b0604020202020204" charset="-18"/>
                <a:cs typeface="Source Sans Pro Semibold" panose="020b0604020202020204" charset="0"/>
              </a:rPr>
              <a:t>Kontrola správnosti znamená, že součet po červených šipkách dá hodnotu 46.</a:t>
            </a:r>
          </a:p>
          <a:p>
            <a:endParaRPr lang="en-US" sz="2000"/>
          </a:p>
        </p:txBody>
      </p:sp>
      <p:pic>
        <p:nvPicPr>
          <p:cNvPr id="6" name="Picture 6" descr="obr4"/>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a:xfrm>
            <a:off x="1149920" y="1341983"/>
            <a:ext cx="9626600" cy="39592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cxnSp>
        <p:nvCxnSpPr>
          <p:cNvPr id="7" name="Přímá spojnice se šipkou 6"/>
          <p:cNvCxnSpPr/>
          <p:nvPr/>
        </p:nvCxnSpPr>
        <p:spPr>
          <a:xfrm flipH="1" flipV="1">
            <a:off x="3215680" y="4216944"/>
            <a:ext cx="0" cy="36004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8" name="Přímá spojnice se šipkou 7"/>
          <p:cNvCxnSpPr/>
          <p:nvPr/>
        </p:nvCxnSpPr>
        <p:spPr>
          <a:xfrm>
            <a:off x="3359696" y="4149080"/>
            <a:ext cx="432048" cy="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9" name="Přímá spojnice se šipkou 8"/>
          <p:cNvCxnSpPr/>
          <p:nvPr/>
        </p:nvCxnSpPr>
        <p:spPr>
          <a:xfrm>
            <a:off x="4295800" y="4172213"/>
            <a:ext cx="504056" cy="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10" name="Přímá spojnice se šipkou 9"/>
          <p:cNvCxnSpPr/>
          <p:nvPr/>
        </p:nvCxnSpPr>
        <p:spPr>
          <a:xfrm>
            <a:off x="5375920" y="3429000"/>
            <a:ext cx="432048" cy="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11" name="Přímá spojnice se šipkou 10"/>
          <p:cNvCxnSpPr/>
          <p:nvPr/>
        </p:nvCxnSpPr>
        <p:spPr>
          <a:xfrm>
            <a:off x="6384032" y="3422827"/>
            <a:ext cx="432048" cy="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12" name="Přímá spojnice se šipkou 11"/>
          <p:cNvCxnSpPr/>
          <p:nvPr/>
        </p:nvCxnSpPr>
        <p:spPr>
          <a:xfrm>
            <a:off x="7392144" y="3429000"/>
            <a:ext cx="432048" cy="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13" name="Přímá spojnice se šipkou 12"/>
          <p:cNvCxnSpPr/>
          <p:nvPr/>
        </p:nvCxnSpPr>
        <p:spPr>
          <a:xfrm>
            <a:off x="8328248" y="2708920"/>
            <a:ext cx="432048" cy="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14" name="Přímá spojnice se šipkou 13"/>
          <p:cNvCxnSpPr/>
          <p:nvPr/>
        </p:nvCxnSpPr>
        <p:spPr>
          <a:xfrm>
            <a:off x="9336360" y="1988840"/>
            <a:ext cx="432048" cy="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15" name="Přímá spojnice se šipkou 14"/>
          <p:cNvCxnSpPr/>
          <p:nvPr/>
        </p:nvCxnSpPr>
        <p:spPr>
          <a:xfrm flipH="1" flipV="1">
            <a:off x="5231904" y="3501008"/>
            <a:ext cx="0" cy="36004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16" name="Přímá spojnice se šipkou 15"/>
          <p:cNvCxnSpPr/>
          <p:nvPr/>
        </p:nvCxnSpPr>
        <p:spPr>
          <a:xfrm flipH="1" flipV="1">
            <a:off x="8184232" y="2780928"/>
            <a:ext cx="0" cy="36004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17" name="Přímá spojnice se šipkou 16"/>
          <p:cNvCxnSpPr/>
          <p:nvPr/>
        </p:nvCxnSpPr>
        <p:spPr>
          <a:xfrm flipH="1" flipV="1">
            <a:off x="9120336" y="2060848"/>
            <a:ext cx="0" cy="288032"/>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18" name="Přímá spojnice se šipkou 17"/>
          <p:cNvCxnSpPr/>
          <p:nvPr/>
        </p:nvCxnSpPr>
        <p:spPr>
          <a:xfrm>
            <a:off x="2423592" y="4941168"/>
            <a:ext cx="504056" cy="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2232119717"/>
      </p:ext>
    </p:extLst>
  </p:cSld>
  <p:clrMapOvr>
    <a:masterClrMapping/>
  </p:clrMapOvr>
  <p:transition/>
  <p:timing/>
</p:sld>
</file>

<file path=ppt/slides/slide9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Nadpis 1"/>
          <p:cNvSpPr>
            <a:spLocks noGrp="1"/>
          </p:cNvSpPr>
          <p:nvPr>
            <p:ph type="title"/>
          </p:nvPr>
        </p:nvSpPr>
        <p:spPr/>
        <p:txBody>
          <a:bodyPr/>
          <a:lstStyle/>
          <a:p>
            <a:r>
              <a:rPr lang="cs-CZ">
                <a:solidFill>
                  <a:srgbClr val="C00000"/>
                </a:solidFill>
              </a:rPr>
              <a:t>Dynamické programování</a:t>
            </a:r>
            <a:endParaRPr lang="en-US">
              <a:solidFill>
                <a:srgbClr val="C00000"/>
              </a:solidFill>
            </a:endParaRPr>
          </a:p>
        </p:txBody>
      </p:sp>
      <p:sp>
        <p:nvSpPr>
          <p:cNvPr id="4" name="Zástupný symbol pro číslo snímku 3"/>
          <p:cNvSpPr>
            <a:spLocks noGrp="1"/>
          </p:cNvSpPr>
          <p:nvPr>
            <p:ph type="sldNum" sz="quarter" idx="12"/>
          </p:nvPr>
        </p:nvSpPr>
        <p:spPr/>
        <p:txBody>
          <a:bodyPr/>
          <a:lstStyle/>
          <a:p>
            <a:fld id="{58ACF089-6BD9-4FF9-8F05-3BF27D933551}" type="slidenum">
              <a:rPr lang="cs-CZ" smtClean="0"/>
              <a:t>94</a:t>
            </a:fld>
            <a:endParaRPr lang="cs-CZ"/>
          </a:p>
        </p:txBody>
      </p:sp>
      <p:sp>
        <p:nvSpPr>
          <p:cNvPr id="5" name="TextovéPole 4"/>
          <p:cNvSpPr txBox="1"/>
          <p:nvPr/>
        </p:nvSpPr>
        <p:spPr>
          <a:xfrm>
            <a:off x="1768735" y="1361478"/>
            <a:ext cx="8823997" cy="1323439"/>
          </a:xfrm>
          <a:prstGeom prst="rect">
            <a:avLst/>
          </a:prstGeom>
          <a:noFill/>
        </p:spPr>
        <p:txBody>
          <a:bodyPr wrap="square" rtlCol="0">
            <a:spAutoFit/>
          </a:bodyPr>
          <a:lstStyle>
            <a:defPPr>
              <a:defRPr lang="cs-CZ"/>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cs-CZ" sz="2000">
                <a:latin typeface="Source Sans Pro Semibold" panose="020b0604020202020204" charset="-18"/>
                <a:cs typeface="Source Sans Pro Semibold" panose="020b0604020202020204" charset="0"/>
              </a:rPr>
              <a:t>Jiný příklad pravoúhlé sítě. Zeleně jsou ohodnoceny kolmé větve (hrany), černě vodorovné. </a:t>
            </a:r>
          </a:p>
          <a:p>
            <a:r>
              <a:rPr lang="cs-CZ" sz="2000">
                <a:latin typeface="Source Sans Pro Semibold" panose="020b0604020202020204" charset="-18"/>
                <a:cs typeface="Source Sans Pro Semibold" panose="020b0604020202020204" charset="0"/>
              </a:rPr>
              <a:t>Cílem je nalézt trajektorii z bodu A do bodu B s minimálním součtem.</a:t>
            </a:r>
          </a:p>
          <a:p>
            <a:r>
              <a:rPr lang="cs-CZ" sz="2000">
                <a:latin typeface="Source Sans Pro Semibold" panose="020b0604020202020204" charset="-18"/>
                <a:cs typeface="Source Sans Pro Semibold" panose="020b0604020202020204" charset="0"/>
              </a:rPr>
              <a:t>Výsledné řešení je označeno na dalším snímku s hodnotou 87.</a:t>
            </a:r>
            <a:endParaRPr lang="en-US" sz="2000">
              <a:latin typeface="Source Sans Pro Semibold" panose="020b0604020202020204" charset="-18"/>
              <a:cs typeface="Source Sans Pro Semibold" panose="020b0604020202020204" charset="0"/>
            </a:endParaRPr>
          </a:p>
        </p:txBody>
      </p:sp>
      <p:graphicFrame>
        <p:nvGraphicFramePr>
          <p:cNvPr id="7" name="Group 114"/>
          <p:cNvGraphicFramePr>
            <a:graphicFrameLocks noGrp="1"/>
          </p:cNvGraphicFramePr>
          <p:nvPr>
            <p:extLst>
              <p:ext uri="{D42A27DB-BD31-4B8C-83A1-F6EECF244321}">
                <p14:modId xmlns:p14="http://schemas.microsoft.com/office/powerpoint/2010/main" val="3533765375"/>
              </p:ext>
            </p:extLst>
          </p:nvPr>
        </p:nvGraphicFramePr>
        <p:xfrm>
          <a:off x="2351583" y="2924944"/>
          <a:ext cx="7488833" cy="2739942"/>
        </p:xfrm>
        <a:graphic>
          <a:graphicData uri="http://schemas.openxmlformats.org/drawingml/2006/table">
            <a:tbl>
              <a:tblPr/>
              <a:tblGrid>
                <a:gridCol w="559517">
                  <a:extLst>
                    <a:ext uri="{9D8B030D-6E8A-4147-A177-3AD203B41FA5}">
                      <a16:colId xmlns:a16="http://schemas.microsoft.com/office/drawing/2014/main" val="20000"/>
                    </a:ext>
                  </a:extLst>
                </a:gridCol>
                <a:gridCol w="785926">
                  <a:extLst>
                    <a:ext uri="{9D8B030D-6E8A-4147-A177-3AD203B41FA5}">
                      <a16:colId xmlns:a16="http://schemas.microsoft.com/office/drawing/2014/main" val="20001"/>
                    </a:ext>
                  </a:extLst>
                </a:gridCol>
                <a:gridCol w="569313">
                  <a:extLst>
                    <a:ext uri="{9D8B030D-6E8A-4147-A177-3AD203B41FA5}">
                      <a16:colId xmlns:a16="http://schemas.microsoft.com/office/drawing/2014/main" val="20002"/>
                    </a:ext>
                  </a:extLst>
                </a:gridCol>
                <a:gridCol w="510603">
                  <a:extLst>
                    <a:ext uri="{9D8B030D-6E8A-4147-A177-3AD203B41FA5}">
                      <a16:colId xmlns:a16="http://schemas.microsoft.com/office/drawing/2014/main" val="20003"/>
                    </a:ext>
                  </a:extLst>
                </a:gridCol>
                <a:gridCol w="553152">
                  <a:extLst>
                    <a:ext uri="{9D8B030D-6E8A-4147-A177-3AD203B41FA5}">
                      <a16:colId xmlns:a16="http://schemas.microsoft.com/office/drawing/2014/main" val="20004"/>
                    </a:ext>
                  </a:extLst>
                </a:gridCol>
                <a:gridCol w="477873">
                  <a:extLst>
                    <a:ext uri="{9D8B030D-6E8A-4147-A177-3AD203B41FA5}">
                      <a16:colId xmlns:a16="http://schemas.microsoft.com/office/drawing/2014/main" val="20005"/>
                    </a:ext>
                  </a:extLst>
                </a:gridCol>
                <a:gridCol w="510713">
                  <a:extLst>
                    <a:ext uri="{9D8B030D-6E8A-4147-A177-3AD203B41FA5}">
                      <a16:colId xmlns:a16="http://schemas.microsoft.com/office/drawing/2014/main" val="20006"/>
                    </a:ext>
                  </a:extLst>
                </a:gridCol>
                <a:gridCol w="641846">
                  <a:extLst>
                    <a:ext uri="{9D8B030D-6E8A-4147-A177-3AD203B41FA5}">
                      <a16:colId xmlns:a16="http://schemas.microsoft.com/office/drawing/2014/main" val="20007"/>
                    </a:ext>
                  </a:extLst>
                </a:gridCol>
                <a:gridCol w="503373">
                  <a:extLst>
                    <a:ext uri="{9D8B030D-6E8A-4147-A177-3AD203B41FA5}">
                      <a16:colId xmlns:a16="http://schemas.microsoft.com/office/drawing/2014/main" val="20008"/>
                    </a:ext>
                  </a:extLst>
                </a:gridCol>
                <a:gridCol w="649330">
                  <a:extLst>
                    <a:ext uri="{9D8B030D-6E8A-4147-A177-3AD203B41FA5}">
                      <a16:colId xmlns:a16="http://schemas.microsoft.com/office/drawing/2014/main" val="20009"/>
                    </a:ext>
                  </a:extLst>
                </a:gridCol>
                <a:gridCol w="518343">
                  <a:extLst>
                    <a:ext uri="{9D8B030D-6E8A-4147-A177-3AD203B41FA5}">
                      <a16:colId xmlns:a16="http://schemas.microsoft.com/office/drawing/2014/main" val="20010"/>
                    </a:ext>
                  </a:extLst>
                </a:gridCol>
                <a:gridCol w="634363">
                  <a:extLst>
                    <a:ext uri="{9D8B030D-6E8A-4147-A177-3AD203B41FA5}">
                      <a16:colId xmlns:a16="http://schemas.microsoft.com/office/drawing/2014/main" val="20011"/>
                    </a:ext>
                  </a:extLst>
                </a:gridCol>
                <a:gridCol w="574481">
                  <a:extLst>
                    <a:ext uri="{9D8B030D-6E8A-4147-A177-3AD203B41FA5}">
                      <a16:colId xmlns:a16="http://schemas.microsoft.com/office/drawing/2014/main" val="20012"/>
                    </a:ext>
                  </a:extLst>
                </a:gridCol>
              </a:tblGrid>
              <a:tr h="452374">
                <a:tc>
                  <a:txBody>
                    <a:bodyPr vert="horz" wrap="square"/>
                    <a:lstStyle/>
                    <a:p>
                      <a:pPr marL="0" marR="0" lvl="0" indent="0" algn="l" defTabSz="914400" rtl="0" eaLnBrk="1" fontAlgn="base" latinLnBrk="0" hangingPunct="1">
                        <a:lnSpc>
                          <a:spcPct val="100000"/>
                        </a:lnSpc>
                        <a:spcBef>
                          <a:spcPct val="20000"/>
                        </a:spcBef>
                        <a:spcAft>
                          <a:spcPct val="0"/>
                        </a:spcAft>
                        <a:buClrTx/>
                        <a:buSzTx/>
                        <a:buFontTx/>
                        <a:buNone/>
                      </a:pPr>
                      <a:endParaRPr kumimoji="0" lang="cs-CZ" sz="1600" b="0" i="0" u="none" strike="noStrike" cap="none" normalizeH="0" baseline="0">
                        <a:ln>
                          <a:noFill/>
                        </a:ln>
                        <a:solidFill>
                          <a:schemeClr val="accent3"/>
                        </a:solidFill>
                        <a:effectLst/>
                        <a:latin typeface="Arial"/>
                        <a:sym typeface="Symbol" pitchFamily="18" charset="2"/>
                      </a:endParaRPr>
                    </a:p>
                  </a:txBody>
                  <a:tcPr marL="121907" marR="121907" marT="45712" marB="45712" horzOverflow="overflow">
                    <a:lnL>
                      <a:noFill/>
                    </a:lnL>
                    <a:lnR>
                      <a:noFill/>
                    </a:lnR>
                    <a:lnT>
                      <a:noFill/>
                    </a:lnT>
                    <a:lnB>
                      <a:noFill/>
                    </a:lnB>
                    <a:lnTlToBr>
                      <a:noFill/>
                    </a:lnTlToBr>
                    <a:lnBlToTr>
                      <a:noFill/>
                    </a:lnBlToTr>
                    <a:noFill/>
                  </a:tcPr>
                </a:tc>
                <a:tc>
                  <a:txBody>
                    <a:bodyPr vert="horz" wrap="square"/>
                    <a:lstStyle/>
                    <a:p>
                      <a:pPr marL="0" marR="0" lvl="0" indent="0" algn="l" defTabSz="914400" rtl="0" eaLnBrk="1" fontAlgn="base" latinLnBrk="0" hangingPunct="1">
                        <a:lnSpc>
                          <a:spcPct val="100000"/>
                        </a:lnSpc>
                        <a:spcBef>
                          <a:spcPct val="20000"/>
                        </a:spcBef>
                        <a:spcAft>
                          <a:spcPct val="0"/>
                        </a:spcAft>
                        <a:buClrTx/>
                        <a:buSzTx/>
                        <a:buFontTx/>
                        <a:buNone/>
                      </a:pPr>
                      <a:r>
                        <a:rPr kumimoji="0" lang="cs-CZ" sz="1600" b="0" i="0" u="none" strike="noStrike" cap="none" normalizeH="0" baseline="0">
                          <a:ln>
                            <a:noFill/>
                          </a:ln>
                          <a:solidFill>
                            <a:schemeClr val="tx1"/>
                          </a:solidFill>
                          <a:effectLst/>
                          <a:latin typeface="Arial"/>
                          <a:sym typeface="Symbol" pitchFamily="18" charset="2"/>
                        </a:rPr>
                        <a:t>    11</a:t>
                      </a:r>
                    </a:p>
                  </a:txBody>
                  <a:tcPr marL="121907" marR="121907" marT="45712" marB="45712" anchor="b" horzOverflow="overflow">
                    <a:lnL>
                      <a:noFill/>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l" defTabSz="914400" rtl="0" eaLnBrk="1" fontAlgn="base" latinLnBrk="0" hangingPunct="1">
                        <a:lnSpc>
                          <a:spcPct val="100000"/>
                        </a:lnSpc>
                        <a:spcBef>
                          <a:spcPct val="20000"/>
                        </a:spcBef>
                        <a:spcAft>
                          <a:spcPct val="0"/>
                        </a:spcAft>
                        <a:buClrTx/>
                        <a:buSzTx/>
                        <a:buFontTx/>
                        <a:buNone/>
                      </a:pPr>
                      <a:endParaRPr kumimoji="0" lang="cs-CZ" sz="1600" b="0" i="0" u="none" strike="noStrike" cap="none" normalizeH="0" baseline="0">
                        <a:ln>
                          <a:noFill/>
                        </a:ln>
                        <a:solidFill>
                          <a:schemeClr val="accent3"/>
                        </a:solidFill>
                        <a:effectLst/>
                        <a:latin typeface="Arial"/>
                        <a:sym typeface="Symbol" pitchFamily="18" charset="2"/>
                      </a:endParaRPr>
                    </a:p>
                  </a:txBody>
                  <a:tcPr marL="121907" marR="121907" marT="45712" marB="45712" horzOverflow="overflow">
                    <a:lnL>
                      <a:noFill/>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l" defTabSz="914400" rtl="0" eaLnBrk="1" fontAlgn="base" latinLnBrk="0" hangingPunct="1">
                        <a:lnSpc>
                          <a:spcPct val="100000"/>
                        </a:lnSpc>
                        <a:spcBef>
                          <a:spcPct val="20000"/>
                        </a:spcBef>
                        <a:spcAft>
                          <a:spcPct val="0"/>
                        </a:spcAft>
                        <a:buClrTx/>
                        <a:buSzTx/>
                        <a:buFontTx/>
                        <a:buNone/>
                      </a:pPr>
                      <a:r>
                        <a:rPr kumimoji="0" lang="cs-CZ" sz="1600" b="0" i="0" u="none" strike="noStrike" cap="none" normalizeH="0" baseline="0">
                          <a:ln>
                            <a:noFill/>
                          </a:ln>
                          <a:solidFill>
                            <a:schemeClr val="tx1"/>
                          </a:solidFill>
                          <a:effectLst/>
                          <a:latin typeface="Arial"/>
                          <a:sym typeface="Symbol" pitchFamily="18" charset="2"/>
                        </a:rPr>
                        <a:t>13</a:t>
                      </a:r>
                    </a:p>
                  </a:txBody>
                  <a:tcPr marL="121907" marR="121907" marT="45712" marB="45712" anchor="b" horzOverflow="overflow">
                    <a:lnL>
                      <a:noFill/>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l" defTabSz="914400" rtl="0" eaLnBrk="1" fontAlgn="base" latinLnBrk="0" hangingPunct="1">
                        <a:lnSpc>
                          <a:spcPct val="100000"/>
                        </a:lnSpc>
                        <a:spcBef>
                          <a:spcPct val="20000"/>
                        </a:spcBef>
                        <a:spcAft>
                          <a:spcPct val="0"/>
                        </a:spcAft>
                        <a:buClrTx/>
                        <a:buSzTx/>
                        <a:buFontTx/>
                        <a:buNone/>
                      </a:pPr>
                      <a:endParaRPr kumimoji="0" lang="cs-CZ" sz="1600" b="0" i="0" u="none" strike="noStrike" cap="none" normalizeH="0" baseline="0">
                        <a:ln>
                          <a:noFill/>
                        </a:ln>
                        <a:solidFill>
                          <a:schemeClr val="accent3"/>
                        </a:solidFill>
                        <a:effectLst/>
                        <a:latin typeface="Arial"/>
                        <a:sym typeface="Symbol" pitchFamily="18" charset="2"/>
                      </a:endParaRPr>
                    </a:p>
                  </a:txBody>
                  <a:tcPr marL="121907" marR="121907" marT="45712" marB="45712" horzOverflow="overflow">
                    <a:lnL>
                      <a:noFill/>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l" defTabSz="914400" rtl="0" eaLnBrk="1" fontAlgn="base" latinLnBrk="0" hangingPunct="1">
                        <a:lnSpc>
                          <a:spcPct val="100000"/>
                        </a:lnSpc>
                        <a:spcBef>
                          <a:spcPct val="20000"/>
                        </a:spcBef>
                        <a:spcAft>
                          <a:spcPct val="0"/>
                        </a:spcAft>
                        <a:buClrTx/>
                        <a:buSzTx/>
                        <a:buFontTx/>
                        <a:buNone/>
                      </a:pPr>
                      <a:r>
                        <a:rPr kumimoji="0" lang="cs-CZ" sz="1600" b="0" i="0" u="none" strike="noStrike" cap="none" normalizeH="0" baseline="0">
                          <a:ln>
                            <a:noFill/>
                          </a:ln>
                          <a:solidFill>
                            <a:schemeClr val="tx1"/>
                          </a:solidFill>
                          <a:effectLst/>
                          <a:latin typeface="Arial"/>
                          <a:sym typeface="Symbol" pitchFamily="18" charset="2"/>
                        </a:rPr>
                        <a:t>12</a:t>
                      </a:r>
                    </a:p>
                  </a:txBody>
                  <a:tcPr marL="121907" marR="121907" marT="45712" marB="45712" anchor="b" horzOverflow="overflow">
                    <a:lnL>
                      <a:noFill/>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l" defTabSz="914400" rtl="0" eaLnBrk="1" fontAlgn="base" latinLnBrk="0" hangingPunct="1">
                        <a:lnSpc>
                          <a:spcPct val="100000"/>
                        </a:lnSpc>
                        <a:spcBef>
                          <a:spcPct val="20000"/>
                        </a:spcBef>
                        <a:spcAft>
                          <a:spcPct val="0"/>
                        </a:spcAft>
                        <a:buClrTx/>
                        <a:buSzTx/>
                        <a:buFontTx/>
                        <a:buNone/>
                      </a:pPr>
                      <a:endParaRPr kumimoji="0" lang="cs-CZ" sz="1600" b="0" i="0" u="none" strike="noStrike" cap="none" normalizeH="0" baseline="0">
                        <a:ln>
                          <a:noFill/>
                        </a:ln>
                        <a:solidFill>
                          <a:schemeClr val="accent3"/>
                        </a:solidFill>
                        <a:effectLst/>
                        <a:latin typeface="Arial"/>
                        <a:sym typeface="Symbol" pitchFamily="18" charset="2"/>
                      </a:endParaRPr>
                    </a:p>
                  </a:txBody>
                  <a:tcPr marL="121907" marR="121907" marT="45712" marB="45712" horzOverflow="overflow">
                    <a:lnL>
                      <a:noFill/>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l" defTabSz="914400" rtl="0" eaLnBrk="1" fontAlgn="base" latinLnBrk="0" hangingPunct="1">
                        <a:lnSpc>
                          <a:spcPct val="100000"/>
                        </a:lnSpc>
                        <a:spcBef>
                          <a:spcPct val="20000"/>
                        </a:spcBef>
                        <a:spcAft>
                          <a:spcPct val="0"/>
                        </a:spcAft>
                        <a:buClrTx/>
                        <a:buSzTx/>
                        <a:buFontTx/>
                        <a:buNone/>
                      </a:pPr>
                      <a:r>
                        <a:rPr kumimoji="0" lang="cs-CZ" sz="1600" b="0" i="0" u="none" strike="noStrike" cap="none" normalizeH="0" baseline="0">
                          <a:ln>
                            <a:noFill/>
                          </a:ln>
                          <a:solidFill>
                            <a:schemeClr val="tx1"/>
                          </a:solidFill>
                          <a:effectLst/>
                          <a:latin typeface="Arial"/>
                          <a:sym typeface="Symbol" pitchFamily="18" charset="2"/>
                        </a:rPr>
                        <a:t> 10</a:t>
                      </a:r>
                    </a:p>
                  </a:txBody>
                  <a:tcPr marL="121907" marR="121907" marT="45712" marB="45712" anchor="b" horzOverflow="overflow">
                    <a:lnL>
                      <a:noFill/>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l" defTabSz="914400" rtl="0" eaLnBrk="1" fontAlgn="base" latinLnBrk="0" hangingPunct="1">
                        <a:lnSpc>
                          <a:spcPct val="100000"/>
                        </a:lnSpc>
                        <a:spcBef>
                          <a:spcPct val="20000"/>
                        </a:spcBef>
                        <a:spcAft>
                          <a:spcPct val="0"/>
                        </a:spcAft>
                        <a:buClrTx/>
                        <a:buSzTx/>
                        <a:buFontTx/>
                        <a:buNone/>
                      </a:pPr>
                      <a:endParaRPr kumimoji="0" lang="cs-CZ" sz="1600" b="0" i="0" u="none" strike="noStrike" cap="none" normalizeH="0" baseline="0">
                        <a:ln>
                          <a:noFill/>
                        </a:ln>
                        <a:solidFill>
                          <a:schemeClr val="accent3"/>
                        </a:solidFill>
                        <a:effectLst/>
                        <a:latin typeface="Arial"/>
                        <a:sym typeface="Symbol" pitchFamily="18" charset="2"/>
                      </a:endParaRPr>
                    </a:p>
                  </a:txBody>
                  <a:tcPr marL="121907" marR="121907" marT="45712" marB="45712" horzOverflow="overflow">
                    <a:lnL>
                      <a:noFill/>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l" defTabSz="914400" rtl="0" eaLnBrk="1" fontAlgn="base" latinLnBrk="0" hangingPunct="1">
                        <a:lnSpc>
                          <a:spcPct val="100000"/>
                        </a:lnSpc>
                        <a:spcBef>
                          <a:spcPct val="20000"/>
                        </a:spcBef>
                        <a:spcAft>
                          <a:spcPct val="0"/>
                        </a:spcAft>
                        <a:buClrTx/>
                        <a:buSzTx/>
                        <a:buFontTx/>
                        <a:buNone/>
                      </a:pPr>
                      <a:r>
                        <a:rPr kumimoji="0" lang="cs-CZ" sz="1600" b="0" i="0" u="none" strike="noStrike" cap="none" normalizeH="0" baseline="0">
                          <a:ln>
                            <a:noFill/>
                          </a:ln>
                          <a:solidFill>
                            <a:schemeClr val="tx1"/>
                          </a:solidFill>
                          <a:effectLst/>
                          <a:latin typeface="Arial"/>
                          <a:sym typeface="Symbol" pitchFamily="18" charset="2"/>
                        </a:rPr>
                        <a:t>   8</a:t>
                      </a:r>
                    </a:p>
                  </a:txBody>
                  <a:tcPr marL="121907" marR="121907" marT="45712" marB="45712" anchor="b" horzOverflow="overflow">
                    <a:lnL>
                      <a:noFill/>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l" defTabSz="914400" rtl="0" eaLnBrk="1" fontAlgn="base" latinLnBrk="0" hangingPunct="1">
                        <a:lnSpc>
                          <a:spcPct val="100000"/>
                        </a:lnSpc>
                        <a:spcBef>
                          <a:spcPct val="20000"/>
                        </a:spcBef>
                        <a:spcAft>
                          <a:spcPct val="0"/>
                        </a:spcAft>
                        <a:buClrTx/>
                        <a:buSzTx/>
                        <a:buFontTx/>
                        <a:buNone/>
                      </a:pPr>
                      <a:endParaRPr kumimoji="0" lang="cs-CZ" sz="1600" b="0" i="0" u="none" strike="noStrike" cap="none" normalizeH="0" baseline="0">
                        <a:ln>
                          <a:noFill/>
                        </a:ln>
                        <a:solidFill>
                          <a:schemeClr val="accent3"/>
                        </a:solidFill>
                        <a:effectLst/>
                        <a:latin typeface="Arial"/>
                        <a:sym typeface="Symbol" pitchFamily="18" charset="2"/>
                      </a:endParaRPr>
                    </a:p>
                  </a:txBody>
                  <a:tcPr marL="121907" marR="121907" marT="45712" marB="45712" horzOverflow="overflow">
                    <a:lnL>
                      <a:noFill/>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l" defTabSz="914400" rtl="0" eaLnBrk="1" fontAlgn="base" latinLnBrk="0" hangingPunct="1">
                        <a:lnSpc>
                          <a:spcPct val="100000"/>
                        </a:lnSpc>
                        <a:spcBef>
                          <a:spcPct val="20000"/>
                        </a:spcBef>
                        <a:spcAft>
                          <a:spcPct val="0"/>
                        </a:spcAft>
                        <a:buClrTx/>
                        <a:buSzTx/>
                        <a:buFontTx/>
                        <a:buNone/>
                      </a:pPr>
                      <a:r>
                        <a:rPr kumimoji="0" lang="cs-CZ" sz="1600" b="0" i="0" u="none" strike="noStrike" cap="none" normalizeH="0" baseline="0">
                          <a:ln>
                            <a:noFill/>
                          </a:ln>
                          <a:solidFill>
                            <a:schemeClr val="tx1"/>
                          </a:solidFill>
                          <a:effectLst/>
                          <a:latin typeface="Arial"/>
                          <a:sym typeface="Symbol" pitchFamily="18" charset="2"/>
                        </a:rPr>
                        <a:t>    8</a:t>
                      </a:r>
                    </a:p>
                  </a:txBody>
                  <a:tcPr marL="121907" marR="121907" marT="45712" marB="45712" anchor="b" horzOverflow="overflow">
                    <a:lnL>
                      <a:noFill/>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l" defTabSz="914400" rtl="0" eaLnBrk="1" fontAlgn="base" latinLnBrk="0" hangingPunct="1">
                        <a:lnSpc>
                          <a:spcPct val="100000"/>
                        </a:lnSpc>
                        <a:spcBef>
                          <a:spcPct val="20000"/>
                        </a:spcBef>
                        <a:spcAft>
                          <a:spcPct val="0"/>
                        </a:spcAft>
                        <a:buClrTx/>
                        <a:buSzTx/>
                        <a:buFontTx/>
                        <a:buNone/>
                      </a:pPr>
                      <a:endParaRPr kumimoji="0" lang="cs-CZ" sz="1600" b="0" i="0" u="none" strike="noStrike" cap="none" normalizeH="0" baseline="0">
                        <a:ln>
                          <a:noFill/>
                        </a:ln>
                        <a:solidFill>
                          <a:schemeClr val="accent3"/>
                        </a:solidFill>
                        <a:effectLst/>
                        <a:latin typeface="Arial"/>
                        <a:sym typeface="Symbol" pitchFamily="18" charset="2"/>
                      </a:endParaRPr>
                    </a:p>
                  </a:txBody>
                  <a:tcPr marL="121907" marR="121907" marT="45712" marB="45712" horzOverflow="overflow">
                    <a:lnL>
                      <a:noFill/>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604866">
                <a:tc>
                  <a:txBody>
                    <a:bodyPr vert="horz" wrap="square"/>
                    <a:lstStyle/>
                    <a:p>
                      <a:pPr marL="0" marR="0" lvl="0" indent="0" algn="l" defTabSz="914400" rtl="0" eaLnBrk="1" fontAlgn="base" latinLnBrk="0" hangingPunct="1">
                        <a:lnSpc>
                          <a:spcPct val="100000"/>
                        </a:lnSpc>
                        <a:spcBef>
                          <a:spcPct val="20000"/>
                        </a:spcBef>
                        <a:spcAft>
                          <a:spcPct val="0"/>
                        </a:spcAft>
                        <a:buClrTx/>
                        <a:buSzTx/>
                        <a:buFontTx/>
                        <a:buNone/>
                      </a:pPr>
                      <a:r>
                        <a:rPr kumimoji="0" lang="cs-CZ" sz="1600" b="0" i="0" u="none" strike="noStrike" cap="none" normalizeH="0" baseline="0">
                          <a:ln>
                            <a:noFill/>
                          </a:ln>
                          <a:solidFill>
                            <a:schemeClr val="accent3"/>
                          </a:solidFill>
                          <a:effectLst/>
                          <a:latin typeface="Arial"/>
                          <a:sym typeface="Symbol" pitchFamily="18" charset="2"/>
                        </a:rPr>
                        <a:t>7</a:t>
                      </a:r>
                    </a:p>
                  </a:txBody>
                  <a:tcPr marL="121907" marR="121907" marT="45712" marB="45712"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vert="horz" wrap="square"/>
                    <a:lstStyle/>
                    <a:p>
                      <a:pPr marL="0" marR="0" lvl="0" indent="0" algn="l" defTabSz="914400" rtl="0" eaLnBrk="1" fontAlgn="base" latinLnBrk="0" hangingPunct="1">
                        <a:lnSpc>
                          <a:spcPct val="100000"/>
                        </a:lnSpc>
                        <a:spcBef>
                          <a:spcPct val="20000"/>
                        </a:spcBef>
                        <a:spcAft>
                          <a:spcPct val="0"/>
                        </a:spcAft>
                        <a:buClrTx/>
                        <a:buSzTx/>
                        <a:buFontTx/>
                        <a:buNone/>
                      </a:pPr>
                      <a:r>
                        <a:rPr kumimoji="0" lang="cs-CZ" sz="1600" b="0" i="0" u="none" strike="noStrike" cap="none" normalizeH="0" baseline="0">
                          <a:ln>
                            <a:noFill/>
                          </a:ln>
                          <a:solidFill>
                            <a:schemeClr val="tx1"/>
                          </a:solidFill>
                          <a:effectLst/>
                          <a:latin typeface="Arial"/>
                          <a:sym typeface="Symbol" pitchFamily="18" charset="2"/>
                        </a:rPr>
                        <a:t>     12</a:t>
                      </a:r>
                    </a:p>
                  </a:txBody>
                  <a:tcPr marL="121907" marR="121907" marT="45712" marB="45712" anchor="b"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l" defTabSz="914400" rtl="0" eaLnBrk="1" fontAlgn="base" latinLnBrk="0" hangingPunct="1">
                        <a:lnSpc>
                          <a:spcPct val="100000"/>
                        </a:lnSpc>
                        <a:spcBef>
                          <a:spcPct val="20000"/>
                        </a:spcBef>
                        <a:spcAft>
                          <a:spcPct val="0"/>
                        </a:spcAft>
                        <a:buClrTx/>
                        <a:buSzTx/>
                        <a:buFontTx/>
                        <a:buNone/>
                      </a:pPr>
                      <a:r>
                        <a:rPr kumimoji="0" lang="cs-CZ" sz="1600" b="0" i="0" u="none" strike="noStrike" cap="none" normalizeH="0" baseline="0">
                          <a:ln>
                            <a:noFill/>
                          </a:ln>
                          <a:solidFill>
                            <a:schemeClr val="accent3"/>
                          </a:solidFill>
                          <a:effectLst/>
                          <a:latin typeface="Arial"/>
                          <a:sym typeface="Symbol" pitchFamily="18" charset="2"/>
                        </a:rPr>
                        <a:t>   6</a:t>
                      </a:r>
                    </a:p>
                  </a:txBody>
                  <a:tcPr marL="121907" marR="121907" marT="45712" marB="45712"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l" defTabSz="914400" rtl="0" eaLnBrk="1" fontAlgn="base" latinLnBrk="0" hangingPunct="1">
                        <a:lnSpc>
                          <a:spcPct val="100000"/>
                        </a:lnSpc>
                        <a:spcBef>
                          <a:spcPct val="20000"/>
                        </a:spcBef>
                        <a:spcAft>
                          <a:spcPct val="0"/>
                        </a:spcAft>
                        <a:buClrTx/>
                        <a:buSzTx/>
                        <a:buFontTx/>
                        <a:buNone/>
                      </a:pPr>
                      <a:r>
                        <a:rPr kumimoji="0" lang="cs-CZ" sz="1600" b="0" i="0" u="none" strike="noStrike" cap="none" normalizeH="0" baseline="0">
                          <a:ln>
                            <a:noFill/>
                          </a:ln>
                          <a:solidFill>
                            <a:schemeClr val="tx1"/>
                          </a:solidFill>
                          <a:effectLst/>
                          <a:latin typeface="Arial"/>
                          <a:sym typeface="Symbol" pitchFamily="18" charset="2"/>
                        </a:rPr>
                        <a:t>   13</a:t>
                      </a:r>
                    </a:p>
                  </a:txBody>
                  <a:tcPr marL="121907" marR="121907" marT="45712" marB="45712" anchor="b"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l" defTabSz="914400" rtl="0" eaLnBrk="1" fontAlgn="base" latinLnBrk="0" hangingPunct="1">
                        <a:lnSpc>
                          <a:spcPct val="100000"/>
                        </a:lnSpc>
                        <a:spcBef>
                          <a:spcPct val="20000"/>
                        </a:spcBef>
                        <a:spcAft>
                          <a:spcPct val="0"/>
                        </a:spcAft>
                        <a:buClrTx/>
                        <a:buSzTx/>
                        <a:buFontTx/>
                        <a:buNone/>
                      </a:pPr>
                      <a:r>
                        <a:rPr kumimoji="0" lang="cs-CZ" sz="1600" b="0" i="0" u="none" strike="noStrike" cap="none" normalizeH="0" baseline="0">
                          <a:ln>
                            <a:noFill/>
                          </a:ln>
                          <a:solidFill>
                            <a:schemeClr val="accent3"/>
                          </a:solidFill>
                          <a:effectLst/>
                          <a:latin typeface="Arial"/>
                          <a:sym typeface="Symbol" pitchFamily="18" charset="2"/>
                        </a:rPr>
                        <a:t>   8</a:t>
                      </a:r>
                    </a:p>
                  </a:txBody>
                  <a:tcPr marL="121907" marR="121907" marT="45712" marB="45712"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l" defTabSz="914400" rtl="0" eaLnBrk="1" fontAlgn="base" latinLnBrk="0" hangingPunct="1">
                        <a:lnSpc>
                          <a:spcPct val="100000"/>
                        </a:lnSpc>
                        <a:spcBef>
                          <a:spcPct val="20000"/>
                        </a:spcBef>
                        <a:spcAft>
                          <a:spcPct val="0"/>
                        </a:spcAft>
                        <a:buClrTx/>
                        <a:buSzTx/>
                        <a:buFontTx/>
                        <a:buNone/>
                      </a:pPr>
                      <a:r>
                        <a:rPr kumimoji="0" lang="cs-CZ" sz="1600" b="0" i="0" u="none" strike="noStrike" cap="none" normalizeH="0" baseline="0">
                          <a:ln>
                            <a:noFill/>
                          </a:ln>
                          <a:solidFill>
                            <a:schemeClr val="tx1"/>
                          </a:solidFill>
                          <a:effectLst/>
                          <a:latin typeface="Arial"/>
                          <a:sym typeface="Symbol" pitchFamily="18" charset="2"/>
                        </a:rPr>
                        <a:t>   12</a:t>
                      </a:r>
                    </a:p>
                  </a:txBody>
                  <a:tcPr marL="121907" marR="121907" marT="45712" marB="45712" anchor="b"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l" defTabSz="914400" rtl="0" eaLnBrk="1" fontAlgn="base" latinLnBrk="0" hangingPunct="1">
                        <a:lnSpc>
                          <a:spcPct val="100000"/>
                        </a:lnSpc>
                        <a:spcBef>
                          <a:spcPct val="20000"/>
                        </a:spcBef>
                        <a:spcAft>
                          <a:spcPct val="0"/>
                        </a:spcAft>
                        <a:buClrTx/>
                        <a:buSzTx/>
                        <a:buFontTx/>
                        <a:buNone/>
                      </a:pPr>
                      <a:r>
                        <a:rPr kumimoji="0" lang="cs-CZ" sz="1600" b="0" i="0" u="none" strike="noStrike" cap="none" normalizeH="0" baseline="0">
                          <a:ln>
                            <a:noFill/>
                          </a:ln>
                          <a:solidFill>
                            <a:schemeClr val="accent3"/>
                          </a:solidFill>
                          <a:effectLst/>
                          <a:latin typeface="Arial"/>
                          <a:sym typeface="Symbol" pitchFamily="18" charset="2"/>
                        </a:rPr>
                        <a:t>  7</a:t>
                      </a:r>
                    </a:p>
                  </a:txBody>
                  <a:tcPr marL="121907" marR="121907" marT="45712" marB="45712"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l" defTabSz="914400" rtl="0" eaLnBrk="1" fontAlgn="base" latinLnBrk="0" hangingPunct="1">
                        <a:lnSpc>
                          <a:spcPct val="100000"/>
                        </a:lnSpc>
                        <a:spcBef>
                          <a:spcPct val="20000"/>
                        </a:spcBef>
                        <a:spcAft>
                          <a:spcPct val="0"/>
                        </a:spcAft>
                        <a:buClrTx/>
                        <a:buSzTx/>
                        <a:buFontTx/>
                        <a:buNone/>
                      </a:pPr>
                      <a:r>
                        <a:rPr kumimoji="0" lang="cs-CZ" sz="1600" b="0" i="0" u="none" strike="noStrike" cap="none" normalizeH="0" baseline="0">
                          <a:ln>
                            <a:noFill/>
                          </a:ln>
                          <a:solidFill>
                            <a:schemeClr val="tx1"/>
                          </a:solidFill>
                          <a:effectLst/>
                          <a:latin typeface="Arial"/>
                          <a:sym typeface="Symbol" pitchFamily="18" charset="2"/>
                        </a:rPr>
                        <a:t>10</a:t>
                      </a:r>
                    </a:p>
                  </a:txBody>
                  <a:tcPr marL="121907" marR="121907" marT="45712" marB="45712" anchor="b"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l" defTabSz="914400" rtl="0" eaLnBrk="1" fontAlgn="base" latinLnBrk="0" hangingPunct="1">
                        <a:lnSpc>
                          <a:spcPct val="100000"/>
                        </a:lnSpc>
                        <a:spcBef>
                          <a:spcPct val="20000"/>
                        </a:spcBef>
                        <a:spcAft>
                          <a:spcPct val="0"/>
                        </a:spcAft>
                        <a:buClrTx/>
                        <a:buSzTx/>
                        <a:buFontTx/>
                        <a:buNone/>
                      </a:pPr>
                      <a:r>
                        <a:rPr kumimoji="0" lang="cs-CZ" sz="1600" b="0" i="0" u="none" strike="noStrike" cap="none" normalizeH="0" baseline="0">
                          <a:ln>
                            <a:noFill/>
                          </a:ln>
                          <a:solidFill>
                            <a:schemeClr val="accent3"/>
                          </a:solidFill>
                          <a:effectLst/>
                          <a:latin typeface="Arial"/>
                          <a:sym typeface="Symbol" pitchFamily="18" charset="2"/>
                        </a:rPr>
                        <a:t>  8</a:t>
                      </a:r>
                    </a:p>
                  </a:txBody>
                  <a:tcPr marL="121907" marR="121907" marT="45712" marB="45712"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l" defTabSz="914400" rtl="0" eaLnBrk="1" fontAlgn="base" latinLnBrk="0" hangingPunct="1">
                        <a:lnSpc>
                          <a:spcPct val="100000"/>
                        </a:lnSpc>
                        <a:spcBef>
                          <a:spcPct val="20000"/>
                        </a:spcBef>
                        <a:spcAft>
                          <a:spcPct val="0"/>
                        </a:spcAft>
                        <a:buClrTx/>
                        <a:buSzTx/>
                        <a:buFontTx/>
                        <a:buNone/>
                      </a:pPr>
                      <a:r>
                        <a:rPr kumimoji="0" lang="cs-CZ" sz="1600" b="0" i="0" u="none" strike="noStrike" cap="none" normalizeH="0" baseline="0">
                          <a:ln>
                            <a:noFill/>
                          </a:ln>
                          <a:solidFill>
                            <a:schemeClr val="tx1"/>
                          </a:solidFill>
                          <a:effectLst/>
                          <a:latin typeface="Arial"/>
                          <a:sym typeface="Symbol" pitchFamily="18" charset="2"/>
                        </a:rPr>
                        <a:t>  7</a:t>
                      </a:r>
                    </a:p>
                  </a:txBody>
                  <a:tcPr marL="121907" marR="121907" marT="45712" marB="45712" anchor="b"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l" defTabSz="914400" rtl="0" eaLnBrk="1" fontAlgn="base" latinLnBrk="0" hangingPunct="1">
                        <a:lnSpc>
                          <a:spcPct val="100000"/>
                        </a:lnSpc>
                        <a:spcBef>
                          <a:spcPct val="20000"/>
                        </a:spcBef>
                        <a:spcAft>
                          <a:spcPct val="0"/>
                        </a:spcAft>
                        <a:buClrTx/>
                        <a:buSzTx/>
                        <a:buFontTx/>
                        <a:buNone/>
                      </a:pPr>
                      <a:r>
                        <a:rPr kumimoji="0" lang="cs-CZ" sz="1600" b="0" i="0" u="none" strike="noStrike" cap="none" normalizeH="0" baseline="0">
                          <a:ln>
                            <a:noFill/>
                          </a:ln>
                          <a:solidFill>
                            <a:schemeClr val="accent3"/>
                          </a:solidFill>
                          <a:effectLst/>
                          <a:latin typeface="Arial"/>
                          <a:sym typeface="Symbol" pitchFamily="18" charset="2"/>
                        </a:rPr>
                        <a:t>10</a:t>
                      </a:r>
                    </a:p>
                  </a:txBody>
                  <a:tcPr marL="121907" marR="121907" marT="45712" marB="45712"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l" defTabSz="914400" rtl="0" eaLnBrk="1" fontAlgn="base" latinLnBrk="0" hangingPunct="1">
                        <a:lnSpc>
                          <a:spcPct val="100000"/>
                        </a:lnSpc>
                        <a:spcBef>
                          <a:spcPct val="20000"/>
                        </a:spcBef>
                        <a:spcAft>
                          <a:spcPct val="0"/>
                        </a:spcAft>
                        <a:buClrTx/>
                        <a:buSzTx/>
                        <a:buFontTx/>
                        <a:buNone/>
                      </a:pPr>
                      <a:r>
                        <a:rPr kumimoji="0" lang="cs-CZ" sz="1600" b="0" i="0" u="none" strike="noStrike" cap="none" normalizeH="0" baseline="0">
                          <a:ln>
                            <a:noFill/>
                          </a:ln>
                          <a:solidFill>
                            <a:schemeClr val="tx1"/>
                          </a:solidFill>
                          <a:effectLst/>
                          <a:latin typeface="Arial"/>
                          <a:sym typeface="Symbol" pitchFamily="18" charset="2"/>
                        </a:rPr>
                        <a:t>  13</a:t>
                      </a:r>
                    </a:p>
                  </a:txBody>
                  <a:tcPr marL="121907" marR="121907" marT="45712" marB="45712" anchor="b"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l" defTabSz="914400" rtl="0" eaLnBrk="1" fontAlgn="base" latinLnBrk="0" hangingPunct="1">
                        <a:lnSpc>
                          <a:spcPct val="100000"/>
                        </a:lnSpc>
                        <a:spcBef>
                          <a:spcPct val="20000"/>
                        </a:spcBef>
                        <a:spcAft>
                          <a:spcPct val="0"/>
                        </a:spcAft>
                        <a:buClrTx/>
                        <a:buSzTx/>
                        <a:buFontTx/>
                        <a:buNone/>
                      </a:pPr>
                      <a:r>
                        <a:rPr kumimoji="0" lang="cs-CZ" sz="1600" b="0" i="0" u="none" strike="noStrike" cap="none" normalizeH="0" baseline="0">
                          <a:ln>
                            <a:noFill/>
                          </a:ln>
                          <a:solidFill>
                            <a:schemeClr val="accent3"/>
                          </a:solidFill>
                          <a:effectLst/>
                          <a:latin typeface="Arial"/>
                          <a:sym typeface="Symbol" pitchFamily="18" charset="2"/>
                        </a:rPr>
                        <a:t>  11</a:t>
                      </a:r>
                    </a:p>
                  </a:txBody>
                  <a:tcPr marL="121907" marR="121907" marT="45712" marB="45712"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12157">
                <a:tc>
                  <a:txBody>
                    <a:bodyPr vert="horz" wrap="square"/>
                    <a:lstStyle/>
                    <a:p>
                      <a:pPr marL="0" marR="0" lvl="0" indent="0" algn="l" defTabSz="914400" rtl="0" eaLnBrk="1" fontAlgn="base" latinLnBrk="0" hangingPunct="1">
                        <a:lnSpc>
                          <a:spcPct val="100000"/>
                        </a:lnSpc>
                        <a:spcBef>
                          <a:spcPct val="20000"/>
                        </a:spcBef>
                        <a:spcAft>
                          <a:spcPct val="0"/>
                        </a:spcAft>
                        <a:buClrTx/>
                        <a:buSzTx/>
                        <a:buFontTx/>
                        <a:buNone/>
                      </a:pPr>
                      <a:r>
                        <a:rPr kumimoji="0" lang="cs-CZ" sz="1600" b="0" i="0" u="none" strike="noStrike" cap="none" normalizeH="0" baseline="0">
                          <a:ln>
                            <a:noFill/>
                          </a:ln>
                          <a:solidFill>
                            <a:schemeClr val="accent3"/>
                          </a:solidFill>
                          <a:effectLst/>
                          <a:latin typeface="Arial"/>
                          <a:sym typeface="Symbol" pitchFamily="18" charset="2"/>
                        </a:rPr>
                        <a:t>8</a:t>
                      </a:r>
                    </a:p>
                  </a:txBody>
                  <a:tcPr marL="121907" marR="121907" marT="45712" marB="45712"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vert="horz" wrap="square"/>
                    <a:lstStyle/>
                    <a:p>
                      <a:pPr marL="0" marR="0" lvl="0" indent="0" algn="l" defTabSz="914400" rtl="0" eaLnBrk="1" fontAlgn="base" latinLnBrk="0" hangingPunct="1">
                        <a:lnSpc>
                          <a:spcPct val="100000"/>
                        </a:lnSpc>
                        <a:spcBef>
                          <a:spcPct val="20000"/>
                        </a:spcBef>
                        <a:spcAft>
                          <a:spcPct val="0"/>
                        </a:spcAft>
                        <a:buClrTx/>
                        <a:buSzTx/>
                        <a:buFontTx/>
                        <a:buNone/>
                      </a:pPr>
                      <a:r>
                        <a:rPr kumimoji="0" lang="cs-CZ" sz="1600" b="0" i="0" u="none" strike="noStrike" cap="none" normalizeH="0" baseline="0">
                          <a:ln>
                            <a:noFill/>
                          </a:ln>
                          <a:solidFill>
                            <a:schemeClr val="tx1"/>
                          </a:solidFill>
                          <a:effectLst/>
                          <a:latin typeface="Arial"/>
                          <a:sym typeface="Symbol" pitchFamily="18" charset="2"/>
                        </a:rPr>
                        <a:t>    10</a:t>
                      </a:r>
                    </a:p>
                  </a:txBody>
                  <a:tcPr marL="121907" marR="121907" marT="45712" marB="45712" anchor="b"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l" defTabSz="914400" rtl="0" eaLnBrk="1" fontAlgn="base" latinLnBrk="0" hangingPunct="1">
                        <a:lnSpc>
                          <a:spcPct val="100000"/>
                        </a:lnSpc>
                        <a:spcBef>
                          <a:spcPct val="20000"/>
                        </a:spcBef>
                        <a:spcAft>
                          <a:spcPct val="0"/>
                        </a:spcAft>
                        <a:buClrTx/>
                        <a:buSzTx/>
                        <a:buFontTx/>
                        <a:buNone/>
                      </a:pPr>
                      <a:r>
                        <a:rPr kumimoji="0" lang="cs-CZ" sz="1600" b="0" i="0" u="none" strike="noStrike" cap="none" normalizeH="0" baseline="0">
                          <a:ln>
                            <a:noFill/>
                          </a:ln>
                          <a:solidFill>
                            <a:schemeClr val="accent3"/>
                          </a:solidFill>
                          <a:effectLst/>
                          <a:latin typeface="Arial"/>
                          <a:sym typeface="Symbol" pitchFamily="18" charset="2"/>
                        </a:rPr>
                        <a:t>   7</a:t>
                      </a:r>
                    </a:p>
                  </a:txBody>
                  <a:tcPr marL="121907" marR="121907" marT="45712" marB="45712"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l" defTabSz="914400" rtl="0" eaLnBrk="1" fontAlgn="base" latinLnBrk="0" hangingPunct="1">
                        <a:lnSpc>
                          <a:spcPct val="100000"/>
                        </a:lnSpc>
                        <a:spcBef>
                          <a:spcPct val="20000"/>
                        </a:spcBef>
                        <a:spcAft>
                          <a:spcPct val="0"/>
                        </a:spcAft>
                        <a:buClrTx/>
                        <a:buSzTx/>
                        <a:buFontTx/>
                        <a:buNone/>
                      </a:pPr>
                      <a:r>
                        <a:rPr kumimoji="0" lang="cs-CZ" sz="1600" b="0" i="0" u="none" strike="noStrike" cap="none" normalizeH="0" baseline="0">
                          <a:ln>
                            <a:noFill/>
                          </a:ln>
                          <a:solidFill>
                            <a:schemeClr val="tx1"/>
                          </a:solidFill>
                          <a:effectLst/>
                          <a:latin typeface="Arial"/>
                          <a:sym typeface="Symbol" pitchFamily="18" charset="2"/>
                        </a:rPr>
                        <a:t>  8</a:t>
                      </a:r>
                    </a:p>
                  </a:txBody>
                  <a:tcPr marL="121907" marR="121907" marT="45712" marB="45712" anchor="b"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l" defTabSz="914400" rtl="0" eaLnBrk="1" fontAlgn="base" latinLnBrk="0" hangingPunct="1">
                        <a:lnSpc>
                          <a:spcPct val="100000"/>
                        </a:lnSpc>
                        <a:spcBef>
                          <a:spcPct val="20000"/>
                        </a:spcBef>
                        <a:spcAft>
                          <a:spcPct val="0"/>
                        </a:spcAft>
                        <a:buClrTx/>
                        <a:buSzTx/>
                        <a:buFontTx/>
                        <a:buNone/>
                      </a:pPr>
                      <a:r>
                        <a:rPr kumimoji="0" lang="cs-CZ" sz="1600" b="0" i="0" u="none" strike="noStrike" cap="none" normalizeH="0" baseline="0">
                          <a:ln>
                            <a:noFill/>
                          </a:ln>
                          <a:solidFill>
                            <a:schemeClr val="accent3"/>
                          </a:solidFill>
                          <a:effectLst/>
                          <a:latin typeface="Arial"/>
                          <a:sym typeface="Symbol" pitchFamily="18" charset="2"/>
                        </a:rPr>
                        <a:t>   8</a:t>
                      </a:r>
                    </a:p>
                  </a:txBody>
                  <a:tcPr marL="121907" marR="121907" marT="45712" marB="45712"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l" defTabSz="914400" rtl="0" eaLnBrk="1" fontAlgn="base" latinLnBrk="0" hangingPunct="1">
                        <a:lnSpc>
                          <a:spcPct val="100000"/>
                        </a:lnSpc>
                        <a:spcBef>
                          <a:spcPct val="20000"/>
                        </a:spcBef>
                        <a:spcAft>
                          <a:spcPct val="0"/>
                        </a:spcAft>
                        <a:buClrTx/>
                        <a:buSzTx/>
                        <a:buFontTx/>
                        <a:buNone/>
                      </a:pPr>
                      <a:r>
                        <a:rPr kumimoji="0" lang="cs-CZ" sz="1600" b="0" i="0" u="none" strike="noStrike" cap="none" normalizeH="0" baseline="0">
                          <a:ln>
                            <a:noFill/>
                          </a:ln>
                          <a:solidFill>
                            <a:schemeClr val="tx1"/>
                          </a:solidFill>
                          <a:effectLst/>
                          <a:latin typeface="Arial"/>
                          <a:sym typeface="Symbol" pitchFamily="18" charset="2"/>
                        </a:rPr>
                        <a:t>9</a:t>
                      </a:r>
                    </a:p>
                  </a:txBody>
                  <a:tcPr marL="121907" marR="121907" marT="45712" marB="45712" anchor="b"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l" defTabSz="914400" rtl="0" eaLnBrk="1" fontAlgn="base" latinLnBrk="0" hangingPunct="1">
                        <a:lnSpc>
                          <a:spcPct val="100000"/>
                        </a:lnSpc>
                        <a:spcBef>
                          <a:spcPct val="20000"/>
                        </a:spcBef>
                        <a:spcAft>
                          <a:spcPct val="0"/>
                        </a:spcAft>
                        <a:buClrTx/>
                        <a:buSzTx/>
                        <a:buFontTx/>
                        <a:buNone/>
                      </a:pPr>
                      <a:r>
                        <a:rPr kumimoji="0" lang="cs-CZ" sz="1600" b="0" i="0" u="none" strike="noStrike" cap="none" normalizeH="0" baseline="0">
                          <a:ln>
                            <a:noFill/>
                          </a:ln>
                          <a:solidFill>
                            <a:schemeClr val="accent3"/>
                          </a:solidFill>
                          <a:effectLst/>
                          <a:latin typeface="Arial"/>
                          <a:sym typeface="Symbol" pitchFamily="18" charset="2"/>
                        </a:rPr>
                        <a:t>  9</a:t>
                      </a:r>
                    </a:p>
                  </a:txBody>
                  <a:tcPr marL="121907" marR="121907" marT="45712" marB="45712"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l" defTabSz="914400" rtl="0" eaLnBrk="1" fontAlgn="base" latinLnBrk="0" hangingPunct="1">
                        <a:lnSpc>
                          <a:spcPct val="100000"/>
                        </a:lnSpc>
                        <a:spcBef>
                          <a:spcPct val="20000"/>
                        </a:spcBef>
                        <a:spcAft>
                          <a:spcPct val="0"/>
                        </a:spcAft>
                        <a:buClrTx/>
                        <a:buSzTx/>
                        <a:buFontTx/>
                        <a:buNone/>
                      </a:pPr>
                      <a:r>
                        <a:rPr kumimoji="0" lang="cs-CZ" sz="1600" b="0" i="0" u="none" strike="noStrike" cap="none" normalizeH="0" baseline="0">
                          <a:ln>
                            <a:noFill/>
                          </a:ln>
                          <a:solidFill>
                            <a:schemeClr val="tx1"/>
                          </a:solidFill>
                          <a:effectLst/>
                          <a:latin typeface="Arial"/>
                          <a:sym typeface="Symbol" pitchFamily="18" charset="2"/>
                        </a:rPr>
                        <a:t>8</a:t>
                      </a:r>
                    </a:p>
                  </a:txBody>
                  <a:tcPr marL="121907" marR="121907" marT="45712" marB="45712" anchor="b"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l" defTabSz="914400" rtl="0" eaLnBrk="1" fontAlgn="base" latinLnBrk="0" hangingPunct="1">
                        <a:lnSpc>
                          <a:spcPct val="100000"/>
                        </a:lnSpc>
                        <a:spcBef>
                          <a:spcPct val="20000"/>
                        </a:spcBef>
                        <a:spcAft>
                          <a:spcPct val="0"/>
                        </a:spcAft>
                        <a:buClrTx/>
                        <a:buSzTx/>
                        <a:buFontTx/>
                        <a:buNone/>
                      </a:pPr>
                      <a:r>
                        <a:rPr kumimoji="0" lang="cs-CZ" sz="1600" b="0" i="0" u="none" strike="noStrike" cap="none" normalizeH="0" baseline="0">
                          <a:ln>
                            <a:noFill/>
                          </a:ln>
                          <a:solidFill>
                            <a:schemeClr val="accent3"/>
                          </a:solidFill>
                          <a:effectLst/>
                          <a:latin typeface="Arial"/>
                          <a:sym typeface="Symbol" pitchFamily="18" charset="2"/>
                        </a:rPr>
                        <a:t>  9</a:t>
                      </a:r>
                    </a:p>
                  </a:txBody>
                  <a:tcPr marL="121907" marR="121907" marT="45712" marB="45712"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l" defTabSz="914400" rtl="0" eaLnBrk="1" fontAlgn="base" latinLnBrk="0" hangingPunct="1">
                        <a:lnSpc>
                          <a:spcPct val="100000"/>
                        </a:lnSpc>
                        <a:spcBef>
                          <a:spcPct val="20000"/>
                        </a:spcBef>
                        <a:spcAft>
                          <a:spcPct val="0"/>
                        </a:spcAft>
                        <a:buClrTx/>
                        <a:buSzTx/>
                        <a:buFontTx/>
                        <a:buNone/>
                      </a:pPr>
                      <a:r>
                        <a:rPr kumimoji="0" lang="cs-CZ" sz="1600" b="0" i="0" u="none" strike="noStrike" cap="none" normalizeH="0" baseline="0">
                          <a:ln>
                            <a:noFill/>
                          </a:ln>
                          <a:solidFill>
                            <a:schemeClr val="tx1"/>
                          </a:solidFill>
                          <a:effectLst/>
                          <a:latin typeface="Arial"/>
                          <a:sym typeface="Symbol" pitchFamily="18" charset="2"/>
                        </a:rPr>
                        <a:t>10</a:t>
                      </a:r>
                    </a:p>
                  </a:txBody>
                  <a:tcPr marL="121907" marR="121907" marT="45712" marB="45712" anchor="b"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l" defTabSz="914400" rtl="0" eaLnBrk="1" fontAlgn="base" latinLnBrk="0" hangingPunct="1">
                        <a:lnSpc>
                          <a:spcPct val="100000"/>
                        </a:lnSpc>
                        <a:spcBef>
                          <a:spcPct val="20000"/>
                        </a:spcBef>
                        <a:spcAft>
                          <a:spcPct val="0"/>
                        </a:spcAft>
                        <a:buClrTx/>
                        <a:buSzTx/>
                        <a:buFontTx/>
                        <a:buNone/>
                      </a:pPr>
                      <a:r>
                        <a:rPr kumimoji="0" lang="cs-CZ" sz="1600" b="0" i="0" u="none" strike="noStrike" cap="none" normalizeH="0" baseline="0">
                          <a:ln>
                            <a:noFill/>
                          </a:ln>
                          <a:solidFill>
                            <a:schemeClr val="accent3"/>
                          </a:solidFill>
                          <a:effectLst/>
                          <a:latin typeface="Arial"/>
                          <a:sym typeface="Symbol" pitchFamily="18" charset="2"/>
                        </a:rPr>
                        <a:t>10</a:t>
                      </a:r>
                    </a:p>
                  </a:txBody>
                  <a:tcPr marL="121907" marR="121907" marT="45712" marB="45712"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l" defTabSz="914400" rtl="0" eaLnBrk="1" fontAlgn="base" latinLnBrk="0" hangingPunct="1">
                        <a:lnSpc>
                          <a:spcPct val="100000"/>
                        </a:lnSpc>
                        <a:spcBef>
                          <a:spcPct val="20000"/>
                        </a:spcBef>
                        <a:spcAft>
                          <a:spcPct val="0"/>
                        </a:spcAft>
                        <a:buClrTx/>
                        <a:buSzTx/>
                        <a:buFontTx/>
                        <a:buNone/>
                      </a:pPr>
                      <a:r>
                        <a:rPr kumimoji="0" lang="cs-CZ" sz="1600" b="0" i="0" u="none" strike="noStrike" cap="none" normalizeH="0" baseline="0">
                          <a:ln>
                            <a:noFill/>
                          </a:ln>
                          <a:solidFill>
                            <a:schemeClr val="tx1"/>
                          </a:solidFill>
                          <a:effectLst/>
                          <a:latin typeface="Arial"/>
                          <a:sym typeface="Symbol" pitchFamily="18" charset="2"/>
                        </a:rPr>
                        <a:t>  12</a:t>
                      </a:r>
                    </a:p>
                  </a:txBody>
                  <a:tcPr marL="121907" marR="121907" marT="45712" marB="45712" anchor="b"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l" defTabSz="914400" rtl="0" eaLnBrk="1" fontAlgn="base" latinLnBrk="0" hangingPunct="1">
                        <a:lnSpc>
                          <a:spcPct val="100000"/>
                        </a:lnSpc>
                        <a:spcBef>
                          <a:spcPct val="20000"/>
                        </a:spcBef>
                        <a:spcAft>
                          <a:spcPct val="0"/>
                        </a:spcAft>
                        <a:buClrTx/>
                        <a:buSzTx/>
                        <a:buFontTx/>
                        <a:buNone/>
                      </a:pPr>
                      <a:r>
                        <a:rPr kumimoji="0" lang="cs-CZ" sz="1600" b="0" i="0" u="none" strike="noStrike" cap="none" normalizeH="0" baseline="0">
                          <a:ln>
                            <a:noFill/>
                          </a:ln>
                          <a:solidFill>
                            <a:schemeClr val="accent3"/>
                          </a:solidFill>
                          <a:effectLst/>
                          <a:latin typeface="Arial"/>
                          <a:sym typeface="Symbol" pitchFamily="18" charset="2"/>
                        </a:rPr>
                        <a:t>  11</a:t>
                      </a:r>
                    </a:p>
                  </a:txBody>
                  <a:tcPr marL="121907" marR="121907" marT="45712" marB="45712"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12157">
                <a:tc>
                  <a:txBody>
                    <a:bodyPr vert="horz" wrap="square"/>
                    <a:lstStyle/>
                    <a:p>
                      <a:pPr marL="0" marR="0" lvl="0" indent="0" algn="l" defTabSz="914400" rtl="0" eaLnBrk="1" fontAlgn="base" latinLnBrk="0" hangingPunct="1">
                        <a:lnSpc>
                          <a:spcPct val="100000"/>
                        </a:lnSpc>
                        <a:spcBef>
                          <a:spcPct val="20000"/>
                        </a:spcBef>
                        <a:spcAft>
                          <a:spcPct val="0"/>
                        </a:spcAft>
                        <a:buClrTx/>
                        <a:buSzTx/>
                        <a:buFontTx/>
                        <a:buNone/>
                      </a:pPr>
                      <a:r>
                        <a:rPr kumimoji="0" lang="cs-CZ" sz="1600" b="0" i="0" u="none" strike="noStrike" cap="none" normalizeH="0" baseline="0">
                          <a:ln>
                            <a:noFill/>
                          </a:ln>
                          <a:solidFill>
                            <a:schemeClr val="accent3"/>
                          </a:solidFill>
                          <a:effectLst/>
                          <a:latin typeface="Arial"/>
                          <a:sym typeface="Symbol" pitchFamily="18" charset="2"/>
                        </a:rPr>
                        <a:t>10</a:t>
                      </a:r>
                    </a:p>
                  </a:txBody>
                  <a:tcPr marL="121907" marR="121907" marT="45712" marB="45712"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vert="horz" wrap="square"/>
                    <a:lstStyle/>
                    <a:p>
                      <a:pPr marL="0" marR="0" lvl="0" indent="0" algn="l" defTabSz="914400" rtl="0" eaLnBrk="1" fontAlgn="base" latinLnBrk="0" hangingPunct="1">
                        <a:lnSpc>
                          <a:spcPct val="100000"/>
                        </a:lnSpc>
                        <a:spcBef>
                          <a:spcPct val="20000"/>
                        </a:spcBef>
                        <a:spcAft>
                          <a:spcPct val="0"/>
                        </a:spcAft>
                        <a:buClrTx/>
                        <a:buSzTx/>
                        <a:buFontTx/>
                        <a:buNone/>
                      </a:pPr>
                      <a:r>
                        <a:rPr kumimoji="0" lang="cs-CZ" sz="1600" b="0" i="0" u="none" strike="noStrike" cap="none" normalizeH="0" baseline="0">
                          <a:ln>
                            <a:noFill/>
                          </a:ln>
                          <a:solidFill>
                            <a:schemeClr val="tx1"/>
                          </a:solidFill>
                          <a:effectLst/>
                          <a:latin typeface="Arial"/>
                          <a:sym typeface="Symbol" pitchFamily="18" charset="2"/>
                        </a:rPr>
                        <a:t>     11</a:t>
                      </a:r>
                    </a:p>
                  </a:txBody>
                  <a:tcPr marL="121907" marR="121907" marT="45712" marB="45712" anchor="b"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l" defTabSz="914400" rtl="0" eaLnBrk="1" fontAlgn="base" latinLnBrk="0" hangingPunct="1">
                        <a:lnSpc>
                          <a:spcPct val="100000"/>
                        </a:lnSpc>
                        <a:spcBef>
                          <a:spcPct val="20000"/>
                        </a:spcBef>
                        <a:spcAft>
                          <a:spcPct val="0"/>
                        </a:spcAft>
                        <a:buClrTx/>
                        <a:buSzTx/>
                        <a:buFontTx/>
                        <a:buNone/>
                      </a:pPr>
                      <a:r>
                        <a:rPr kumimoji="0" lang="cs-CZ" sz="1600" b="0" i="0" u="none" strike="noStrike" cap="none" normalizeH="0" baseline="0">
                          <a:ln>
                            <a:noFill/>
                          </a:ln>
                          <a:solidFill>
                            <a:schemeClr val="accent3"/>
                          </a:solidFill>
                          <a:effectLst/>
                          <a:latin typeface="Arial"/>
                          <a:sym typeface="Symbol" pitchFamily="18" charset="2"/>
                        </a:rPr>
                        <a:t> 10</a:t>
                      </a:r>
                    </a:p>
                  </a:txBody>
                  <a:tcPr marL="121907" marR="121907" marT="45712" marB="45712"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l" defTabSz="914400" rtl="0" eaLnBrk="1" fontAlgn="base" latinLnBrk="0" hangingPunct="1">
                        <a:lnSpc>
                          <a:spcPct val="100000"/>
                        </a:lnSpc>
                        <a:spcBef>
                          <a:spcPct val="20000"/>
                        </a:spcBef>
                        <a:spcAft>
                          <a:spcPct val="0"/>
                        </a:spcAft>
                        <a:buClrTx/>
                        <a:buSzTx/>
                        <a:buFontTx/>
                        <a:buNone/>
                      </a:pPr>
                      <a:r>
                        <a:rPr kumimoji="0" lang="cs-CZ" sz="1600" b="0" i="0" u="none" strike="noStrike" cap="none" normalizeH="0" baseline="0">
                          <a:ln>
                            <a:noFill/>
                          </a:ln>
                          <a:solidFill>
                            <a:schemeClr val="tx1"/>
                          </a:solidFill>
                          <a:effectLst/>
                          <a:latin typeface="Arial"/>
                          <a:sym typeface="Symbol" pitchFamily="18" charset="2"/>
                        </a:rPr>
                        <a:t>    9</a:t>
                      </a:r>
                    </a:p>
                  </a:txBody>
                  <a:tcPr marL="121907" marR="121907" marT="45712" marB="45712" anchor="b"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l" defTabSz="914400" rtl="0" eaLnBrk="1" fontAlgn="base" latinLnBrk="0" hangingPunct="1">
                        <a:lnSpc>
                          <a:spcPct val="100000"/>
                        </a:lnSpc>
                        <a:spcBef>
                          <a:spcPct val="20000"/>
                        </a:spcBef>
                        <a:spcAft>
                          <a:spcPct val="0"/>
                        </a:spcAft>
                        <a:buClrTx/>
                        <a:buSzTx/>
                        <a:buFontTx/>
                        <a:buNone/>
                      </a:pPr>
                      <a:r>
                        <a:rPr kumimoji="0" lang="cs-CZ" sz="1600" b="0" i="0" u="none" strike="noStrike" cap="none" normalizeH="0" baseline="0">
                          <a:ln>
                            <a:noFill/>
                          </a:ln>
                          <a:solidFill>
                            <a:schemeClr val="accent3"/>
                          </a:solidFill>
                          <a:effectLst/>
                          <a:latin typeface="Arial"/>
                          <a:sym typeface="Symbol" pitchFamily="18" charset="2"/>
                        </a:rPr>
                        <a:t>   9</a:t>
                      </a:r>
                    </a:p>
                  </a:txBody>
                  <a:tcPr marL="121907" marR="121907" marT="45712" marB="45712"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l" defTabSz="914400" rtl="0" eaLnBrk="1" fontAlgn="base" latinLnBrk="0" hangingPunct="1">
                        <a:lnSpc>
                          <a:spcPct val="100000"/>
                        </a:lnSpc>
                        <a:spcBef>
                          <a:spcPct val="20000"/>
                        </a:spcBef>
                        <a:spcAft>
                          <a:spcPct val="0"/>
                        </a:spcAft>
                        <a:buClrTx/>
                        <a:buSzTx/>
                        <a:buFontTx/>
                        <a:buNone/>
                      </a:pPr>
                      <a:r>
                        <a:rPr kumimoji="0" lang="cs-CZ" sz="1600" b="0" i="0" u="none" strike="noStrike" cap="none" normalizeH="0" baseline="0">
                          <a:ln>
                            <a:noFill/>
                          </a:ln>
                          <a:solidFill>
                            <a:schemeClr val="tx1"/>
                          </a:solidFill>
                          <a:effectLst/>
                          <a:latin typeface="Arial"/>
                          <a:sym typeface="Symbol" pitchFamily="18" charset="2"/>
                        </a:rPr>
                        <a:t>7</a:t>
                      </a:r>
                    </a:p>
                  </a:txBody>
                  <a:tcPr marL="121907" marR="121907" marT="45712" marB="45712" anchor="b"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l" defTabSz="914400" rtl="0" eaLnBrk="1" fontAlgn="base" latinLnBrk="0" hangingPunct="1">
                        <a:lnSpc>
                          <a:spcPct val="100000"/>
                        </a:lnSpc>
                        <a:spcBef>
                          <a:spcPct val="20000"/>
                        </a:spcBef>
                        <a:spcAft>
                          <a:spcPct val="0"/>
                        </a:spcAft>
                        <a:buClrTx/>
                        <a:buSzTx/>
                        <a:buFontTx/>
                        <a:buNone/>
                      </a:pPr>
                      <a:r>
                        <a:rPr kumimoji="0" lang="cs-CZ" sz="1600" b="0" i="0" u="none" strike="noStrike" cap="none" normalizeH="0" baseline="0">
                          <a:ln>
                            <a:noFill/>
                          </a:ln>
                          <a:solidFill>
                            <a:schemeClr val="accent3"/>
                          </a:solidFill>
                          <a:effectLst/>
                          <a:latin typeface="Arial"/>
                          <a:sym typeface="Symbol" pitchFamily="18" charset="2"/>
                        </a:rPr>
                        <a:t>11</a:t>
                      </a:r>
                    </a:p>
                  </a:txBody>
                  <a:tcPr marL="121907" marR="121907" marT="45712" marB="45712"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l" defTabSz="914400" rtl="0" eaLnBrk="1" fontAlgn="base" latinLnBrk="0" hangingPunct="1">
                        <a:lnSpc>
                          <a:spcPct val="100000"/>
                        </a:lnSpc>
                        <a:spcBef>
                          <a:spcPct val="20000"/>
                        </a:spcBef>
                        <a:spcAft>
                          <a:spcPct val="0"/>
                        </a:spcAft>
                        <a:buClrTx/>
                        <a:buSzTx/>
                        <a:buFontTx/>
                        <a:buNone/>
                      </a:pPr>
                      <a:r>
                        <a:rPr kumimoji="0" lang="cs-CZ" sz="1600" b="0" i="0" u="none" strike="noStrike" cap="none" normalizeH="0" baseline="0">
                          <a:ln>
                            <a:noFill/>
                          </a:ln>
                          <a:solidFill>
                            <a:schemeClr val="tx1"/>
                          </a:solidFill>
                          <a:effectLst/>
                          <a:latin typeface="Arial"/>
                          <a:sym typeface="Symbol" pitchFamily="18" charset="2"/>
                        </a:rPr>
                        <a:t>7</a:t>
                      </a:r>
                    </a:p>
                  </a:txBody>
                  <a:tcPr marL="121907" marR="121907" marT="45712" marB="45712" anchor="b"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l" defTabSz="914400" rtl="0" eaLnBrk="1" fontAlgn="base" latinLnBrk="0" hangingPunct="1">
                        <a:lnSpc>
                          <a:spcPct val="100000"/>
                        </a:lnSpc>
                        <a:spcBef>
                          <a:spcPct val="20000"/>
                        </a:spcBef>
                        <a:spcAft>
                          <a:spcPct val="0"/>
                        </a:spcAft>
                        <a:buClrTx/>
                        <a:buSzTx/>
                        <a:buFontTx/>
                        <a:buNone/>
                      </a:pPr>
                      <a:r>
                        <a:rPr kumimoji="0" lang="cs-CZ" sz="1600" b="0" i="0" u="none" strike="noStrike" cap="none" normalizeH="0" baseline="0">
                          <a:ln>
                            <a:noFill/>
                          </a:ln>
                          <a:solidFill>
                            <a:schemeClr val="accent3"/>
                          </a:solidFill>
                          <a:effectLst/>
                          <a:latin typeface="Arial"/>
                          <a:sym typeface="Symbol" pitchFamily="18" charset="2"/>
                        </a:rPr>
                        <a:t>10</a:t>
                      </a:r>
                    </a:p>
                  </a:txBody>
                  <a:tcPr marL="121907" marR="121907" marT="45712" marB="45712"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l" defTabSz="914400" rtl="0" eaLnBrk="1" fontAlgn="base" latinLnBrk="0" hangingPunct="1">
                        <a:lnSpc>
                          <a:spcPct val="100000"/>
                        </a:lnSpc>
                        <a:spcBef>
                          <a:spcPct val="20000"/>
                        </a:spcBef>
                        <a:spcAft>
                          <a:spcPct val="0"/>
                        </a:spcAft>
                        <a:buClrTx/>
                        <a:buSzTx/>
                        <a:buFontTx/>
                        <a:buNone/>
                      </a:pPr>
                      <a:r>
                        <a:rPr kumimoji="0" lang="cs-CZ" sz="1600" b="0" i="0" u="none" strike="noStrike" cap="none" normalizeH="0" baseline="0">
                          <a:ln>
                            <a:noFill/>
                          </a:ln>
                          <a:solidFill>
                            <a:schemeClr val="tx1"/>
                          </a:solidFill>
                          <a:effectLst/>
                          <a:latin typeface="Arial"/>
                          <a:sym typeface="Symbol" pitchFamily="18" charset="2"/>
                        </a:rPr>
                        <a:t>9</a:t>
                      </a:r>
                    </a:p>
                  </a:txBody>
                  <a:tcPr marL="121907" marR="121907" marT="45712" marB="45712" anchor="b"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l" defTabSz="914400" rtl="0" eaLnBrk="1" fontAlgn="base" latinLnBrk="0" hangingPunct="1">
                        <a:lnSpc>
                          <a:spcPct val="100000"/>
                        </a:lnSpc>
                        <a:spcBef>
                          <a:spcPct val="20000"/>
                        </a:spcBef>
                        <a:spcAft>
                          <a:spcPct val="0"/>
                        </a:spcAft>
                        <a:buClrTx/>
                        <a:buSzTx/>
                        <a:buFontTx/>
                        <a:buNone/>
                      </a:pPr>
                      <a:r>
                        <a:rPr kumimoji="0" lang="cs-CZ" sz="1600" b="0" i="0" u="none" strike="noStrike" cap="none" normalizeH="0" baseline="0">
                          <a:ln>
                            <a:noFill/>
                          </a:ln>
                          <a:solidFill>
                            <a:schemeClr val="accent3"/>
                          </a:solidFill>
                          <a:effectLst/>
                          <a:latin typeface="Arial"/>
                          <a:sym typeface="Symbol" pitchFamily="18" charset="2"/>
                        </a:rPr>
                        <a:t>11</a:t>
                      </a:r>
                    </a:p>
                  </a:txBody>
                  <a:tcPr marL="121907" marR="121907" marT="45712" marB="45712"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l" defTabSz="914400" rtl="0" eaLnBrk="1" fontAlgn="base" latinLnBrk="0" hangingPunct="1">
                        <a:lnSpc>
                          <a:spcPct val="100000"/>
                        </a:lnSpc>
                        <a:spcBef>
                          <a:spcPct val="20000"/>
                        </a:spcBef>
                        <a:spcAft>
                          <a:spcPct val="0"/>
                        </a:spcAft>
                        <a:buClrTx/>
                        <a:buSzTx/>
                        <a:buFontTx/>
                        <a:buNone/>
                      </a:pPr>
                      <a:r>
                        <a:rPr kumimoji="0" lang="cs-CZ" sz="1600" b="0" i="0" u="none" strike="noStrike" cap="none" normalizeH="0" baseline="0">
                          <a:ln>
                            <a:noFill/>
                          </a:ln>
                          <a:solidFill>
                            <a:schemeClr val="tx1"/>
                          </a:solidFill>
                          <a:effectLst/>
                          <a:latin typeface="Arial"/>
                          <a:sym typeface="Symbol" pitchFamily="18" charset="2"/>
                        </a:rPr>
                        <a:t>  12</a:t>
                      </a:r>
                    </a:p>
                  </a:txBody>
                  <a:tcPr marL="121907" marR="121907" marT="45712" marB="45712" anchor="b"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l" defTabSz="914400" rtl="0" eaLnBrk="1" fontAlgn="base" latinLnBrk="0" hangingPunct="1">
                        <a:lnSpc>
                          <a:spcPct val="100000"/>
                        </a:lnSpc>
                        <a:spcBef>
                          <a:spcPct val="20000"/>
                        </a:spcBef>
                        <a:spcAft>
                          <a:spcPct val="0"/>
                        </a:spcAft>
                        <a:buClrTx/>
                        <a:buSzTx/>
                        <a:buFontTx/>
                        <a:buNone/>
                      </a:pPr>
                      <a:r>
                        <a:rPr kumimoji="0" lang="cs-CZ" sz="1600" b="0" i="0" u="none" strike="noStrike" cap="none" normalizeH="0" baseline="0">
                          <a:ln>
                            <a:noFill/>
                          </a:ln>
                          <a:solidFill>
                            <a:schemeClr val="accent3"/>
                          </a:solidFill>
                          <a:effectLst/>
                          <a:latin typeface="Arial"/>
                          <a:sym typeface="Symbol" pitchFamily="18" charset="2"/>
                        </a:rPr>
                        <a:t> 12</a:t>
                      </a:r>
                    </a:p>
                  </a:txBody>
                  <a:tcPr marL="121907" marR="121907" marT="45712" marB="45712"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591441">
                <a:tc>
                  <a:txBody>
                    <a:bodyPr vert="horz" wrap="square"/>
                    <a:lstStyle/>
                    <a:p>
                      <a:pPr marL="0" marR="0" lvl="0" indent="0" algn="l" defTabSz="914400" rtl="0" eaLnBrk="1" fontAlgn="base" latinLnBrk="0" hangingPunct="1">
                        <a:lnSpc>
                          <a:spcPct val="100000"/>
                        </a:lnSpc>
                        <a:spcBef>
                          <a:spcPct val="20000"/>
                        </a:spcBef>
                        <a:spcAft>
                          <a:spcPct val="0"/>
                        </a:spcAft>
                        <a:buClrTx/>
                        <a:buSzTx/>
                        <a:buFontTx/>
                        <a:buNone/>
                      </a:pPr>
                      <a:r>
                        <a:rPr kumimoji="0" lang="cs-CZ" sz="1600" b="0" i="0" u="none" strike="noStrike" cap="none" normalizeH="0" baseline="0">
                          <a:ln>
                            <a:noFill/>
                          </a:ln>
                          <a:solidFill>
                            <a:schemeClr val="accent3"/>
                          </a:solidFill>
                          <a:effectLst/>
                          <a:latin typeface="Arial"/>
                          <a:sym typeface="Symbol" pitchFamily="18" charset="2"/>
                        </a:rPr>
                        <a:t>11</a:t>
                      </a:r>
                    </a:p>
                  </a:txBody>
                  <a:tcPr marL="121907" marR="121907" marT="45712" marB="45712"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vert="horz" wrap="square"/>
                    <a:lstStyle/>
                    <a:p>
                      <a:pPr marL="0" marR="0" lvl="0" indent="0" algn="l" defTabSz="914400" rtl="0" eaLnBrk="1" fontAlgn="base" latinLnBrk="0" hangingPunct="1">
                        <a:lnSpc>
                          <a:spcPct val="100000"/>
                        </a:lnSpc>
                        <a:spcBef>
                          <a:spcPct val="20000"/>
                        </a:spcBef>
                        <a:spcAft>
                          <a:spcPct val="0"/>
                        </a:spcAft>
                        <a:buClrTx/>
                        <a:buSzTx/>
                        <a:buFontTx/>
                        <a:buNone/>
                      </a:pPr>
                      <a:r>
                        <a:rPr kumimoji="0" lang="cs-CZ" sz="1600" b="0" i="0" u="none" strike="noStrike" cap="none" normalizeH="0" baseline="0">
                          <a:ln>
                            <a:noFill/>
                          </a:ln>
                          <a:solidFill>
                            <a:schemeClr val="tx1"/>
                          </a:solidFill>
                          <a:effectLst/>
                          <a:latin typeface="Arial"/>
                          <a:sym typeface="Symbol" pitchFamily="18" charset="2"/>
                        </a:rPr>
                        <a:t>    12</a:t>
                      </a:r>
                    </a:p>
                  </a:txBody>
                  <a:tcPr marL="121907" marR="121907" marT="45712" marB="45712" anchor="b"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l" defTabSz="914400" rtl="0" eaLnBrk="1" fontAlgn="base" latinLnBrk="0" hangingPunct="1">
                        <a:lnSpc>
                          <a:spcPct val="100000"/>
                        </a:lnSpc>
                        <a:spcBef>
                          <a:spcPct val="20000"/>
                        </a:spcBef>
                        <a:spcAft>
                          <a:spcPct val="0"/>
                        </a:spcAft>
                        <a:buClrTx/>
                        <a:buSzTx/>
                        <a:buFontTx/>
                        <a:buNone/>
                      </a:pPr>
                      <a:r>
                        <a:rPr kumimoji="0" lang="cs-CZ" sz="1600" b="0" i="0" u="none" strike="noStrike" cap="none" normalizeH="0" baseline="0">
                          <a:ln>
                            <a:noFill/>
                          </a:ln>
                          <a:solidFill>
                            <a:schemeClr val="accent3"/>
                          </a:solidFill>
                          <a:effectLst/>
                          <a:latin typeface="Arial"/>
                          <a:sym typeface="Symbol" pitchFamily="18" charset="2"/>
                        </a:rPr>
                        <a:t>   9</a:t>
                      </a:r>
                    </a:p>
                  </a:txBody>
                  <a:tcPr marL="121907" marR="121907" marT="45712" marB="45712"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l" defTabSz="914400" rtl="0" eaLnBrk="1" fontAlgn="base" latinLnBrk="0" hangingPunct="1">
                        <a:lnSpc>
                          <a:spcPct val="100000"/>
                        </a:lnSpc>
                        <a:spcBef>
                          <a:spcPct val="20000"/>
                        </a:spcBef>
                        <a:spcAft>
                          <a:spcPct val="0"/>
                        </a:spcAft>
                        <a:buClrTx/>
                        <a:buSzTx/>
                        <a:buFontTx/>
                        <a:buNone/>
                      </a:pPr>
                      <a:r>
                        <a:rPr kumimoji="0" lang="cs-CZ" sz="1600" b="0" i="0" u="none" strike="noStrike" cap="none" normalizeH="0" baseline="0">
                          <a:ln>
                            <a:noFill/>
                          </a:ln>
                          <a:solidFill>
                            <a:schemeClr val="tx1"/>
                          </a:solidFill>
                          <a:effectLst/>
                          <a:latin typeface="Arial"/>
                          <a:sym typeface="Symbol" pitchFamily="18" charset="2"/>
                        </a:rPr>
                        <a:t> 11</a:t>
                      </a:r>
                    </a:p>
                  </a:txBody>
                  <a:tcPr marL="121907" marR="121907" marT="45712" marB="45712" anchor="b"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l" defTabSz="914400" rtl="0" eaLnBrk="1" fontAlgn="base" latinLnBrk="0" hangingPunct="1">
                        <a:lnSpc>
                          <a:spcPct val="100000"/>
                        </a:lnSpc>
                        <a:spcBef>
                          <a:spcPct val="20000"/>
                        </a:spcBef>
                        <a:spcAft>
                          <a:spcPct val="0"/>
                        </a:spcAft>
                        <a:buClrTx/>
                        <a:buSzTx/>
                        <a:buFontTx/>
                        <a:buNone/>
                      </a:pPr>
                      <a:r>
                        <a:rPr kumimoji="0" lang="cs-CZ" sz="1600" b="0" i="0" u="none" strike="noStrike" cap="none" normalizeH="0" baseline="0">
                          <a:ln>
                            <a:noFill/>
                          </a:ln>
                          <a:solidFill>
                            <a:schemeClr val="accent3"/>
                          </a:solidFill>
                          <a:effectLst/>
                          <a:latin typeface="Arial"/>
                          <a:sym typeface="Symbol" pitchFamily="18" charset="2"/>
                        </a:rPr>
                        <a:t> 10</a:t>
                      </a:r>
                    </a:p>
                  </a:txBody>
                  <a:tcPr marL="121907" marR="121907" marT="45712" marB="45712"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l" defTabSz="914400" rtl="0" eaLnBrk="1" fontAlgn="base" latinLnBrk="0" hangingPunct="1">
                        <a:lnSpc>
                          <a:spcPct val="100000"/>
                        </a:lnSpc>
                        <a:spcBef>
                          <a:spcPct val="20000"/>
                        </a:spcBef>
                        <a:spcAft>
                          <a:spcPct val="0"/>
                        </a:spcAft>
                        <a:buClrTx/>
                        <a:buSzTx/>
                        <a:buFontTx/>
                        <a:buNone/>
                      </a:pPr>
                      <a:r>
                        <a:rPr kumimoji="0" lang="cs-CZ" sz="1600" b="0" i="0" u="none" strike="noStrike" cap="none" normalizeH="0" baseline="0">
                          <a:ln>
                            <a:noFill/>
                          </a:ln>
                          <a:solidFill>
                            <a:schemeClr val="tx1"/>
                          </a:solidFill>
                          <a:effectLst/>
                          <a:latin typeface="Arial"/>
                          <a:sym typeface="Symbol" pitchFamily="18" charset="2"/>
                        </a:rPr>
                        <a:t>10</a:t>
                      </a:r>
                    </a:p>
                  </a:txBody>
                  <a:tcPr marL="121907" marR="121907" marT="45712" marB="45712" anchor="b"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l" defTabSz="914400" rtl="0" eaLnBrk="1" fontAlgn="base" latinLnBrk="0" hangingPunct="1">
                        <a:lnSpc>
                          <a:spcPct val="100000"/>
                        </a:lnSpc>
                        <a:spcBef>
                          <a:spcPct val="20000"/>
                        </a:spcBef>
                        <a:spcAft>
                          <a:spcPct val="0"/>
                        </a:spcAft>
                        <a:buClrTx/>
                        <a:buSzTx/>
                        <a:buFontTx/>
                        <a:buNone/>
                      </a:pPr>
                      <a:r>
                        <a:rPr kumimoji="0" lang="cs-CZ" sz="1600" b="0" i="0" u="none" strike="noStrike" cap="none" normalizeH="0" baseline="0">
                          <a:ln>
                            <a:noFill/>
                          </a:ln>
                          <a:solidFill>
                            <a:schemeClr val="accent3"/>
                          </a:solidFill>
                          <a:effectLst/>
                          <a:latin typeface="Arial"/>
                          <a:sym typeface="Symbol" pitchFamily="18" charset="2"/>
                        </a:rPr>
                        <a:t>12</a:t>
                      </a:r>
                    </a:p>
                  </a:txBody>
                  <a:tcPr marL="121907" marR="121907" marT="45712" marB="45712"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l" defTabSz="914400" rtl="0" eaLnBrk="1" fontAlgn="base" latinLnBrk="0" hangingPunct="1">
                        <a:lnSpc>
                          <a:spcPct val="100000"/>
                        </a:lnSpc>
                        <a:spcBef>
                          <a:spcPct val="20000"/>
                        </a:spcBef>
                        <a:spcAft>
                          <a:spcPct val="0"/>
                        </a:spcAft>
                        <a:buClrTx/>
                        <a:buSzTx/>
                        <a:buFontTx/>
                        <a:buNone/>
                      </a:pPr>
                      <a:r>
                        <a:rPr kumimoji="0" lang="cs-CZ" sz="1600" b="0" i="0" u="none" strike="noStrike" cap="none" normalizeH="0" baseline="0">
                          <a:ln>
                            <a:noFill/>
                          </a:ln>
                          <a:solidFill>
                            <a:schemeClr val="tx1"/>
                          </a:solidFill>
                          <a:effectLst/>
                          <a:latin typeface="Arial"/>
                          <a:sym typeface="Symbol" pitchFamily="18" charset="2"/>
                        </a:rPr>
                        <a:t>9</a:t>
                      </a:r>
                    </a:p>
                  </a:txBody>
                  <a:tcPr marL="121907" marR="121907" marT="45712" marB="45712" anchor="b"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l" defTabSz="914400" rtl="0" eaLnBrk="1" fontAlgn="base" latinLnBrk="0" hangingPunct="1">
                        <a:lnSpc>
                          <a:spcPct val="100000"/>
                        </a:lnSpc>
                        <a:spcBef>
                          <a:spcPct val="20000"/>
                        </a:spcBef>
                        <a:spcAft>
                          <a:spcPct val="0"/>
                        </a:spcAft>
                        <a:buClrTx/>
                        <a:buSzTx/>
                        <a:buFontTx/>
                        <a:buNone/>
                      </a:pPr>
                      <a:r>
                        <a:rPr kumimoji="0" lang="cs-CZ" sz="1600" b="0" i="0" u="none" strike="noStrike" cap="none" normalizeH="0" baseline="0">
                          <a:ln>
                            <a:noFill/>
                          </a:ln>
                          <a:solidFill>
                            <a:schemeClr val="accent3"/>
                          </a:solidFill>
                          <a:effectLst/>
                          <a:latin typeface="Arial"/>
                          <a:sym typeface="Symbol" pitchFamily="18" charset="2"/>
                        </a:rPr>
                        <a:t>13</a:t>
                      </a:r>
                    </a:p>
                  </a:txBody>
                  <a:tcPr marL="121907" marR="121907" marT="45712" marB="45712"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l" defTabSz="914400" rtl="0" eaLnBrk="1" fontAlgn="base" latinLnBrk="0" hangingPunct="1">
                        <a:lnSpc>
                          <a:spcPct val="100000"/>
                        </a:lnSpc>
                        <a:spcBef>
                          <a:spcPct val="20000"/>
                        </a:spcBef>
                        <a:spcAft>
                          <a:spcPct val="0"/>
                        </a:spcAft>
                        <a:buClrTx/>
                        <a:buSzTx/>
                        <a:buFontTx/>
                        <a:buNone/>
                      </a:pPr>
                      <a:r>
                        <a:rPr kumimoji="0" lang="cs-CZ" sz="1600" b="0" i="0" u="none" strike="noStrike" cap="none" normalizeH="0" baseline="0">
                          <a:ln>
                            <a:noFill/>
                          </a:ln>
                          <a:solidFill>
                            <a:schemeClr val="tx1"/>
                          </a:solidFill>
                          <a:effectLst/>
                          <a:latin typeface="Arial"/>
                          <a:sym typeface="Symbol" pitchFamily="18" charset="2"/>
                        </a:rPr>
                        <a:t>13</a:t>
                      </a:r>
                    </a:p>
                  </a:txBody>
                  <a:tcPr marL="121907" marR="121907" marT="45712" marB="45712" anchor="b"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l" defTabSz="914400" rtl="0" eaLnBrk="1" fontAlgn="base" latinLnBrk="0" hangingPunct="1">
                        <a:lnSpc>
                          <a:spcPct val="100000"/>
                        </a:lnSpc>
                        <a:spcBef>
                          <a:spcPct val="20000"/>
                        </a:spcBef>
                        <a:spcAft>
                          <a:spcPct val="0"/>
                        </a:spcAft>
                        <a:buClrTx/>
                        <a:buSzTx/>
                        <a:buFontTx/>
                        <a:buNone/>
                      </a:pPr>
                      <a:r>
                        <a:rPr kumimoji="0" lang="cs-CZ" sz="1600" b="0" i="0" u="none" strike="noStrike" cap="none" normalizeH="0" baseline="0">
                          <a:ln>
                            <a:noFill/>
                          </a:ln>
                          <a:solidFill>
                            <a:schemeClr val="accent3"/>
                          </a:solidFill>
                          <a:effectLst/>
                          <a:latin typeface="Arial"/>
                          <a:sym typeface="Symbol" pitchFamily="18" charset="2"/>
                        </a:rPr>
                        <a:t>14</a:t>
                      </a:r>
                    </a:p>
                  </a:txBody>
                  <a:tcPr marL="121907" marR="121907" marT="45712" marB="45712"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l" defTabSz="914400" rtl="0" eaLnBrk="1" fontAlgn="base" latinLnBrk="0" hangingPunct="1">
                        <a:lnSpc>
                          <a:spcPct val="100000"/>
                        </a:lnSpc>
                        <a:spcBef>
                          <a:spcPct val="20000"/>
                        </a:spcBef>
                        <a:spcAft>
                          <a:spcPct val="0"/>
                        </a:spcAft>
                        <a:buClrTx/>
                        <a:buSzTx/>
                        <a:buFontTx/>
                        <a:buNone/>
                      </a:pPr>
                      <a:r>
                        <a:rPr kumimoji="0" lang="cs-CZ" sz="1600" b="0" i="0" u="none" strike="noStrike" cap="none" normalizeH="0" baseline="0">
                          <a:ln>
                            <a:noFill/>
                          </a:ln>
                          <a:solidFill>
                            <a:schemeClr val="tx1"/>
                          </a:solidFill>
                          <a:effectLst/>
                          <a:latin typeface="Arial"/>
                          <a:sym typeface="Symbol" pitchFamily="18" charset="2"/>
                        </a:rPr>
                        <a:t>  14</a:t>
                      </a:r>
                    </a:p>
                  </a:txBody>
                  <a:tcPr marL="121907" marR="121907" marT="45712" marB="45712" anchor="b"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l" defTabSz="914400" rtl="0" eaLnBrk="1" fontAlgn="base" latinLnBrk="0" hangingPunct="1">
                        <a:lnSpc>
                          <a:spcPct val="100000"/>
                        </a:lnSpc>
                        <a:spcBef>
                          <a:spcPct val="20000"/>
                        </a:spcBef>
                        <a:spcAft>
                          <a:spcPct val="0"/>
                        </a:spcAft>
                        <a:buClrTx/>
                        <a:buSzTx/>
                        <a:buFontTx/>
                        <a:buNone/>
                      </a:pPr>
                      <a:r>
                        <a:rPr kumimoji="0" lang="cs-CZ" sz="1600" b="0" i="0" u="none" strike="noStrike" cap="none" normalizeH="0" baseline="0">
                          <a:ln>
                            <a:noFill/>
                          </a:ln>
                          <a:solidFill>
                            <a:schemeClr val="accent3"/>
                          </a:solidFill>
                          <a:effectLst/>
                          <a:latin typeface="Arial"/>
                          <a:sym typeface="Symbol" pitchFamily="18" charset="2"/>
                        </a:rPr>
                        <a:t> 14</a:t>
                      </a:r>
                    </a:p>
                  </a:txBody>
                  <a:tcPr marL="121907" marR="121907" marT="45712" marB="45712"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pic>
        <p:nvPicPr>
          <p:cNvPr id="8" name="Obrázek 7"/>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511841" y="5877272"/>
            <a:ext cx="1727200" cy="6588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9" name="Obrázek 8"/>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055457" y="5373216"/>
            <a:ext cx="563033"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0" name="Obrázek 9"/>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9696400" y="2895600"/>
            <a:ext cx="656167" cy="53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864405804"/>
      </p:ext>
    </p:extLst>
  </p:cSld>
  <p:clrMapOvr>
    <a:masterClrMapping/>
  </p:clrMapOvr>
  <p:transition/>
  <p:timing/>
</p:sld>
</file>

<file path=ppt/slides/slide9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Nadpis 1"/>
          <p:cNvSpPr>
            <a:spLocks noGrp="1"/>
          </p:cNvSpPr>
          <p:nvPr>
            <p:ph type="title"/>
          </p:nvPr>
        </p:nvSpPr>
        <p:spPr/>
        <p:txBody>
          <a:bodyPr/>
          <a:lstStyle/>
          <a:p>
            <a:r>
              <a:rPr lang="cs-CZ">
                <a:solidFill>
                  <a:srgbClr val="C00000"/>
                </a:solidFill>
              </a:rPr>
              <a:t>Dynamické programování</a:t>
            </a:r>
            <a:endParaRPr lang="en-US">
              <a:solidFill>
                <a:srgbClr val="C00000"/>
              </a:solidFill>
            </a:endParaRPr>
          </a:p>
        </p:txBody>
      </p:sp>
      <p:sp>
        <p:nvSpPr>
          <p:cNvPr id="4" name="Zástupný symbol pro číslo snímku 3"/>
          <p:cNvSpPr>
            <a:spLocks noGrp="1"/>
          </p:cNvSpPr>
          <p:nvPr>
            <p:ph type="sldNum" sz="quarter" idx="12"/>
          </p:nvPr>
        </p:nvSpPr>
        <p:spPr/>
        <p:txBody>
          <a:bodyPr/>
          <a:lstStyle/>
          <a:p>
            <a:fld id="{58ACF089-6BD9-4FF9-8F05-3BF27D933551}" type="slidenum">
              <a:rPr lang="cs-CZ" smtClean="0"/>
              <a:t>95</a:t>
            </a:fld>
            <a:endParaRPr lang="cs-CZ"/>
          </a:p>
        </p:txBody>
      </p:sp>
      <p:pic>
        <p:nvPicPr>
          <p:cNvPr id="11" name="Picture 4" descr="opt09"/>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145828" y="1274787"/>
            <a:ext cx="9900344" cy="4962525"/>
          </a:xfrm>
          <a:prstGeom prst="rect">
            <a:avLst/>
          </a:prstGeom>
          <a:noFill/>
          <a:ln w="9525">
            <a:solidFill>
              <a:schemeClr val="folHlink"/>
            </a:solidFill>
            <a:miter lim="800000"/>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8859536"/>
      </p:ext>
    </p:extLst>
  </p:cSld>
  <p:clrMapOvr>
    <a:masterClrMapping/>
  </p:clrMapOvr>
  <p:transition/>
  <p:timing/>
</p:sld>
</file>

<file path=ppt/slides/slide9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Nadpis 1"/>
          <p:cNvSpPr>
            <a:spLocks noGrp="1"/>
          </p:cNvSpPr>
          <p:nvPr>
            <p:ph type="title"/>
          </p:nvPr>
        </p:nvSpPr>
        <p:spPr/>
        <p:txBody>
          <a:bodyPr/>
          <a:lstStyle/>
          <a:p>
            <a:r>
              <a:rPr lang="cs-CZ">
                <a:solidFill>
                  <a:srgbClr val="C00000"/>
                </a:solidFill>
              </a:rPr>
              <a:t>Dynamické programování</a:t>
            </a:r>
            <a:endParaRPr lang="en-US">
              <a:solidFill>
                <a:srgbClr val="C00000"/>
              </a:solidFill>
            </a:endParaRPr>
          </a:p>
        </p:txBody>
      </p:sp>
      <p:sp>
        <p:nvSpPr>
          <p:cNvPr id="4" name="Zástupný symbol pro číslo snímku 3"/>
          <p:cNvSpPr>
            <a:spLocks noGrp="1"/>
          </p:cNvSpPr>
          <p:nvPr>
            <p:ph type="sldNum" sz="quarter" idx="12"/>
          </p:nvPr>
        </p:nvSpPr>
        <p:spPr/>
        <p:txBody>
          <a:bodyPr/>
          <a:lstStyle/>
          <a:p>
            <a:fld id="{58ACF089-6BD9-4FF9-8F05-3BF27D933551}" type="slidenum">
              <a:rPr lang="cs-CZ" smtClean="0"/>
              <a:t>96</a:t>
            </a:fld>
            <a:endParaRPr lang="cs-CZ"/>
          </a:p>
        </p:txBody>
      </p:sp>
      <p:sp>
        <p:nvSpPr>
          <p:cNvPr id="5" name="TextovéPole 4"/>
          <p:cNvSpPr txBox="1"/>
          <p:nvPr/>
        </p:nvSpPr>
        <p:spPr>
          <a:xfrm>
            <a:off x="1768735" y="1361478"/>
            <a:ext cx="8823997" cy="5614486"/>
          </a:xfrm>
          <a:prstGeom prst="rect">
            <a:avLst/>
          </a:prstGeom>
          <a:noFill/>
        </p:spPr>
        <p:txBody>
          <a:bodyPr wrap="square" rtlCol="0">
            <a:spAutoFit/>
          </a:bodyPr>
          <a:lstStyle>
            <a:defPPr>
              <a:defRPr lang="cs-CZ"/>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14000"/>
              </a:lnSpc>
              <a:tabLst>
                <a:tab pos="1073150"/>
              </a:tabLst>
              <a:defRPr/>
            </a:pPr>
            <a:r>
              <a:rPr lang="cs-CZ" altLang="cs-CZ" sz="2000">
                <a:solidFill>
                  <a:schemeClr val="accent3">
                    <a:lumMod val="50000"/>
                  </a:schemeClr>
                </a:solidFill>
                <a:latin typeface="Source Sans Pro Semibold" panose="020b0604020202020204" charset="-18"/>
                <a:cs typeface="Source Sans Pro Semibold" panose="020b0604020202020204" charset="0"/>
              </a:rPr>
              <a:t>Poznámky k síťové metodě:</a:t>
            </a:r>
          </a:p>
          <a:p>
            <a:pPr>
              <a:lnSpc>
                <a:spcPct val="114000"/>
              </a:lnSpc>
              <a:tabLst>
                <a:tab pos="1073150"/>
              </a:tabLst>
              <a:defRPr/>
            </a:pPr>
            <a:endParaRPr lang="cs-CZ" altLang="cs-CZ" sz="2000">
              <a:solidFill>
                <a:schemeClr val="accent3">
                  <a:lumMod val="50000"/>
                </a:schemeClr>
              </a:solidFill>
              <a:latin typeface="Source Sans Pro Semibold" panose="020b0604020202020204" charset="-18"/>
              <a:cs typeface="Source Sans Pro Semibold" panose="020b0604020202020204" charset="0"/>
            </a:endParaRPr>
          </a:p>
          <a:p>
            <a:pPr marL="457200" indent="-457200">
              <a:lnSpc>
                <a:spcPct val="114000"/>
              </a:lnSpc>
              <a:buFont typeface="+mj-lt"/>
              <a:buAutoNum type="arabicPeriod"/>
              <a:tabLst>
                <a:tab pos="1073150"/>
              </a:tabLst>
              <a:defRPr/>
            </a:pPr>
            <a:r>
              <a:rPr lang="cs-CZ" altLang="cs-CZ" sz="2000">
                <a:latin typeface="Source Sans Pro Semibold" panose="020b0604020202020204" charset="-18"/>
                <a:cs typeface="Source Sans Pro Semibold" panose="020b0604020202020204" charset="0"/>
              </a:rPr>
              <a:t>Úloha má vždy řešení.</a:t>
            </a:r>
          </a:p>
          <a:p>
            <a:pPr marL="457200" indent="-457200">
              <a:lnSpc>
                <a:spcPct val="114000"/>
              </a:lnSpc>
              <a:buFont typeface="+mj-lt"/>
              <a:buAutoNum type="arabicPeriod"/>
              <a:tabLst>
                <a:tab pos="1073150"/>
              </a:tabLst>
              <a:defRPr/>
            </a:pPr>
            <a:r>
              <a:rPr lang="cs-CZ" altLang="cs-CZ" sz="2000">
                <a:latin typeface="Source Sans Pro Semibold" panose="020b0604020202020204" charset="-18"/>
                <a:cs typeface="Source Sans Pro Semibold" panose="020b0604020202020204" charset="0"/>
              </a:rPr>
              <a:t>Řešení nemusí být jednoznačné.</a:t>
            </a:r>
          </a:p>
          <a:p>
            <a:pPr marL="457200" indent="-457200">
              <a:lnSpc>
                <a:spcPct val="114000"/>
              </a:lnSpc>
              <a:buFont typeface="+mj-lt"/>
              <a:buAutoNum type="arabicPeriod"/>
              <a:tabLst>
                <a:tab pos="1073150"/>
              </a:tabLst>
              <a:defRPr/>
            </a:pPr>
            <a:r>
              <a:rPr lang="cs-CZ" altLang="cs-CZ" sz="2000">
                <a:latin typeface="Source Sans Pro Semibold" panose="020b0604020202020204" charset="-18"/>
                <a:cs typeface="Source Sans Pro Semibold" panose="020b0604020202020204" charset="0"/>
              </a:rPr>
              <a:t>Při postupu se nikdy nesčítají a neporovnávají více jak 2 čísla</a:t>
            </a:r>
          </a:p>
          <a:p>
            <a:pPr marL="457200" indent="-457200">
              <a:lnSpc>
                <a:spcPct val="114000"/>
              </a:lnSpc>
              <a:buFont typeface="+mj-lt"/>
              <a:buAutoNum type="arabicPeriod"/>
              <a:tabLst>
                <a:tab pos="1073150"/>
              </a:tabLst>
              <a:defRPr/>
            </a:pPr>
            <a:r>
              <a:rPr lang="cs-CZ" altLang="cs-CZ" sz="2000">
                <a:latin typeface="Source Sans Pro Semibold" panose="020b0604020202020204" charset="-18"/>
                <a:cs typeface="Source Sans Pro Semibold" panose="020b0604020202020204" charset="0"/>
              </a:rPr>
              <a:t>Síť nemusí být pravoúhlá.</a:t>
            </a:r>
          </a:p>
          <a:p>
            <a:pPr marL="457200" indent="-457200">
              <a:lnSpc>
                <a:spcPct val="114000"/>
              </a:lnSpc>
              <a:buFont typeface="+mj-lt"/>
              <a:buAutoNum type="arabicPeriod"/>
              <a:tabLst>
                <a:tab pos="1073150"/>
              </a:tabLst>
              <a:defRPr/>
            </a:pPr>
            <a:endParaRPr lang="cs-CZ" altLang="cs-CZ" sz="2000">
              <a:latin typeface="Source Sans Pro Semibold" panose="020b0604020202020204" charset="-18"/>
              <a:cs typeface="Source Sans Pro Semibold" panose="020b0604020202020204" charset="0"/>
            </a:endParaRPr>
          </a:p>
          <a:p>
            <a:pPr>
              <a:lnSpc>
                <a:spcPct val="114000"/>
              </a:lnSpc>
              <a:tabLst>
                <a:tab pos="1073150"/>
              </a:tabLst>
              <a:defRPr/>
            </a:pPr>
            <a:r>
              <a:rPr lang="cs-CZ" sz="2000">
                <a:latin typeface="Source Sans Pro Semibold" panose="020b0604020202020204" charset="-18"/>
                <a:cs typeface="Source Sans Pro Semibold" panose="020b0604020202020204" charset="0"/>
              </a:rPr>
              <a:t>Pravděpodobně nejobecnější a nejdokonalejší algoritmus pro vyhledávání optimální trajektorie v obecném neorientovaném grafu je </a:t>
            </a:r>
            <a:r>
              <a:rPr lang="cs-CZ" sz="2000" b="1" err="1">
                <a:latin typeface="Source Sans Pro Semibold" panose="020b0604020202020204" charset="-18"/>
                <a:cs typeface="Source Sans Pro Semibold" panose="020b0604020202020204" charset="0"/>
              </a:rPr>
              <a:t>Dijkstrův algoritmus. </a:t>
            </a:r>
            <a:r>
              <a:rPr lang="cs-CZ" sz="2000">
                <a:latin typeface="Source Sans Pro Semibold" panose="020b0604020202020204" charset="-18"/>
                <a:cs typeface="Source Sans Pro Semibold" panose="020b0604020202020204" charset="0"/>
              </a:rPr>
              <a:t>Jedná se o grafový algoritmus vytvořený nizozemským vědcem </a:t>
            </a:r>
            <a:r>
              <a:rPr lang="cs-CZ" sz="2000" b="1" err="1">
                <a:latin typeface="Source Sans Pro Semibold" panose="020b0604020202020204" charset="-18"/>
                <a:cs typeface="Source Sans Pro Semibold" panose="020b0604020202020204" charset="0"/>
              </a:rPr>
              <a:t>Edsgerem Wybem Dijkstrou</a:t>
            </a:r>
            <a:r>
              <a:rPr lang="cs-CZ" sz="2000">
                <a:latin typeface="Source Sans Pro Semibold" panose="020b0604020202020204" charset="-18"/>
                <a:cs typeface="Source Sans Pro Semibold" panose="020b0604020202020204" charset="0"/>
              </a:rPr>
              <a:t> (1930-2002) v roce 1959. Slouží k vyhledání </a:t>
            </a:r>
            <a:r>
              <a:rPr lang="cs-CZ" sz="2000" b="1">
                <a:latin typeface="Source Sans Pro Semibold" panose="020b0604020202020204" charset="-18"/>
                <a:cs typeface="Source Sans Pro Semibold" panose="020b0604020202020204" charset="0"/>
              </a:rPr>
              <a:t>nejkratší cesty</a:t>
            </a:r>
            <a:r>
              <a:rPr lang="cs-CZ" sz="2000">
                <a:latin typeface="Source Sans Pro Semibold" panose="020b0604020202020204" charset="-18"/>
                <a:cs typeface="Source Sans Pro Semibold" panose="020b0604020202020204" charset="0"/>
              </a:rPr>
              <a:t> z počátečního uzlu do všech ostatních uzlů </a:t>
            </a:r>
            <a:r>
              <a:rPr lang="cs-CZ" sz="2000" b="1">
                <a:latin typeface="Source Sans Pro Semibold" panose="020b0604020202020204" charset="-18"/>
                <a:cs typeface="Source Sans Pro Semibold" panose="020b0604020202020204" charset="0"/>
              </a:rPr>
              <a:t>ohodnoceného grafu</a:t>
            </a:r>
            <a:r>
              <a:rPr lang="cs-CZ" sz="2000">
                <a:latin typeface="Source Sans Pro Semibold" panose="020b0604020202020204" charset="-18"/>
                <a:cs typeface="Source Sans Pro Semibold" panose="020b0604020202020204" charset="0"/>
              </a:rPr>
              <a:t>. Poradí si však jen s nezáporným ohodnocením hran. Často se používá v </a:t>
            </a:r>
            <a:r>
              <a:rPr lang="cs-CZ" sz="2000" b="1" err="1">
                <a:latin typeface="Source Sans Pro Semibold" panose="020b0604020202020204" charset="-18"/>
                <a:cs typeface="Source Sans Pro Semibold" panose="020b0604020202020204" charset="0"/>
              </a:rPr>
              <a:t>routovacích protokolech</a:t>
            </a:r>
            <a:r>
              <a:rPr lang="cs-CZ" sz="2000">
                <a:latin typeface="Source Sans Pro Semibold" panose="020b0604020202020204" charset="-18"/>
                <a:cs typeface="Source Sans Pro Semibold" panose="020b0604020202020204" charset="0"/>
              </a:rPr>
              <a:t>, například v algoritmu OSPF (Open Shortest Path First).</a:t>
            </a:r>
            <a:endParaRPr lang="en-US" sz="2000">
              <a:latin typeface="Source Sans Pro Semibold" panose="020b0604020202020204" charset="-18"/>
              <a:cs typeface="Source Sans Pro Semibold" panose="020b0604020202020204" charset="0"/>
            </a:endParaRPr>
          </a:p>
          <a:p>
            <a:pPr marL="457200" indent="-457200">
              <a:lnSpc>
                <a:spcPts val="2000"/>
              </a:lnSpc>
              <a:buFont typeface="+mj-lt"/>
              <a:buAutoNum type="arabicPeriod"/>
              <a:tabLst>
                <a:tab pos="1073150"/>
              </a:tabLst>
              <a:defRPr/>
            </a:pPr>
            <a:endParaRPr lang="cs-CZ" altLang="cs-CZ" sz="2000"/>
          </a:p>
        </p:txBody>
      </p:sp>
    </p:spTree>
    <p:extLst>
      <p:ext uri="{BB962C8B-B14F-4D97-AF65-F5344CB8AC3E}">
        <p14:creationId xmlns:p14="http://schemas.microsoft.com/office/powerpoint/2010/main" val="407809503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53" presetClass="entr" presetSubtype="16" dur="50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anim calcmode="lin" valueType="num">
                                      <p:cBhvr>
                                        <p:cTn id="7" dur="500" fill="hold"/>
                                        <p:tgtEl>
                                          <p:spTgt spid="5">
                                            <p:txEl>
                                              <p:pRg st="2" end="2"/>
                                            </p:txEl>
                                          </p:spTgt>
                                        </p:tgtEl>
                                        <p:attrNameLst>
                                          <p:attrName>ppt_w</p:attrName>
                                        </p:attrNameLst>
                                      </p:cBhvr>
                                      <p:tavLst>
                                        <p:tav tm="0">
                                          <p:val>
                                            <p:fltVal val="0"/>
                                          </p:val>
                                        </p:tav>
                                        <p:tav tm="100000">
                                          <p:val>
                                            <p:strVal val="#ppt_w"/>
                                          </p:val>
                                        </p:tav>
                                      </p:tavLst>
                                    </p:anim>
                                    <p:anim calcmode="lin" valueType="num">
                                      <p:cBhvr>
                                        <p:cTn id="8" dur="500" fill="hold"/>
                                        <p:tgtEl>
                                          <p:spTgt spid="5">
                                            <p:txEl>
                                              <p:pRg st="2" end="2"/>
                                            </p:txEl>
                                          </p:spTgt>
                                        </p:tgtEl>
                                        <p:attrNameLst>
                                          <p:attrName>ppt_h</p:attrName>
                                        </p:attrNameLst>
                                      </p:cBhvr>
                                      <p:tavLst>
                                        <p:tav tm="0">
                                          <p:val>
                                            <p:fltVal val="0"/>
                                          </p:val>
                                        </p:tav>
                                        <p:tav tm="100000">
                                          <p:val>
                                            <p:strVal val="#ppt_h"/>
                                          </p:val>
                                        </p:tav>
                                      </p:tavLst>
                                    </p:anim>
                                    <p:animEffect transition="in" filter="fade">
                                      <p:cBhvr>
                                        <p:cTn id="9" dur="500"/>
                                        <p:tgtEl>
                                          <p:spTgt spid="5">
                                            <p:txEl>
                                              <p:pRg st="2" end="2"/>
                                            </p:txEl>
                                          </p:spTgt>
                                        </p:tgtEl>
                                      </p:cBhvr>
                                    </p:animEffect>
                                  </p:childTnLst>
                                </p:cTn>
                              </p:par>
                            </p:childTnLst>
                          </p:cTn>
                        </p:par>
                      </p:childTnLst>
                    </p:cTn>
                  </p:par>
                  <p:par>
                    <p:cTn id="10" fill="hold" nodeType="clickPar">
                      <p:stCondLst>
                        <p:cond delay="indefinite"/>
                      </p:stCondLst>
                      <p:childTnLst>
                        <p:par>
                          <p:cTn id="11" fill="hold">
                            <p:stCondLst>
                              <p:cond delay="0"/>
                            </p:stCondLst>
                            <p:childTnLst>
                              <p:par>
                                <p:cTn id="12" presetID="53" presetClass="entr" presetSubtype="16" dur="500" fill="hold" nodeType="clickEffect">
                                  <p:stCondLst>
                                    <p:cond delay="0"/>
                                  </p:stCondLst>
                                  <p:childTnLst>
                                    <p:set>
                                      <p:cBhvr>
                                        <p:cTn id="13" dur="1" fill="hold">
                                          <p:stCondLst>
                                            <p:cond delay="0"/>
                                          </p:stCondLst>
                                        </p:cTn>
                                        <p:tgtEl>
                                          <p:spTgt spid="5">
                                            <p:txEl>
                                              <p:pRg st="3" end="3"/>
                                            </p:txEl>
                                          </p:spTgt>
                                        </p:tgtEl>
                                        <p:attrNameLst>
                                          <p:attrName>style.visibility</p:attrName>
                                        </p:attrNameLst>
                                      </p:cBhvr>
                                      <p:to>
                                        <p:strVal val="visible"/>
                                      </p:to>
                                    </p:set>
                                    <p:anim calcmode="lin" valueType="num">
                                      <p:cBhvr>
                                        <p:cTn id="14" dur="500" fill="hold"/>
                                        <p:tgtEl>
                                          <p:spTgt spid="5">
                                            <p:txEl>
                                              <p:pRg st="3" end="3"/>
                                            </p:txEl>
                                          </p:spTgt>
                                        </p:tgtEl>
                                        <p:attrNameLst>
                                          <p:attrName>ppt_w</p:attrName>
                                        </p:attrNameLst>
                                      </p:cBhvr>
                                      <p:tavLst>
                                        <p:tav tm="0">
                                          <p:val>
                                            <p:fltVal val="0"/>
                                          </p:val>
                                        </p:tav>
                                        <p:tav tm="100000">
                                          <p:val>
                                            <p:strVal val="#ppt_w"/>
                                          </p:val>
                                        </p:tav>
                                      </p:tavLst>
                                    </p:anim>
                                    <p:anim calcmode="lin" valueType="num">
                                      <p:cBhvr>
                                        <p:cTn id="15" dur="500" fill="hold"/>
                                        <p:tgtEl>
                                          <p:spTgt spid="5">
                                            <p:txEl>
                                              <p:pRg st="3" end="3"/>
                                            </p:txEl>
                                          </p:spTgt>
                                        </p:tgtEl>
                                        <p:attrNameLst>
                                          <p:attrName>ppt_h</p:attrName>
                                        </p:attrNameLst>
                                      </p:cBhvr>
                                      <p:tavLst>
                                        <p:tav tm="0">
                                          <p:val>
                                            <p:fltVal val="0"/>
                                          </p:val>
                                        </p:tav>
                                        <p:tav tm="100000">
                                          <p:val>
                                            <p:strVal val="#ppt_h"/>
                                          </p:val>
                                        </p:tav>
                                      </p:tavLst>
                                    </p:anim>
                                    <p:animEffect transition="in" filter="fade">
                                      <p:cBhvr>
                                        <p:cTn id="16" dur="500"/>
                                        <p:tgtEl>
                                          <p:spTgt spid="5">
                                            <p:txEl>
                                              <p:pRg st="3" end="3"/>
                                            </p:txEl>
                                          </p:spTgt>
                                        </p:tgtEl>
                                      </p:cBhvr>
                                    </p:animEffect>
                                  </p:childTnLst>
                                </p:cTn>
                              </p:par>
                            </p:childTnLst>
                          </p:cTn>
                        </p:par>
                      </p:childTnLst>
                    </p:cTn>
                  </p:par>
                  <p:par>
                    <p:cTn id="17" fill="hold" nodeType="clickPar">
                      <p:stCondLst>
                        <p:cond delay="indefinite"/>
                      </p:stCondLst>
                      <p:childTnLst>
                        <p:par>
                          <p:cTn id="18" fill="hold">
                            <p:stCondLst>
                              <p:cond delay="0"/>
                            </p:stCondLst>
                            <p:childTnLst>
                              <p:par>
                                <p:cTn id="19" presetID="53" presetClass="entr" presetSubtype="16" dur="500" fill="hold" nodeType="clickEffect">
                                  <p:stCondLst>
                                    <p:cond delay="0"/>
                                  </p:stCondLst>
                                  <p:childTnLst>
                                    <p:set>
                                      <p:cBhvr>
                                        <p:cTn id="20" dur="1" fill="hold">
                                          <p:stCondLst>
                                            <p:cond delay="0"/>
                                          </p:stCondLst>
                                        </p:cTn>
                                        <p:tgtEl>
                                          <p:spTgt spid="5">
                                            <p:txEl>
                                              <p:pRg st="4" end="4"/>
                                            </p:txEl>
                                          </p:spTgt>
                                        </p:tgtEl>
                                        <p:attrNameLst>
                                          <p:attrName>style.visibility</p:attrName>
                                        </p:attrNameLst>
                                      </p:cBhvr>
                                      <p:to>
                                        <p:strVal val="visible"/>
                                      </p:to>
                                    </p:set>
                                    <p:anim calcmode="lin" valueType="num">
                                      <p:cBhvr>
                                        <p:cTn id="21" dur="500" fill="hold"/>
                                        <p:tgtEl>
                                          <p:spTgt spid="5">
                                            <p:txEl>
                                              <p:pRg st="4" end="4"/>
                                            </p:txEl>
                                          </p:spTgt>
                                        </p:tgtEl>
                                        <p:attrNameLst>
                                          <p:attrName>ppt_w</p:attrName>
                                        </p:attrNameLst>
                                      </p:cBhvr>
                                      <p:tavLst>
                                        <p:tav tm="0">
                                          <p:val>
                                            <p:fltVal val="0"/>
                                          </p:val>
                                        </p:tav>
                                        <p:tav tm="100000">
                                          <p:val>
                                            <p:strVal val="#ppt_w"/>
                                          </p:val>
                                        </p:tav>
                                      </p:tavLst>
                                    </p:anim>
                                    <p:anim calcmode="lin" valueType="num">
                                      <p:cBhvr>
                                        <p:cTn id="22" dur="500" fill="hold"/>
                                        <p:tgtEl>
                                          <p:spTgt spid="5">
                                            <p:txEl>
                                              <p:pRg st="4" end="4"/>
                                            </p:txEl>
                                          </p:spTgt>
                                        </p:tgtEl>
                                        <p:attrNameLst>
                                          <p:attrName>ppt_h</p:attrName>
                                        </p:attrNameLst>
                                      </p:cBhvr>
                                      <p:tavLst>
                                        <p:tav tm="0">
                                          <p:val>
                                            <p:fltVal val="0"/>
                                          </p:val>
                                        </p:tav>
                                        <p:tav tm="100000">
                                          <p:val>
                                            <p:strVal val="#ppt_h"/>
                                          </p:val>
                                        </p:tav>
                                      </p:tavLst>
                                    </p:anim>
                                    <p:animEffect transition="in" filter="fade">
                                      <p:cBhvr>
                                        <p:cTn id="23" dur="500"/>
                                        <p:tgtEl>
                                          <p:spTgt spid="5">
                                            <p:txEl>
                                              <p:pRg st="4" end="4"/>
                                            </p:txEl>
                                          </p:spTgt>
                                        </p:tgtEl>
                                      </p:cBhvr>
                                    </p:animEffect>
                                  </p:childTnLst>
                                </p:cTn>
                              </p:par>
                            </p:childTnLst>
                          </p:cTn>
                        </p:par>
                      </p:childTnLst>
                    </p:cTn>
                  </p:par>
                  <p:par>
                    <p:cTn id="24" fill="hold" nodeType="clickPar">
                      <p:stCondLst>
                        <p:cond delay="indefinite"/>
                      </p:stCondLst>
                      <p:childTnLst>
                        <p:par>
                          <p:cTn id="25" fill="hold">
                            <p:stCondLst>
                              <p:cond delay="0"/>
                            </p:stCondLst>
                            <p:childTnLst>
                              <p:par>
                                <p:cTn id="26" presetID="53" presetClass="entr" presetSubtype="16" dur="500" fill="hold" nodeType="clickEffect">
                                  <p:stCondLst>
                                    <p:cond delay="0"/>
                                  </p:stCondLst>
                                  <p:childTnLst>
                                    <p:set>
                                      <p:cBhvr>
                                        <p:cTn id="27" dur="1" fill="hold">
                                          <p:stCondLst>
                                            <p:cond delay="0"/>
                                          </p:stCondLst>
                                        </p:cTn>
                                        <p:tgtEl>
                                          <p:spTgt spid="5">
                                            <p:txEl>
                                              <p:pRg st="5" end="5"/>
                                            </p:txEl>
                                          </p:spTgt>
                                        </p:tgtEl>
                                        <p:attrNameLst>
                                          <p:attrName>style.visibility</p:attrName>
                                        </p:attrNameLst>
                                      </p:cBhvr>
                                      <p:to>
                                        <p:strVal val="visible"/>
                                      </p:to>
                                    </p:set>
                                    <p:anim calcmode="lin" valueType="num">
                                      <p:cBhvr>
                                        <p:cTn id="28" dur="500" fill="hold"/>
                                        <p:tgtEl>
                                          <p:spTgt spid="5">
                                            <p:txEl>
                                              <p:pRg st="5" end="5"/>
                                            </p:txEl>
                                          </p:spTgt>
                                        </p:tgtEl>
                                        <p:attrNameLst>
                                          <p:attrName>ppt_w</p:attrName>
                                        </p:attrNameLst>
                                      </p:cBhvr>
                                      <p:tavLst>
                                        <p:tav tm="0">
                                          <p:val>
                                            <p:fltVal val="0"/>
                                          </p:val>
                                        </p:tav>
                                        <p:tav tm="100000">
                                          <p:val>
                                            <p:strVal val="#ppt_w"/>
                                          </p:val>
                                        </p:tav>
                                      </p:tavLst>
                                    </p:anim>
                                    <p:anim calcmode="lin" valueType="num">
                                      <p:cBhvr>
                                        <p:cTn id="29" dur="500" fill="hold"/>
                                        <p:tgtEl>
                                          <p:spTgt spid="5">
                                            <p:txEl>
                                              <p:pRg st="5" end="5"/>
                                            </p:txEl>
                                          </p:spTgt>
                                        </p:tgtEl>
                                        <p:attrNameLst>
                                          <p:attrName>ppt_h</p:attrName>
                                        </p:attrNameLst>
                                      </p:cBhvr>
                                      <p:tavLst>
                                        <p:tav tm="0">
                                          <p:val>
                                            <p:fltVal val="0"/>
                                          </p:val>
                                        </p:tav>
                                        <p:tav tm="100000">
                                          <p:val>
                                            <p:strVal val="#ppt_h"/>
                                          </p:val>
                                        </p:tav>
                                      </p:tavLst>
                                    </p:anim>
                                    <p:animEffect transition="in" filter="fade">
                                      <p:cBhvr>
                                        <p:cTn id="30" dur="500"/>
                                        <p:tgtEl>
                                          <p:spTgt spid="5">
                                            <p:txEl>
                                              <p:pRg st="5" end="5"/>
                                            </p:txEl>
                                          </p:spTgt>
                                        </p:tgtEl>
                                      </p:cBhvr>
                                    </p:animEffect>
                                  </p:childTnLst>
                                </p:cTn>
                              </p:par>
                            </p:childTnLst>
                          </p:cTn>
                        </p:par>
                      </p:childTnLst>
                    </p:cTn>
                  </p:par>
                  <p:par>
                    <p:cTn id="31" fill="hold" nodeType="clickPar">
                      <p:stCondLst>
                        <p:cond delay="indefinite"/>
                      </p:stCondLst>
                      <p:childTnLst>
                        <p:par>
                          <p:cTn id="32" fill="hold">
                            <p:stCondLst>
                              <p:cond delay="0"/>
                            </p:stCondLst>
                            <p:childTnLst>
                              <p:par>
                                <p:cTn id="33" presetID="53" presetClass="entr" presetSubtype="16" dur="500" fill="hold" nodeType="clickEffect">
                                  <p:stCondLst>
                                    <p:cond delay="0"/>
                                  </p:stCondLst>
                                  <p:childTnLst>
                                    <p:set>
                                      <p:cBhvr>
                                        <p:cTn id="34" dur="1" fill="hold">
                                          <p:stCondLst>
                                            <p:cond delay="0"/>
                                          </p:stCondLst>
                                        </p:cTn>
                                        <p:tgtEl>
                                          <p:spTgt spid="5">
                                            <p:txEl>
                                              <p:pRg st="7" end="7"/>
                                            </p:txEl>
                                          </p:spTgt>
                                        </p:tgtEl>
                                        <p:attrNameLst>
                                          <p:attrName>style.visibility</p:attrName>
                                        </p:attrNameLst>
                                      </p:cBhvr>
                                      <p:to>
                                        <p:strVal val="visible"/>
                                      </p:to>
                                    </p:set>
                                    <p:anim calcmode="lin" valueType="num">
                                      <p:cBhvr>
                                        <p:cTn id="35" dur="500" fill="hold"/>
                                        <p:tgtEl>
                                          <p:spTgt spid="5">
                                            <p:txEl>
                                              <p:pRg st="7" end="7"/>
                                            </p:txEl>
                                          </p:spTgt>
                                        </p:tgtEl>
                                        <p:attrNameLst>
                                          <p:attrName>ppt_w</p:attrName>
                                        </p:attrNameLst>
                                      </p:cBhvr>
                                      <p:tavLst>
                                        <p:tav tm="0">
                                          <p:val>
                                            <p:fltVal val="0"/>
                                          </p:val>
                                        </p:tav>
                                        <p:tav tm="100000">
                                          <p:val>
                                            <p:strVal val="#ppt_w"/>
                                          </p:val>
                                        </p:tav>
                                      </p:tavLst>
                                    </p:anim>
                                    <p:anim calcmode="lin" valueType="num">
                                      <p:cBhvr>
                                        <p:cTn id="36" dur="500" fill="hold"/>
                                        <p:tgtEl>
                                          <p:spTgt spid="5">
                                            <p:txEl>
                                              <p:pRg st="7" end="7"/>
                                            </p:txEl>
                                          </p:spTgt>
                                        </p:tgtEl>
                                        <p:attrNameLst>
                                          <p:attrName>ppt_h</p:attrName>
                                        </p:attrNameLst>
                                      </p:cBhvr>
                                      <p:tavLst>
                                        <p:tav tm="0">
                                          <p:val>
                                            <p:fltVal val="0"/>
                                          </p:val>
                                        </p:tav>
                                        <p:tav tm="100000">
                                          <p:val>
                                            <p:strVal val="#ppt_h"/>
                                          </p:val>
                                        </p:tav>
                                      </p:tavLst>
                                    </p:anim>
                                    <p:animEffect transition="in" filter="fade">
                                      <p:cBhvr>
                                        <p:cTn id="37" dur="500"/>
                                        <p:tgtEl>
                                          <p:spTgt spid="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Nadpis 1"/>
          <p:cNvSpPr>
            <a:spLocks noGrp="1"/>
          </p:cNvSpPr>
          <p:nvPr>
            <p:ph type="title"/>
          </p:nvPr>
        </p:nvSpPr>
        <p:spPr/>
        <p:txBody>
          <a:bodyPr/>
          <a:lstStyle/>
          <a:p>
            <a:r>
              <a:rPr lang="cs-CZ">
                <a:solidFill>
                  <a:srgbClr val="C00000"/>
                </a:solidFill>
              </a:rPr>
              <a:t>Dynamické programování – základní pojmy</a:t>
            </a:r>
            <a:endParaRPr lang="en-US">
              <a:solidFill>
                <a:srgbClr val="C00000"/>
              </a:solidFill>
            </a:endParaRPr>
          </a:p>
        </p:txBody>
      </p:sp>
      <p:sp>
        <p:nvSpPr>
          <p:cNvPr id="4" name="Zástupný symbol pro číslo snímku 3"/>
          <p:cNvSpPr>
            <a:spLocks noGrp="1"/>
          </p:cNvSpPr>
          <p:nvPr>
            <p:ph type="sldNum" sz="quarter" idx="12"/>
          </p:nvPr>
        </p:nvSpPr>
        <p:spPr/>
        <p:txBody>
          <a:bodyPr/>
          <a:lstStyle/>
          <a:p>
            <a:fld id="{58ACF089-6BD9-4FF9-8F05-3BF27D933551}" type="slidenum">
              <a:rPr lang="cs-CZ" smtClean="0"/>
              <a:t>97</a:t>
            </a:fld>
            <a:endParaRPr lang="cs-CZ"/>
          </a:p>
        </p:txBody>
      </p:sp>
      <p:sp>
        <p:nvSpPr>
          <p:cNvPr id="5" name="TextovéPole 4"/>
          <p:cNvSpPr txBox="1"/>
          <p:nvPr/>
        </p:nvSpPr>
        <p:spPr>
          <a:xfrm>
            <a:off x="1768735" y="1361478"/>
            <a:ext cx="8823997" cy="5016758"/>
          </a:xfrm>
          <a:prstGeom prst="rect">
            <a:avLst/>
          </a:prstGeom>
          <a:noFill/>
        </p:spPr>
        <p:txBody>
          <a:bodyPr wrap="square" rtlCol="0">
            <a:spAutoFit/>
          </a:bodyPr>
          <a:lstStyle>
            <a:defPPr>
              <a:defRPr lang="cs-CZ"/>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cs-CZ" sz="2000" b="1">
                <a:latin typeface="Source Sans Pro Semibold" panose="020b0604020202020204" charset="-18"/>
                <a:cs typeface="Source Sans Pro Semibold" panose="020b0604020202020204" charset="0"/>
              </a:rPr>
              <a:t>Základní pojmy z teorie grafů:</a:t>
            </a:r>
          </a:p>
          <a:p>
            <a:endParaRPr lang="cs-CZ" sz="2000" b="1">
              <a:latin typeface="Source Sans Pro Semibold" panose="020b0604020202020204" charset="-18"/>
              <a:cs typeface="Source Sans Pro Semibold" panose="020b0604020202020204" charset="0"/>
            </a:endParaRPr>
          </a:p>
          <a:p>
            <a:r>
              <a:rPr lang="en-US" sz="2000" b="1">
                <a:latin typeface="Source Sans Pro Semibold" panose="020b0604020202020204" charset="-18"/>
                <a:cs typeface="Source Sans Pro Semibold" panose="020b0604020202020204" charset="0"/>
              </a:rPr>
              <a:t>Graf</a:t>
            </a:r>
          </a:p>
          <a:p>
            <a:r>
              <a:rPr lang="en-US" sz="2000" err="1">
                <a:latin typeface="Source Sans Pro Semibold" panose="020b0604020202020204" charset="-18"/>
                <a:cs typeface="Source Sans Pro Semibold" panose="020b0604020202020204" charset="0"/>
              </a:rPr>
              <a:t>Grafem </a:t>
            </a:r>
            <a:r>
              <a:rPr lang="en-US" sz="2000" i="1">
                <a:latin typeface="Source Sans Pro Semibold" panose="020b0604020202020204" charset="-18"/>
                <a:cs typeface="Source Sans Pro Semibold" panose="020b0604020202020204" charset="0"/>
              </a:rPr>
              <a:t>G </a:t>
            </a:r>
            <a:r>
              <a:rPr lang="en-US" sz="2000" err="1">
                <a:latin typeface="Source Sans Pro Semibold" panose="020b0604020202020204" charset="-18"/>
                <a:cs typeface="Source Sans Pro Semibold" panose="020b0604020202020204" charset="0"/>
              </a:rPr>
              <a:t>nazveme dvojici množin vrcholů (uzlů) </a:t>
            </a:r>
            <a:r>
              <a:rPr lang="en-US" sz="2000" i="1">
                <a:latin typeface="Source Sans Pro Semibold" panose="020b0604020202020204" charset="-18"/>
                <a:cs typeface="Source Sans Pro Semibold" panose="020b0604020202020204" charset="0"/>
              </a:rPr>
              <a:t>V </a:t>
            </a:r>
            <a:r>
              <a:rPr lang="en-US" sz="2000">
                <a:latin typeface="Source Sans Pro Semibold" panose="020b0604020202020204" charset="-18"/>
                <a:cs typeface="Source Sans Pro Semibold" panose="020b0604020202020204" charset="0"/>
              </a:rPr>
              <a:t>a hran </a:t>
            </a:r>
            <a:r>
              <a:rPr lang="en-US" sz="2000" i="1">
                <a:latin typeface="Source Sans Pro Semibold" panose="020b0604020202020204" charset="-18"/>
                <a:cs typeface="Source Sans Pro Semibold" panose="020b0604020202020204" charset="0"/>
              </a:rPr>
              <a:t>E</a:t>
            </a:r>
            <a:r>
              <a:rPr lang="cs-CZ" sz="2000" i="1">
                <a:latin typeface="Source Sans Pro Semibold" panose="020b0604020202020204" charset="-18"/>
                <a:cs typeface="Source Sans Pro Semibold" panose="020b0604020202020204" charset="0"/>
              </a:rPr>
              <a:t> :  </a:t>
            </a:r>
          </a:p>
          <a:p>
            <a:r>
              <a:rPr lang="cs-CZ" sz="2000" i="1">
                <a:latin typeface="Source Sans Pro Semibold" panose="020b0604020202020204" charset="-18"/>
                <a:cs typeface="Source Sans Pro Semibold" panose="020b0604020202020204" charset="0"/>
              </a:rPr>
              <a:t>G</a:t>
            </a:r>
            <a:r>
              <a:rPr lang="en-US" sz="2000" i="1">
                <a:latin typeface="Source Sans Pro Semibold" panose="020b0604020202020204" charset="-18"/>
                <a:cs typeface="Source Sans Pro Semibold" panose="020b0604020202020204" charset="0"/>
              </a:rPr>
              <a:t> </a:t>
            </a:r>
            <a:r>
              <a:rPr lang="en-US" sz="2000">
                <a:latin typeface="Source Sans Pro Semibold" panose="020b0604020202020204" charset="-18"/>
                <a:cs typeface="Source Sans Pro Semibold" panose="020b0604020202020204" charset="0"/>
              </a:rPr>
              <a:t>= </a:t>
            </a:r>
            <a:r>
              <a:rPr lang="en-US" sz="2000">
                <a:latin typeface="Source Sans Pro Semibold" panose="020b0604020202020204" charset="-18"/>
                <a:cs typeface="Source Sans Pro Semibold" panose="020b0604020202020204" charset="0"/>
                <a:sym typeface="Symbol Tiger Expert"/>
              </a:rPr>
              <a:t></a:t>
            </a:r>
            <a:r>
              <a:rPr lang="en-US" sz="2000" i="1">
                <a:latin typeface="Source Sans Pro Semibold" panose="020b0604020202020204" charset="-18"/>
                <a:cs typeface="Source Sans Pro Semibold" panose="020b0604020202020204" charset="0"/>
              </a:rPr>
              <a:t>V</a:t>
            </a:r>
            <a:r>
              <a:rPr lang="en-US" sz="2000">
                <a:latin typeface="Source Sans Pro Semibold" panose="020b0604020202020204" charset="-18"/>
                <a:cs typeface="Source Sans Pro Semibold" panose="020b0604020202020204" charset="0"/>
              </a:rPr>
              <a:t>, </a:t>
            </a:r>
            <a:r>
              <a:rPr lang="en-US" sz="2000" i="1">
                <a:latin typeface="Source Sans Pro Semibold" panose="020b0604020202020204" charset="-18"/>
                <a:cs typeface="Source Sans Pro Semibold" panose="020b0604020202020204" charset="0"/>
              </a:rPr>
              <a:t>E</a:t>
            </a:r>
            <a:r>
              <a:rPr lang="en-US" sz="2000">
                <a:latin typeface="Source Sans Pro Semibold" panose="020b0604020202020204" charset="-18"/>
                <a:cs typeface="Source Sans Pro Semibold" panose="020b0604020202020204" charset="0"/>
                <a:sym typeface="Symbol Tiger Expert"/>
              </a:rPr>
              <a:t></a:t>
            </a:r>
            <a:endParaRPr lang="en-US" sz="2000" i="1">
              <a:latin typeface="Source Sans Pro Semibold" panose="020b0604020202020204" charset="-18"/>
              <a:cs typeface="Source Sans Pro Semibold" panose="020b0604020202020204" charset="0"/>
            </a:endParaRPr>
          </a:p>
          <a:p>
            <a:endParaRPr lang="cs-CZ" sz="2000" b="1">
              <a:latin typeface="Source Sans Pro Semibold" panose="020b0604020202020204" charset="-18"/>
              <a:cs typeface="Source Sans Pro Semibold" panose="020b0604020202020204" charset="0"/>
            </a:endParaRPr>
          </a:p>
          <a:p>
            <a:r>
              <a:rPr lang="en-US" sz="2000" b="1" err="1">
                <a:latin typeface="Source Sans Pro Semibold" panose="020b0604020202020204" charset="-18"/>
                <a:cs typeface="Source Sans Pro Semibold" panose="020b0604020202020204" charset="0"/>
              </a:rPr>
              <a:t>Orientovaný graf</a:t>
            </a:r>
            <a:endParaRPr lang="en-US" sz="2000" b="1">
              <a:latin typeface="Source Sans Pro Semibold" panose="020b0604020202020204" charset="-18"/>
              <a:cs typeface="Source Sans Pro Semibold" panose="020b0604020202020204" charset="0"/>
            </a:endParaRPr>
          </a:p>
          <a:p>
            <a:r>
              <a:rPr lang="en-US" sz="2000" err="1">
                <a:latin typeface="Source Sans Pro Semibold" panose="020b0604020202020204" charset="-18"/>
                <a:cs typeface="Source Sans Pro Semibold" panose="020b0604020202020204" charset="0"/>
              </a:rPr>
              <a:t>Jestliže jsou v grafu uspořádané dvojice vrcholů </a:t>
            </a:r>
            <a:r>
              <a:rPr lang="en-US" sz="2000" i="1">
                <a:latin typeface="Source Sans Pro Semibold" panose="020b0604020202020204" charset="-18"/>
                <a:cs typeface="Source Sans Pro Semibold" panose="020b0604020202020204" charset="0"/>
              </a:rPr>
              <a:t>E </a:t>
            </a:r>
            <a:r>
              <a:rPr lang="en-US" sz="2000">
                <a:latin typeface="Source Sans Pro Semibold" panose="020b0604020202020204" charset="-18"/>
                <a:cs typeface="Source Sans Pro Semibold" panose="020b0604020202020204" charset="0"/>
              </a:rPr>
              <a:t>⊆</a:t>
            </a:r>
            <a:r>
              <a:rPr lang="en-US" sz="2000" i="1">
                <a:latin typeface="Source Sans Pro Semibold" panose="020b0604020202020204" charset="-18"/>
                <a:cs typeface="Source Sans Pro Semibold" panose="020b0604020202020204" charset="0"/>
              </a:rPr>
              <a:t>V </a:t>
            </a:r>
            <a:r>
              <a:rPr lang="en-US" sz="2000">
                <a:latin typeface="Source Sans Pro Semibold" panose="020b0604020202020204" charset="-18"/>
                <a:cs typeface="Source Sans Pro Semibold" panose="020b0604020202020204" charset="0"/>
              </a:rPr>
              <a:t>×</a:t>
            </a:r>
            <a:r>
              <a:rPr lang="en-US" sz="2000" i="1">
                <a:latin typeface="Source Sans Pro Semibold" panose="020b0604020202020204" charset="-18"/>
                <a:cs typeface="Source Sans Pro Semibold" panose="020b0604020202020204" charset="0"/>
              </a:rPr>
              <a:t>V </a:t>
            </a:r>
            <a:r>
              <a:rPr lang="en-US" sz="2000">
                <a:latin typeface="Source Sans Pro Semibold" panose="020b0604020202020204" charset="-18"/>
                <a:cs typeface="Source Sans Pro Semibold" panose="020b0604020202020204" charset="0"/>
              </a:rPr>
              <a:t>, je graf orientovaný. To znamená,že mezi vrcholy existují hrany, které vždy mají udaný směr (odkud-kam).</a:t>
            </a:r>
          </a:p>
          <a:p>
            <a:endParaRPr lang="cs-CZ" sz="2000" b="1">
              <a:latin typeface="Source Sans Pro Semibold" panose="020b0604020202020204" charset="-18"/>
              <a:cs typeface="Source Sans Pro Semibold" panose="020b0604020202020204" charset="0"/>
            </a:endParaRPr>
          </a:p>
          <a:p>
            <a:r>
              <a:rPr lang="en-US" sz="2000" b="1" err="1">
                <a:latin typeface="Source Sans Pro Semibold" panose="020b0604020202020204" charset="-18"/>
                <a:cs typeface="Source Sans Pro Semibold" panose="020b0604020202020204" charset="0"/>
              </a:rPr>
              <a:t>Ohodnocený graf</a:t>
            </a:r>
            <a:endParaRPr lang="en-US" sz="2000" b="1">
              <a:latin typeface="Source Sans Pro Semibold" panose="020b0604020202020204" charset="-18"/>
              <a:cs typeface="Source Sans Pro Semibold" panose="020b0604020202020204" charset="0"/>
            </a:endParaRPr>
          </a:p>
          <a:p>
            <a:r>
              <a:rPr lang="en-US" sz="2000">
                <a:latin typeface="Source Sans Pro Semibold" panose="020b0604020202020204" charset="-18"/>
                <a:cs typeface="Source Sans Pro Semibold" panose="020b0604020202020204" charset="0"/>
              </a:rPr>
              <a:t>Graf je ohodnocený, jestliže každé hraně je přiřazeno nějaké (např. reálné) číslo. Pokud je toto</a:t>
            </a:r>
            <a:r>
              <a:rPr lang="cs-CZ" sz="2000">
                <a:latin typeface="Source Sans Pro Semibold" panose="020b0604020202020204" charset="-18"/>
                <a:cs typeface="Source Sans Pro Semibold" panose="020b0604020202020204" charset="0"/>
              </a:rPr>
              <a:t> </a:t>
            </a:r>
            <a:r>
              <a:rPr lang="en-US" sz="2000" err="1">
                <a:latin typeface="Source Sans Pro Semibold" panose="020b0604020202020204" charset="-18"/>
                <a:cs typeface="Source Sans Pro Semibold" panose="020b0604020202020204" charset="0"/>
              </a:rPr>
              <a:t>číslo nezáporné, jedná se o nezáporně ohodnocený graf.</a:t>
            </a:r>
          </a:p>
          <a:p>
            <a:endParaRPr lang="cs-CZ" sz="2000" b="1"/>
          </a:p>
        </p:txBody>
      </p:sp>
    </p:spTree>
    <p:extLst>
      <p:ext uri="{BB962C8B-B14F-4D97-AF65-F5344CB8AC3E}">
        <p14:creationId xmlns:p14="http://schemas.microsoft.com/office/powerpoint/2010/main" val="173323813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53" presetClass="entr" presetSubtype="16" dur="50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anim calcmode="lin" valueType="num">
                                      <p:cBhvr>
                                        <p:cTn id="7" dur="500" fill="hold"/>
                                        <p:tgtEl>
                                          <p:spTgt spid="5">
                                            <p:txEl>
                                              <p:pRg st="2" end="2"/>
                                            </p:txEl>
                                          </p:spTgt>
                                        </p:tgtEl>
                                        <p:attrNameLst>
                                          <p:attrName>ppt_w</p:attrName>
                                        </p:attrNameLst>
                                      </p:cBhvr>
                                      <p:tavLst>
                                        <p:tav tm="0">
                                          <p:val>
                                            <p:fltVal val="0"/>
                                          </p:val>
                                        </p:tav>
                                        <p:tav tm="100000">
                                          <p:val>
                                            <p:strVal val="#ppt_w"/>
                                          </p:val>
                                        </p:tav>
                                      </p:tavLst>
                                    </p:anim>
                                    <p:anim calcmode="lin" valueType="num">
                                      <p:cBhvr>
                                        <p:cTn id="8" dur="500" fill="hold"/>
                                        <p:tgtEl>
                                          <p:spTgt spid="5">
                                            <p:txEl>
                                              <p:pRg st="2" end="2"/>
                                            </p:txEl>
                                          </p:spTgt>
                                        </p:tgtEl>
                                        <p:attrNameLst>
                                          <p:attrName>ppt_h</p:attrName>
                                        </p:attrNameLst>
                                      </p:cBhvr>
                                      <p:tavLst>
                                        <p:tav tm="0">
                                          <p:val>
                                            <p:fltVal val="0"/>
                                          </p:val>
                                        </p:tav>
                                        <p:tav tm="100000">
                                          <p:val>
                                            <p:strVal val="#ppt_h"/>
                                          </p:val>
                                        </p:tav>
                                      </p:tavLst>
                                    </p:anim>
                                    <p:animEffect transition="in" filter="fade">
                                      <p:cBhvr>
                                        <p:cTn id="9" dur="500"/>
                                        <p:tgtEl>
                                          <p:spTgt spid="5">
                                            <p:txEl>
                                              <p:pRg st="2" end="2"/>
                                            </p:txEl>
                                          </p:spTgt>
                                        </p:tgtEl>
                                      </p:cBhvr>
                                    </p:animEffect>
                                  </p:childTnLst>
                                </p:cTn>
                              </p:par>
                              <p:par>
                                <p:cTn id="10" presetID="53" presetClass="entr" presetSubtype="16" dur="500" fill="hold" nodeType="withEffect">
                                  <p:stCondLst>
                                    <p:cond delay="0"/>
                                  </p:stCondLst>
                                  <p:childTnLst>
                                    <p:set>
                                      <p:cBhvr>
                                        <p:cTn id="11" dur="1" fill="hold">
                                          <p:stCondLst>
                                            <p:cond delay="0"/>
                                          </p:stCondLst>
                                        </p:cTn>
                                        <p:tgtEl>
                                          <p:spTgt spid="5">
                                            <p:txEl>
                                              <p:pRg st="3" end="3"/>
                                            </p:txEl>
                                          </p:spTgt>
                                        </p:tgtEl>
                                        <p:attrNameLst>
                                          <p:attrName>style.visibility</p:attrName>
                                        </p:attrNameLst>
                                      </p:cBhvr>
                                      <p:to>
                                        <p:strVal val="visible"/>
                                      </p:to>
                                    </p:set>
                                    <p:anim calcmode="lin" valueType="num">
                                      <p:cBhvr>
                                        <p:cTn id="12" dur="500" fill="hold"/>
                                        <p:tgtEl>
                                          <p:spTgt spid="5">
                                            <p:txEl>
                                              <p:pRg st="3" end="3"/>
                                            </p:txEl>
                                          </p:spTgt>
                                        </p:tgtEl>
                                        <p:attrNameLst>
                                          <p:attrName>ppt_w</p:attrName>
                                        </p:attrNameLst>
                                      </p:cBhvr>
                                      <p:tavLst>
                                        <p:tav tm="0">
                                          <p:val>
                                            <p:fltVal val="0"/>
                                          </p:val>
                                        </p:tav>
                                        <p:tav tm="100000">
                                          <p:val>
                                            <p:strVal val="#ppt_w"/>
                                          </p:val>
                                        </p:tav>
                                      </p:tavLst>
                                    </p:anim>
                                    <p:anim calcmode="lin" valueType="num">
                                      <p:cBhvr>
                                        <p:cTn id="13" dur="500" fill="hold"/>
                                        <p:tgtEl>
                                          <p:spTgt spid="5">
                                            <p:txEl>
                                              <p:pRg st="3" end="3"/>
                                            </p:txEl>
                                          </p:spTgt>
                                        </p:tgtEl>
                                        <p:attrNameLst>
                                          <p:attrName>ppt_h</p:attrName>
                                        </p:attrNameLst>
                                      </p:cBhvr>
                                      <p:tavLst>
                                        <p:tav tm="0">
                                          <p:val>
                                            <p:fltVal val="0"/>
                                          </p:val>
                                        </p:tav>
                                        <p:tav tm="100000">
                                          <p:val>
                                            <p:strVal val="#ppt_h"/>
                                          </p:val>
                                        </p:tav>
                                      </p:tavLst>
                                    </p:anim>
                                    <p:animEffect transition="in" filter="fade">
                                      <p:cBhvr>
                                        <p:cTn id="14" dur="500"/>
                                        <p:tgtEl>
                                          <p:spTgt spid="5">
                                            <p:txEl>
                                              <p:pRg st="3" end="3"/>
                                            </p:txEl>
                                          </p:spTgt>
                                        </p:tgtEl>
                                      </p:cBhvr>
                                    </p:animEffect>
                                  </p:childTnLst>
                                </p:cTn>
                              </p:par>
                              <p:par>
                                <p:cTn id="15" presetID="53" presetClass="entr" presetSubtype="16" dur="500" fill="hold" nodeType="with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anim calcmode="lin" valueType="num">
                                      <p:cBhvr>
                                        <p:cTn id="17" dur="500" fill="hold"/>
                                        <p:tgtEl>
                                          <p:spTgt spid="5">
                                            <p:txEl>
                                              <p:pRg st="4" end="4"/>
                                            </p:txEl>
                                          </p:spTgt>
                                        </p:tgtEl>
                                        <p:attrNameLst>
                                          <p:attrName>ppt_w</p:attrName>
                                        </p:attrNameLst>
                                      </p:cBhvr>
                                      <p:tavLst>
                                        <p:tav tm="0">
                                          <p:val>
                                            <p:fltVal val="0"/>
                                          </p:val>
                                        </p:tav>
                                        <p:tav tm="100000">
                                          <p:val>
                                            <p:strVal val="#ppt_w"/>
                                          </p:val>
                                        </p:tav>
                                      </p:tavLst>
                                    </p:anim>
                                    <p:anim calcmode="lin" valueType="num">
                                      <p:cBhvr>
                                        <p:cTn id="18" dur="500" fill="hold"/>
                                        <p:tgtEl>
                                          <p:spTgt spid="5">
                                            <p:txEl>
                                              <p:pRg st="4" end="4"/>
                                            </p:txEl>
                                          </p:spTgt>
                                        </p:tgtEl>
                                        <p:attrNameLst>
                                          <p:attrName>ppt_h</p:attrName>
                                        </p:attrNameLst>
                                      </p:cBhvr>
                                      <p:tavLst>
                                        <p:tav tm="0">
                                          <p:val>
                                            <p:fltVal val="0"/>
                                          </p:val>
                                        </p:tav>
                                        <p:tav tm="100000">
                                          <p:val>
                                            <p:strVal val="#ppt_h"/>
                                          </p:val>
                                        </p:tav>
                                      </p:tavLst>
                                    </p:anim>
                                    <p:animEffect transition="in" filter="fade">
                                      <p:cBhvr>
                                        <p:cTn id="19" dur="500"/>
                                        <p:tgtEl>
                                          <p:spTgt spid="5">
                                            <p:txEl>
                                              <p:pRg st="4" end="4"/>
                                            </p:txEl>
                                          </p:spTgt>
                                        </p:tgtEl>
                                      </p:cBhvr>
                                    </p:animEffect>
                                  </p:childTnLst>
                                </p:cTn>
                              </p:par>
                            </p:childTnLst>
                          </p:cTn>
                        </p:par>
                      </p:childTnLst>
                    </p:cTn>
                  </p:par>
                  <p:par>
                    <p:cTn id="20" fill="hold" nodeType="clickPar">
                      <p:stCondLst>
                        <p:cond delay="indefinite"/>
                      </p:stCondLst>
                      <p:childTnLst>
                        <p:par>
                          <p:cTn id="21" fill="hold">
                            <p:stCondLst>
                              <p:cond delay="0"/>
                            </p:stCondLst>
                            <p:childTnLst>
                              <p:par>
                                <p:cTn id="22" presetID="53" presetClass="entr" presetSubtype="16" dur="500" fill="hold" nodeType="clickEffect">
                                  <p:stCondLst>
                                    <p:cond delay="0"/>
                                  </p:stCondLst>
                                  <p:childTnLst>
                                    <p:set>
                                      <p:cBhvr>
                                        <p:cTn id="23" dur="1" fill="hold">
                                          <p:stCondLst>
                                            <p:cond delay="0"/>
                                          </p:stCondLst>
                                        </p:cTn>
                                        <p:tgtEl>
                                          <p:spTgt spid="5">
                                            <p:txEl>
                                              <p:pRg st="6" end="6"/>
                                            </p:txEl>
                                          </p:spTgt>
                                        </p:tgtEl>
                                        <p:attrNameLst>
                                          <p:attrName>style.visibility</p:attrName>
                                        </p:attrNameLst>
                                      </p:cBhvr>
                                      <p:to>
                                        <p:strVal val="visible"/>
                                      </p:to>
                                    </p:set>
                                    <p:anim calcmode="lin" valueType="num">
                                      <p:cBhvr>
                                        <p:cTn id="24" dur="500" fill="hold"/>
                                        <p:tgtEl>
                                          <p:spTgt spid="5">
                                            <p:txEl>
                                              <p:pRg st="6" end="6"/>
                                            </p:txEl>
                                          </p:spTgt>
                                        </p:tgtEl>
                                        <p:attrNameLst>
                                          <p:attrName>ppt_w</p:attrName>
                                        </p:attrNameLst>
                                      </p:cBhvr>
                                      <p:tavLst>
                                        <p:tav tm="0">
                                          <p:val>
                                            <p:fltVal val="0"/>
                                          </p:val>
                                        </p:tav>
                                        <p:tav tm="100000">
                                          <p:val>
                                            <p:strVal val="#ppt_w"/>
                                          </p:val>
                                        </p:tav>
                                      </p:tavLst>
                                    </p:anim>
                                    <p:anim calcmode="lin" valueType="num">
                                      <p:cBhvr>
                                        <p:cTn id="25" dur="500" fill="hold"/>
                                        <p:tgtEl>
                                          <p:spTgt spid="5">
                                            <p:txEl>
                                              <p:pRg st="6" end="6"/>
                                            </p:txEl>
                                          </p:spTgt>
                                        </p:tgtEl>
                                        <p:attrNameLst>
                                          <p:attrName>ppt_h</p:attrName>
                                        </p:attrNameLst>
                                      </p:cBhvr>
                                      <p:tavLst>
                                        <p:tav tm="0">
                                          <p:val>
                                            <p:fltVal val="0"/>
                                          </p:val>
                                        </p:tav>
                                        <p:tav tm="100000">
                                          <p:val>
                                            <p:strVal val="#ppt_h"/>
                                          </p:val>
                                        </p:tav>
                                      </p:tavLst>
                                    </p:anim>
                                    <p:animEffect transition="in" filter="fade">
                                      <p:cBhvr>
                                        <p:cTn id="26" dur="500"/>
                                        <p:tgtEl>
                                          <p:spTgt spid="5">
                                            <p:txEl>
                                              <p:pRg st="6" end="6"/>
                                            </p:txEl>
                                          </p:spTgt>
                                        </p:tgtEl>
                                      </p:cBhvr>
                                    </p:animEffect>
                                  </p:childTnLst>
                                </p:cTn>
                              </p:par>
                              <p:par>
                                <p:cTn id="27" presetID="53" presetClass="entr" presetSubtype="16" dur="500" fill="hold" nodeType="withEffect">
                                  <p:stCondLst>
                                    <p:cond delay="0"/>
                                  </p:stCondLst>
                                  <p:childTnLst>
                                    <p:set>
                                      <p:cBhvr>
                                        <p:cTn id="28" dur="1" fill="hold">
                                          <p:stCondLst>
                                            <p:cond delay="0"/>
                                          </p:stCondLst>
                                        </p:cTn>
                                        <p:tgtEl>
                                          <p:spTgt spid="5">
                                            <p:txEl>
                                              <p:pRg st="7" end="7"/>
                                            </p:txEl>
                                          </p:spTgt>
                                        </p:tgtEl>
                                        <p:attrNameLst>
                                          <p:attrName>style.visibility</p:attrName>
                                        </p:attrNameLst>
                                      </p:cBhvr>
                                      <p:to>
                                        <p:strVal val="visible"/>
                                      </p:to>
                                    </p:set>
                                    <p:anim calcmode="lin" valueType="num">
                                      <p:cBhvr>
                                        <p:cTn id="29" dur="500" fill="hold"/>
                                        <p:tgtEl>
                                          <p:spTgt spid="5">
                                            <p:txEl>
                                              <p:pRg st="7" end="7"/>
                                            </p:txEl>
                                          </p:spTgt>
                                        </p:tgtEl>
                                        <p:attrNameLst>
                                          <p:attrName>ppt_w</p:attrName>
                                        </p:attrNameLst>
                                      </p:cBhvr>
                                      <p:tavLst>
                                        <p:tav tm="0">
                                          <p:val>
                                            <p:fltVal val="0"/>
                                          </p:val>
                                        </p:tav>
                                        <p:tav tm="100000">
                                          <p:val>
                                            <p:strVal val="#ppt_w"/>
                                          </p:val>
                                        </p:tav>
                                      </p:tavLst>
                                    </p:anim>
                                    <p:anim calcmode="lin" valueType="num">
                                      <p:cBhvr>
                                        <p:cTn id="30" dur="500" fill="hold"/>
                                        <p:tgtEl>
                                          <p:spTgt spid="5">
                                            <p:txEl>
                                              <p:pRg st="7" end="7"/>
                                            </p:txEl>
                                          </p:spTgt>
                                        </p:tgtEl>
                                        <p:attrNameLst>
                                          <p:attrName>ppt_h</p:attrName>
                                        </p:attrNameLst>
                                      </p:cBhvr>
                                      <p:tavLst>
                                        <p:tav tm="0">
                                          <p:val>
                                            <p:fltVal val="0"/>
                                          </p:val>
                                        </p:tav>
                                        <p:tav tm="100000">
                                          <p:val>
                                            <p:strVal val="#ppt_h"/>
                                          </p:val>
                                        </p:tav>
                                      </p:tavLst>
                                    </p:anim>
                                    <p:animEffect transition="in" filter="fade">
                                      <p:cBhvr>
                                        <p:cTn id="31" dur="500"/>
                                        <p:tgtEl>
                                          <p:spTgt spid="5">
                                            <p:txEl>
                                              <p:pRg st="7" end="7"/>
                                            </p:txEl>
                                          </p:spTgt>
                                        </p:tgtEl>
                                      </p:cBhvr>
                                    </p:animEffect>
                                  </p:childTnLst>
                                </p:cTn>
                              </p:par>
                            </p:childTnLst>
                          </p:cTn>
                        </p:par>
                      </p:childTnLst>
                    </p:cTn>
                  </p:par>
                  <p:par>
                    <p:cTn id="32" fill="hold" nodeType="clickPar">
                      <p:stCondLst>
                        <p:cond delay="indefinite"/>
                      </p:stCondLst>
                      <p:childTnLst>
                        <p:par>
                          <p:cTn id="33" fill="hold">
                            <p:stCondLst>
                              <p:cond delay="0"/>
                            </p:stCondLst>
                            <p:childTnLst>
                              <p:par>
                                <p:cTn id="34" presetID="53" presetClass="entr" presetSubtype="16" dur="500" fill="hold" nodeType="clickEffect">
                                  <p:stCondLst>
                                    <p:cond delay="0"/>
                                  </p:stCondLst>
                                  <p:childTnLst>
                                    <p:set>
                                      <p:cBhvr>
                                        <p:cTn id="35" dur="1" fill="hold">
                                          <p:stCondLst>
                                            <p:cond delay="0"/>
                                          </p:stCondLst>
                                        </p:cTn>
                                        <p:tgtEl>
                                          <p:spTgt spid="5">
                                            <p:txEl>
                                              <p:pRg st="9" end="9"/>
                                            </p:txEl>
                                          </p:spTgt>
                                        </p:tgtEl>
                                        <p:attrNameLst>
                                          <p:attrName>style.visibility</p:attrName>
                                        </p:attrNameLst>
                                      </p:cBhvr>
                                      <p:to>
                                        <p:strVal val="visible"/>
                                      </p:to>
                                    </p:set>
                                    <p:anim calcmode="lin" valueType="num">
                                      <p:cBhvr>
                                        <p:cTn id="36" dur="500" fill="hold"/>
                                        <p:tgtEl>
                                          <p:spTgt spid="5">
                                            <p:txEl>
                                              <p:pRg st="9" end="9"/>
                                            </p:txEl>
                                          </p:spTgt>
                                        </p:tgtEl>
                                        <p:attrNameLst>
                                          <p:attrName>ppt_w</p:attrName>
                                        </p:attrNameLst>
                                      </p:cBhvr>
                                      <p:tavLst>
                                        <p:tav tm="0">
                                          <p:val>
                                            <p:fltVal val="0"/>
                                          </p:val>
                                        </p:tav>
                                        <p:tav tm="100000">
                                          <p:val>
                                            <p:strVal val="#ppt_w"/>
                                          </p:val>
                                        </p:tav>
                                      </p:tavLst>
                                    </p:anim>
                                    <p:anim calcmode="lin" valueType="num">
                                      <p:cBhvr>
                                        <p:cTn id="37" dur="500" fill="hold"/>
                                        <p:tgtEl>
                                          <p:spTgt spid="5">
                                            <p:txEl>
                                              <p:pRg st="9" end="9"/>
                                            </p:txEl>
                                          </p:spTgt>
                                        </p:tgtEl>
                                        <p:attrNameLst>
                                          <p:attrName>ppt_h</p:attrName>
                                        </p:attrNameLst>
                                      </p:cBhvr>
                                      <p:tavLst>
                                        <p:tav tm="0">
                                          <p:val>
                                            <p:fltVal val="0"/>
                                          </p:val>
                                        </p:tav>
                                        <p:tav tm="100000">
                                          <p:val>
                                            <p:strVal val="#ppt_h"/>
                                          </p:val>
                                        </p:tav>
                                      </p:tavLst>
                                    </p:anim>
                                    <p:animEffect transition="in" filter="fade">
                                      <p:cBhvr>
                                        <p:cTn id="38" dur="500"/>
                                        <p:tgtEl>
                                          <p:spTgt spid="5">
                                            <p:txEl>
                                              <p:pRg st="9" end="9"/>
                                            </p:txEl>
                                          </p:spTgt>
                                        </p:tgtEl>
                                      </p:cBhvr>
                                    </p:animEffect>
                                  </p:childTnLst>
                                </p:cTn>
                              </p:par>
                              <p:par>
                                <p:cTn id="39" presetID="53" presetClass="entr" presetSubtype="16" dur="500" fill="hold" nodeType="withEffect">
                                  <p:stCondLst>
                                    <p:cond delay="0"/>
                                  </p:stCondLst>
                                  <p:childTnLst>
                                    <p:set>
                                      <p:cBhvr>
                                        <p:cTn id="40" dur="1" fill="hold">
                                          <p:stCondLst>
                                            <p:cond delay="0"/>
                                          </p:stCondLst>
                                        </p:cTn>
                                        <p:tgtEl>
                                          <p:spTgt spid="5">
                                            <p:txEl>
                                              <p:pRg st="10" end="10"/>
                                            </p:txEl>
                                          </p:spTgt>
                                        </p:tgtEl>
                                        <p:attrNameLst>
                                          <p:attrName>style.visibility</p:attrName>
                                        </p:attrNameLst>
                                      </p:cBhvr>
                                      <p:to>
                                        <p:strVal val="visible"/>
                                      </p:to>
                                    </p:set>
                                    <p:anim calcmode="lin" valueType="num">
                                      <p:cBhvr>
                                        <p:cTn id="41" dur="500" fill="hold"/>
                                        <p:tgtEl>
                                          <p:spTgt spid="5">
                                            <p:txEl>
                                              <p:pRg st="10" end="10"/>
                                            </p:txEl>
                                          </p:spTgt>
                                        </p:tgtEl>
                                        <p:attrNameLst>
                                          <p:attrName>ppt_w</p:attrName>
                                        </p:attrNameLst>
                                      </p:cBhvr>
                                      <p:tavLst>
                                        <p:tav tm="0">
                                          <p:val>
                                            <p:fltVal val="0"/>
                                          </p:val>
                                        </p:tav>
                                        <p:tav tm="100000">
                                          <p:val>
                                            <p:strVal val="#ppt_w"/>
                                          </p:val>
                                        </p:tav>
                                      </p:tavLst>
                                    </p:anim>
                                    <p:anim calcmode="lin" valueType="num">
                                      <p:cBhvr>
                                        <p:cTn id="42" dur="500" fill="hold"/>
                                        <p:tgtEl>
                                          <p:spTgt spid="5">
                                            <p:txEl>
                                              <p:pRg st="10" end="10"/>
                                            </p:txEl>
                                          </p:spTgt>
                                        </p:tgtEl>
                                        <p:attrNameLst>
                                          <p:attrName>ppt_h</p:attrName>
                                        </p:attrNameLst>
                                      </p:cBhvr>
                                      <p:tavLst>
                                        <p:tav tm="0">
                                          <p:val>
                                            <p:fltVal val="0"/>
                                          </p:val>
                                        </p:tav>
                                        <p:tav tm="100000">
                                          <p:val>
                                            <p:strVal val="#ppt_h"/>
                                          </p:val>
                                        </p:tav>
                                      </p:tavLst>
                                    </p:anim>
                                    <p:animEffect transition="in" filter="fade">
                                      <p:cBhvr>
                                        <p:cTn id="43" dur="500"/>
                                        <p:tgtEl>
                                          <p:spTgt spid="5">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Nadpis 1"/>
          <p:cNvSpPr>
            <a:spLocks noGrp="1"/>
          </p:cNvSpPr>
          <p:nvPr>
            <p:ph type="title"/>
          </p:nvPr>
        </p:nvSpPr>
        <p:spPr/>
        <p:txBody>
          <a:bodyPr/>
          <a:lstStyle/>
          <a:p>
            <a:r>
              <a:rPr lang="cs-CZ">
                <a:solidFill>
                  <a:srgbClr val="C00000"/>
                </a:solidFill>
              </a:rPr>
              <a:t>Dynamické programování – základní pojmy</a:t>
            </a:r>
            <a:endParaRPr lang="en-US">
              <a:solidFill>
                <a:srgbClr val="C00000"/>
              </a:solidFill>
            </a:endParaRPr>
          </a:p>
        </p:txBody>
      </p:sp>
      <p:sp>
        <p:nvSpPr>
          <p:cNvPr id="4" name="Zástupný symbol pro číslo snímku 3"/>
          <p:cNvSpPr>
            <a:spLocks noGrp="1"/>
          </p:cNvSpPr>
          <p:nvPr>
            <p:ph type="sldNum" sz="quarter" idx="12"/>
          </p:nvPr>
        </p:nvSpPr>
        <p:spPr/>
        <p:txBody>
          <a:bodyPr/>
          <a:lstStyle/>
          <a:p>
            <a:fld id="{58ACF089-6BD9-4FF9-8F05-3BF27D933551}" type="slidenum">
              <a:rPr lang="cs-CZ" smtClean="0"/>
              <a:t>98</a:t>
            </a:fld>
            <a:endParaRPr lang="cs-CZ"/>
          </a:p>
        </p:txBody>
      </p:sp>
      <p:sp>
        <p:nvSpPr>
          <p:cNvPr id="5" name="TextovéPole 4"/>
          <p:cNvSpPr txBox="1"/>
          <p:nvPr/>
        </p:nvSpPr>
        <p:spPr>
          <a:xfrm>
            <a:off x="1768735" y="1361478"/>
            <a:ext cx="8823997" cy="4524315"/>
          </a:xfrm>
          <a:prstGeom prst="rect">
            <a:avLst/>
          </a:prstGeom>
          <a:noFill/>
        </p:spPr>
        <p:txBody>
          <a:bodyPr wrap="square" rtlCol="0">
            <a:spAutoFit/>
          </a:bodyPr>
          <a:lstStyle>
            <a:defPPr>
              <a:defRPr lang="cs-CZ"/>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cs-CZ" sz="2400" b="1">
                <a:latin typeface="Source Sans Pro Semibold" panose="020b0604020202020204" charset="-18"/>
                <a:cs typeface="Source Sans Pro Semibold" panose="020b0604020202020204" charset="0"/>
              </a:rPr>
              <a:t>Základní pojmy z teorie grafů:</a:t>
            </a:r>
          </a:p>
          <a:p>
            <a:endParaRPr lang="cs-CZ" sz="2400" b="1">
              <a:latin typeface="Source Sans Pro Semibold" panose="020b0604020202020204" charset="-18"/>
              <a:cs typeface="Source Sans Pro Semibold" panose="020b0604020202020204" charset="0"/>
            </a:endParaRPr>
          </a:p>
          <a:p>
            <a:r>
              <a:rPr lang="en-US" sz="2400" b="1" err="1">
                <a:latin typeface="Source Sans Pro Semibold" panose="020b0604020202020204" charset="-18"/>
                <a:cs typeface="Source Sans Pro Semibold" panose="020b0604020202020204" charset="0"/>
              </a:rPr>
              <a:t>Souvislý graf</a:t>
            </a:r>
            <a:endParaRPr lang="en-US" sz="2400" b="1">
              <a:latin typeface="Source Sans Pro Semibold" panose="020b0604020202020204" charset="-18"/>
              <a:cs typeface="Source Sans Pro Semibold" panose="020b0604020202020204" charset="0"/>
            </a:endParaRPr>
          </a:p>
          <a:p>
            <a:r>
              <a:rPr lang="en-US" sz="2400">
                <a:latin typeface="Source Sans Pro Semibold" panose="020b0604020202020204" charset="-18"/>
                <a:cs typeface="Source Sans Pro Semibold" panose="020b0604020202020204" charset="0"/>
              </a:rPr>
              <a:t>Graf je souvislý, pokud mezi každými dvěma vrcholy existuje cesta (tj. nepřerušovaná</a:t>
            </a:r>
            <a:r>
              <a:rPr lang="cs-CZ" sz="2400">
                <a:latin typeface="Source Sans Pro Semibold" panose="020b0604020202020204" charset="-18"/>
                <a:cs typeface="Source Sans Pro Semibold" panose="020b0604020202020204" charset="0"/>
              </a:rPr>
              <a:t> </a:t>
            </a:r>
            <a:r>
              <a:rPr lang="da-DK" sz="2400">
                <a:latin typeface="Source Sans Pro Semibold" panose="020b0604020202020204" charset="-18"/>
                <a:cs typeface="Source Sans Pro Semibold" panose="020b0604020202020204" charset="0"/>
              </a:rPr>
              <a:t>posloupnost hran, kdy každý vrchol se projde jen jednou).</a:t>
            </a:r>
            <a:r>
              <a:rPr lang="cs-CZ" sz="2400">
                <a:latin typeface="Source Sans Pro Semibold" panose="020b0604020202020204" charset="-18"/>
                <a:cs typeface="Source Sans Pro Semibold" panose="020b0604020202020204" charset="0"/>
              </a:rPr>
              <a:t> Na dalším snímku je uveden příklad ohodnoceného neorientovaného grafu. </a:t>
            </a:r>
          </a:p>
          <a:p>
            <a:r>
              <a:rPr lang="cs-CZ" sz="2400">
                <a:latin typeface="Source Sans Pro Semibold" panose="020b0604020202020204" charset="-18"/>
                <a:cs typeface="Source Sans Pro Semibold" panose="020b0604020202020204" charset="0"/>
              </a:rPr>
              <a:t>Graf </a:t>
            </a:r>
            <a:r>
              <a:rPr lang="en-US" sz="2400" err="1">
                <a:latin typeface="Source Sans Pro Semibold" panose="020b0604020202020204" charset="-18"/>
                <a:cs typeface="Source Sans Pro Semibold" panose="020b0604020202020204" charset="0"/>
              </a:rPr>
              <a:t>lze reprezentovat tzv. </a:t>
            </a:r>
            <a:r>
              <a:rPr lang="en-US" sz="2400" i="1" err="1">
                <a:latin typeface="Source Sans Pro Semibold" panose="020b0604020202020204" charset="-18"/>
                <a:cs typeface="Source Sans Pro Semibold" panose="020b0604020202020204" charset="0"/>
              </a:rPr>
              <a:t>maticí sousednosti </a:t>
            </a:r>
            <a:r>
              <a:rPr lang="en-US" sz="2400" b="1">
                <a:latin typeface="Source Sans Pro Semibold" panose="020b0604020202020204" charset="-18"/>
                <a:cs typeface="Source Sans Pro Semibold" panose="020b0604020202020204" charset="0"/>
              </a:rPr>
              <a:t>A</a:t>
            </a:r>
            <a:r>
              <a:rPr lang="en-US" sz="2400">
                <a:latin typeface="Source Sans Pro Semibold" panose="020b0604020202020204" charset="-18"/>
                <a:cs typeface="Source Sans Pro Semibold" panose="020b0604020202020204" charset="0"/>
              </a:rPr>
              <a:t>, kde hodnota </a:t>
            </a:r>
            <a:r>
              <a:rPr lang="cs-CZ" sz="2400">
                <a:latin typeface="Source Sans Pro Semibold" panose="020b0604020202020204" charset="-18"/>
                <a:cs typeface="Source Sans Pro Semibold" panose="020b0604020202020204" charset="0"/>
              </a:rPr>
              <a:t> </a:t>
            </a:r>
            <a:r>
              <a:rPr lang="cs-CZ" sz="2400" i="1" err="1">
                <a:latin typeface="Source Sans Pro Semibold" panose="020b0604020202020204" charset="-18"/>
                <a:cs typeface="Source Sans Pro Semibold" panose="020b0604020202020204" charset="0"/>
              </a:rPr>
              <a:t>a</a:t>
            </a:r>
            <a:r>
              <a:rPr lang="cs-CZ" sz="2400" i="1" baseline="-25000" err="1">
                <a:latin typeface="Source Sans Pro Semibold" panose="020b0604020202020204" charset="-18"/>
                <a:cs typeface="Source Sans Pro Semibold" panose="020b0604020202020204" charset="0"/>
              </a:rPr>
              <a:t>ij </a:t>
            </a:r>
            <a:r>
              <a:rPr lang="cs-CZ" sz="2400" baseline="-25000">
                <a:latin typeface="Source Sans Pro Semibold" panose="020b0604020202020204" charset="-18"/>
                <a:cs typeface="Source Sans Pro Semibold" panose="020b0604020202020204" charset="0"/>
              </a:rPr>
              <a:t>  </a:t>
            </a:r>
            <a:r>
              <a:rPr lang="en-US" sz="2400">
                <a:latin typeface="Source Sans Pro Semibold" panose="020b0604020202020204" charset="-18"/>
                <a:cs typeface="Source Sans Pro Semibold" panose="020b0604020202020204" charset="0"/>
              </a:rPr>
              <a:t>∈</a:t>
            </a:r>
            <a:r>
              <a:rPr lang="cs-CZ" sz="2400">
                <a:latin typeface="Source Sans Pro Semibold" panose="020b0604020202020204" charset="-18"/>
                <a:cs typeface="Source Sans Pro Semibold" panose="020b0604020202020204" charset="0"/>
              </a:rPr>
              <a:t> </a:t>
            </a:r>
            <a:r>
              <a:rPr lang="en-US" sz="2400" b="1">
                <a:latin typeface="Source Sans Pro Semibold" panose="020b0604020202020204" charset="-18"/>
                <a:cs typeface="Source Sans Pro Semibold" panose="020b0604020202020204" charset="0"/>
              </a:rPr>
              <a:t>A </a:t>
            </a:r>
            <a:r>
              <a:rPr lang="en-US" sz="2400" err="1">
                <a:latin typeface="Source Sans Pro Semibold" panose="020b0604020202020204" charset="-18"/>
                <a:cs typeface="Source Sans Pro Semibold" panose="020b0604020202020204" charset="0"/>
              </a:rPr>
              <a:t>představuje délku hrany mezi vrcholy [</a:t>
            </a:r>
            <a:r>
              <a:rPr lang="en-US" sz="2400" i="1" err="1">
                <a:latin typeface="Source Sans Pro Semibold" panose="020b0604020202020204" charset="-18"/>
                <a:cs typeface="Source Sans Pro Semibold" panose="020b0604020202020204" charset="0"/>
              </a:rPr>
              <a:t>i</a:t>
            </a:r>
            <a:r>
              <a:rPr lang="en-US" sz="2400">
                <a:latin typeface="Source Sans Pro Semibold" panose="020b0604020202020204" charset="-18"/>
                <a:cs typeface="Source Sans Pro Semibold" panose="020b0604020202020204" charset="0"/>
              </a:rPr>
              <a:t>, </a:t>
            </a:r>
            <a:r>
              <a:rPr lang="en-US" sz="2400" i="1">
                <a:latin typeface="Source Sans Pro Semibold" panose="020b0604020202020204" charset="-18"/>
                <a:cs typeface="Source Sans Pro Semibold" panose="020b0604020202020204" charset="0"/>
              </a:rPr>
              <a:t>j</a:t>
            </a:r>
            <a:r>
              <a:rPr lang="en-US" sz="2400">
                <a:latin typeface="Source Sans Pro Semibold" panose="020b0604020202020204" charset="-18"/>
                <a:cs typeface="Source Sans Pro Semibold" panose="020b0604020202020204" charset="0"/>
              </a:rPr>
              <a:t>], kde {</a:t>
            </a:r>
            <a:r>
              <a:rPr lang="en-US" sz="2400" i="1" err="1">
                <a:latin typeface="Source Sans Pro Semibold" panose="020b0604020202020204" charset="-18"/>
                <a:cs typeface="Source Sans Pro Semibold" panose="020b0604020202020204" charset="0"/>
              </a:rPr>
              <a:t>i</a:t>
            </a:r>
            <a:r>
              <a:rPr lang="en-US" sz="2400">
                <a:latin typeface="Source Sans Pro Semibold" panose="020b0604020202020204" charset="-18"/>
                <a:cs typeface="Source Sans Pro Semibold" panose="020b0604020202020204" charset="0"/>
              </a:rPr>
              <a:t>, </a:t>
            </a:r>
            <a:r>
              <a:rPr lang="en-US" sz="2400" i="1">
                <a:latin typeface="Source Sans Pro Semibold" panose="020b0604020202020204" charset="-18"/>
                <a:cs typeface="Source Sans Pro Semibold" panose="020b0604020202020204" charset="0"/>
              </a:rPr>
              <a:t>j</a:t>
            </a:r>
            <a:r>
              <a:rPr lang="en-US" sz="2400">
                <a:latin typeface="Source Sans Pro Semibold" panose="020b0604020202020204" charset="-18"/>
                <a:cs typeface="Source Sans Pro Semibold" panose="020b0604020202020204" charset="0"/>
              </a:rPr>
              <a:t>}∈</a:t>
            </a:r>
            <a:r>
              <a:rPr lang="en-US" sz="2400" i="1">
                <a:latin typeface="Source Sans Pro Semibold" panose="020b0604020202020204" charset="-18"/>
                <a:cs typeface="Source Sans Pro Semibold" panose="020b0604020202020204" charset="0"/>
              </a:rPr>
              <a:t>V </a:t>
            </a:r>
            <a:r>
              <a:rPr lang="en-US" sz="2400">
                <a:latin typeface="Source Sans Pro Semibold" panose="020b0604020202020204" charset="-18"/>
                <a:cs typeface="Source Sans Pro Semibold" panose="020b0604020202020204" charset="0"/>
              </a:rPr>
              <a:t>. </a:t>
            </a:r>
            <a:endParaRPr lang="cs-CZ" sz="2400">
              <a:latin typeface="Source Sans Pro Semibold" panose="020b0604020202020204" charset="-18"/>
              <a:cs typeface="Source Sans Pro Semibold" panose="020b0604020202020204" charset="0"/>
            </a:endParaRPr>
          </a:p>
          <a:p>
            <a:r>
              <a:rPr lang="en-US" sz="2400" err="1">
                <a:latin typeface="Source Sans Pro Semibold" panose="020b0604020202020204" charset="-18"/>
                <a:cs typeface="Source Sans Pro Semibold" panose="020b0604020202020204" charset="0"/>
              </a:rPr>
              <a:t>Pokud hrana neexistuje nebo má</a:t>
            </a:r>
            <a:r>
              <a:rPr lang="cs-CZ" sz="2400">
                <a:latin typeface="Source Sans Pro Semibold" panose="020b0604020202020204" charset="-18"/>
                <a:cs typeface="Source Sans Pro Semibold" panose="020b0604020202020204" charset="0"/>
              </a:rPr>
              <a:t> </a:t>
            </a:r>
            <a:r>
              <a:rPr lang="en-US" sz="2400" err="1">
                <a:latin typeface="Source Sans Pro Semibold" panose="020b0604020202020204" charset="-18"/>
                <a:cs typeface="Source Sans Pro Semibold" panose="020b0604020202020204" charset="0"/>
              </a:rPr>
              <a:t>opačný směr (orientaci), lze psát např. </a:t>
            </a:r>
            <a:r>
              <a:rPr lang="cs-CZ" sz="2400" i="1" err="1">
                <a:latin typeface="Source Sans Pro Semibold" panose="020b0604020202020204" charset="-18"/>
                <a:cs typeface="Source Sans Pro Semibold" panose="020b0604020202020204" charset="0"/>
              </a:rPr>
              <a:t>a</a:t>
            </a:r>
            <a:r>
              <a:rPr lang="cs-CZ" sz="2400" i="1" baseline="-25000" err="1">
                <a:latin typeface="Source Sans Pro Semibold" panose="020b0604020202020204" charset="-18"/>
                <a:cs typeface="Source Sans Pro Semibold" panose="020b0604020202020204" charset="0"/>
              </a:rPr>
              <a:t>ij </a:t>
            </a:r>
            <a:r>
              <a:rPr lang="en-US" sz="2400">
                <a:latin typeface="Source Sans Pro Semibold" panose="020b0604020202020204" charset="-18"/>
                <a:cs typeface="Source Sans Pro Semibold" panose="020b0604020202020204" charset="0"/>
              </a:rPr>
              <a:t>= ∞</a:t>
            </a:r>
            <a:r>
              <a:rPr lang="en-US" sz="2400" i="1">
                <a:latin typeface="Source Sans Pro Semibold" panose="020b0604020202020204" charset="-18"/>
                <a:cs typeface="Source Sans Pro Semibold" panose="020b0604020202020204" charset="0"/>
              </a:rPr>
              <a:t> </a:t>
            </a:r>
            <a:r>
              <a:rPr lang="en-US" sz="2400">
                <a:latin typeface="Source Sans Pro Semibold" panose="020b0604020202020204" charset="-18"/>
                <a:cs typeface="Source Sans Pro Semibold" panose="020b0604020202020204" charset="0"/>
              </a:rPr>
              <a:t>.</a:t>
            </a:r>
            <a:endParaRPr lang="da-DK" sz="2400">
              <a:latin typeface="Source Sans Pro Semibold" panose="020b0604020202020204" charset="-18"/>
              <a:cs typeface="Source Sans Pro Semibold" panose="020b0604020202020204" charset="0"/>
            </a:endParaRPr>
          </a:p>
        </p:txBody>
      </p:sp>
    </p:spTree>
    <p:extLst>
      <p:ext uri="{BB962C8B-B14F-4D97-AF65-F5344CB8AC3E}">
        <p14:creationId xmlns:p14="http://schemas.microsoft.com/office/powerpoint/2010/main" val="39449477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53" presetClass="entr" presetSubtype="16" dur="50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anim calcmode="lin" valueType="num">
                                      <p:cBhvr>
                                        <p:cTn id="7" dur="500" fill="hold"/>
                                        <p:tgtEl>
                                          <p:spTgt spid="5">
                                            <p:txEl>
                                              <p:pRg st="2" end="2"/>
                                            </p:txEl>
                                          </p:spTgt>
                                        </p:tgtEl>
                                        <p:attrNameLst>
                                          <p:attrName>ppt_w</p:attrName>
                                        </p:attrNameLst>
                                      </p:cBhvr>
                                      <p:tavLst>
                                        <p:tav tm="0">
                                          <p:val>
                                            <p:fltVal val="0"/>
                                          </p:val>
                                        </p:tav>
                                        <p:tav tm="100000">
                                          <p:val>
                                            <p:strVal val="#ppt_w"/>
                                          </p:val>
                                        </p:tav>
                                      </p:tavLst>
                                    </p:anim>
                                    <p:anim calcmode="lin" valueType="num">
                                      <p:cBhvr>
                                        <p:cTn id="8" dur="500" fill="hold"/>
                                        <p:tgtEl>
                                          <p:spTgt spid="5">
                                            <p:txEl>
                                              <p:pRg st="2" end="2"/>
                                            </p:txEl>
                                          </p:spTgt>
                                        </p:tgtEl>
                                        <p:attrNameLst>
                                          <p:attrName>ppt_h</p:attrName>
                                        </p:attrNameLst>
                                      </p:cBhvr>
                                      <p:tavLst>
                                        <p:tav tm="0">
                                          <p:val>
                                            <p:fltVal val="0"/>
                                          </p:val>
                                        </p:tav>
                                        <p:tav tm="100000">
                                          <p:val>
                                            <p:strVal val="#ppt_h"/>
                                          </p:val>
                                        </p:tav>
                                      </p:tavLst>
                                    </p:anim>
                                    <p:animEffect transition="in" filter="fade">
                                      <p:cBhvr>
                                        <p:cTn id="9" dur="500"/>
                                        <p:tgtEl>
                                          <p:spTgt spid="5">
                                            <p:txEl>
                                              <p:pRg st="2" end="2"/>
                                            </p:txEl>
                                          </p:spTgt>
                                        </p:tgtEl>
                                      </p:cBhvr>
                                    </p:animEffect>
                                  </p:childTnLst>
                                </p:cTn>
                              </p:par>
                              <p:par>
                                <p:cTn id="10" presetID="53" presetClass="entr" presetSubtype="16" dur="500" fill="hold" nodeType="withEffect">
                                  <p:stCondLst>
                                    <p:cond delay="0"/>
                                  </p:stCondLst>
                                  <p:childTnLst>
                                    <p:set>
                                      <p:cBhvr>
                                        <p:cTn id="11" dur="1" fill="hold">
                                          <p:stCondLst>
                                            <p:cond delay="0"/>
                                          </p:stCondLst>
                                        </p:cTn>
                                        <p:tgtEl>
                                          <p:spTgt spid="5">
                                            <p:txEl>
                                              <p:pRg st="3" end="3"/>
                                            </p:txEl>
                                          </p:spTgt>
                                        </p:tgtEl>
                                        <p:attrNameLst>
                                          <p:attrName>style.visibility</p:attrName>
                                        </p:attrNameLst>
                                      </p:cBhvr>
                                      <p:to>
                                        <p:strVal val="visible"/>
                                      </p:to>
                                    </p:set>
                                    <p:anim calcmode="lin" valueType="num">
                                      <p:cBhvr>
                                        <p:cTn id="12" dur="500" fill="hold"/>
                                        <p:tgtEl>
                                          <p:spTgt spid="5">
                                            <p:txEl>
                                              <p:pRg st="3" end="3"/>
                                            </p:txEl>
                                          </p:spTgt>
                                        </p:tgtEl>
                                        <p:attrNameLst>
                                          <p:attrName>ppt_w</p:attrName>
                                        </p:attrNameLst>
                                      </p:cBhvr>
                                      <p:tavLst>
                                        <p:tav tm="0">
                                          <p:val>
                                            <p:fltVal val="0"/>
                                          </p:val>
                                        </p:tav>
                                        <p:tav tm="100000">
                                          <p:val>
                                            <p:strVal val="#ppt_w"/>
                                          </p:val>
                                        </p:tav>
                                      </p:tavLst>
                                    </p:anim>
                                    <p:anim calcmode="lin" valueType="num">
                                      <p:cBhvr>
                                        <p:cTn id="13" dur="500" fill="hold"/>
                                        <p:tgtEl>
                                          <p:spTgt spid="5">
                                            <p:txEl>
                                              <p:pRg st="3" end="3"/>
                                            </p:txEl>
                                          </p:spTgt>
                                        </p:tgtEl>
                                        <p:attrNameLst>
                                          <p:attrName>ppt_h</p:attrName>
                                        </p:attrNameLst>
                                      </p:cBhvr>
                                      <p:tavLst>
                                        <p:tav tm="0">
                                          <p:val>
                                            <p:fltVal val="0"/>
                                          </p:val>
                                        </p:tav>
                                        <p:tav tm="100000">
                                          <p:val>
                                            <p:strVal val="#ppt_h"/>
                                          </p:val>
                                        </p:tav>
                                      </p:tavLst>
                                    </p:anim>
                                    <p:animEffect transition="in" filter="fade">
                                      <p:cBhvr>
                                        <p:cTn id="14" dur="500"/>
                                        <p:tgtEl>
                                          <p:spTgt spid="5">
                                            <p:txEl>
                                              <p:pRg st="3" end="3"/>
                                            </p:txEl>
                                          </p:spTgt>
                                        </p:tgtEl>
                                      </p:cBhvr>
                                    </p:animEffect>
                                  </p:childTnLst>
                                </p:cTn>
                              </p:par>
                              <p:par>
                                <p:cTn id="15" presetID="53" presetClass="entr" presetSubtype="16" dur="500" fill="hold" nodeType="with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anim calcmode="lin" valueType="num">
                                      <p:cBhvr>
                                        <p:cTn id="17" dur="500" fill="hold"/>
                                        <p:tgtEl>
                                          <p:spTgt spid="5">
                                            <p:txEl>
                                              <p:pRg st="4" end="4"/>
                                            </p:txEl>
                                          </p:spTgt>
                                        </p:tgtEl>
                                        <p:attrNameLst>
                                          <p:attrName>ppt_w</p:attrName>
                                        </p:attrNameLst>
                                      </p:cBhvr>
                                      <p:tavLst>
                                        <p:tav tm="0">
                                          <p:val>
                                            <p:fltVal val="0"/>
                                          </p:val>
                                        </p:tav>
                                        <p:tav tm="100000">
                                          <p:val>
                                            <p:strVal val="#ppt_w"/>
                                          </p:val>
                                        </p:tav>
                                      </p:tavLst>
                                    </p:anim>
                                    <p:anim calcmode="lin" valueType="num">
                                      <p:cBhvr>
                                        <p:cTn id="18" dur="500" fill="hold"/>
                                        <p:tgtEl>
                                          <p:spTgt spid="5">
                                            <p:txEl>
                                              <p:pRg st="4" end="4"/>
                                            </p:txEl>
                                          </p:spTgt>
                                        </p:tgtEl>
                                        <p:attrNameLst>
                                          <p:attrName>ppt_h</p:attrName>
                                        </p:attrNameLst>
                                      </p:cBhvr>
                                      <p:tavLst>
                                        <p:tav tm="0">
                                          <p:val>
                                            <p:fltVal val="0"/>
                                          </p:val>
                                        </p:tav>
                                        <p:tav tm="100000">
                                          <p:val>
                                            <p:strVal val="#ppt_h"/>
                                          </p:val>
                                        </p:tav>
                                      </p:tavLst>
                                    </p:anim>
                                    <p:animEffect transition="in" filter="fade">
                                      <p:cBhvr>
                                        <p:cTn id="19" dur="500"/>
                                        <p:tgtEl>
                                          <p:spTgt spid="5">
                                            <p:txEl>
                                              <p:pRg st="4" end="4"/>
                                            </p:txEl>
                                          </p:spTgt>
                                        </p:tgtEl>
                                      </p:cBhvr>
                                    </p:animEffect>
                                  </p:childTnLst>
                                </p:cTn>
                              </p:par>
                              <p:par>
                                <p:cTn id="20" presetID="53" presetClass="entr" presetSubtype="16" dur="500" fill="hold" nodeType="withEffect">
                                  <p:stCondLst>
                                    <p:cond delay="0"/>
                                  </p:stCondLst>
                                  <p:childTnLst>
                                    <p:set>
                                      <p:cBhvr>
                                        <p:cTn id="21" dur="1" fill="hold">
                                          <p:stCondLst>
                                            <p:cond delay="0"/>
                                          </p:stCondLst>
                                        </p:cTn>
                                        <p:tgtEl>
                                          <p:spTgt spid="5">
                                            <p:txEl>
                                              <p:pRg st="5" end="5"/>
                                            </p:txEl>
                                          </p:spTgt>
                                        </p:tgtEl>
                                        <p:attrNameLst>
                                          <p:attrName>style.visibility</p:attrName>
                                        </p:attrNameLst>
                                      </p:cBhvr>
                                      <p:to>
                                        <p:strVal val="visible"/>
                                      </p:to>
                                    </p:set>
                                    <p:anim calcmode="lin" valueType="num">
                                      <p:cBhvr>
                                        <p:cTn id="22" dur="500" fill="hold"/>
                                        <p:tgtEl>
                                          <p:spTgt spid="5">
                                            <p:txEl>
                                              <p:pRg st="5" end="5"/>
                                            </p:txEl>
                                          </p:spTgt>
                                        </p:tgtEl>
                                        <p:attrNameLst>
                                          <p:attrName>ppt_w</p:attrName>
                                        </p:attrNameLst>
                                      </p:cBhvr>
                                      <p:tavLst>
                                        <p:tav tm="0">
                                          <p:val>
                                            <p:fltVal val="0"/>
                                          </p:val>
                                        </p:tav>
                                        <p:tav tm="100000">
                                          <p:val>
                                            <p:strVal val="#ppt_w"/>
                                          </p:val>
                                        </p:tav>
                                      </p:tavLst>
                                    </p:anim>
                                    <p:anim calcmode="lin" valueType="num">
                                      <p:cBhvr>
                                        <p:cTn id="23" dur="500" fill="hold"/>
                                        <p:tgtEl>
                                          <p:spTgt spid="5">
                                            <p:txEl>
                                              <p:pRg st="5" end="5"/>
                                            </p:txEl>
                                          </p:spTgt>
                                        </p:tgtEl>
                                        <p:attrNameLst>
                                          <p:attrName>ppt_h</p:attrName>
                                        </p:attrNameLst>
                                      </p:cBhvr>
                                      <p:tavLst>
                                        <p:tav tm="0">
                                          <p:val>
                                            <p:fltVal val="0"/>
                                          </p:val>
                                        </p:tav>
                                        <p:tav tm="100000">
                                          <p:val>
                                            <p:strVal val="#ppt_h"/>
                                          </p:val>
                                        </p:tav>
                                      </p:tavLst>
                                    </p:anim>
                                    <p:animEffect transition="in" filter="fade">
                                      <p:cBhvr>
                                        <p:cTn id="24"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Nadpis 1"/>
          <p:cNvSpPr>
            <a:spLocks noGrp="1"/>
          </p:cNvSpPr>
          <p:nvPr>
            <p:ph type="title"/>
          </p:nvPr>
        </p:nvSpPr>
        <p:spPr/>
        <p:txBody>
          <a:bodyPr/>
          <a:lstStyle/>
          <a:p>
            <a:r>
              <a:rPr lang="cs-CZ">
                <a:solidFill>
                  <a:srgbClr val="C00000"/>
                </a:solidFill>
              </a:rPr>
              <a:t>Dynamické programování – příklad</a:t>
            </a:r>
            <a:endParaRPr lang="en-US">
              <a:solidFill>
                <a:srgbClr val="C00000"/>
              </a:solidFill>
            </a:endParaRPr>
          </a:p>
        </p:txBody>
      </p:sp>
      <p:sp>
        <p:nvSpPr>
          <p:cNvPr id="4" name="Zástupný symbol pro číslo snímku 3"/>
          <p:cNvSpPr>
            <a:spLocks noGrp="1"/>
          </p:cNvSpPr>
          <p:nvPr>
            <p:ph type="sldNum" sz="quarter" idx="12"/>
          </p:nvPr>
        </p:nvSpPr>
        <p:spPr/>
        <p:txBody>
          <a:bodyPr/>
          <a:lstStyle/>
          <a:p>
            <a:fld id="{58ACF089-6BD9-4FF9-8F05-3BF27D933551}" type="slidenum">
              <a:rPr lang="cs-CZ" smtClean="0"/>
              <a:t>99</a:t>
            </a:fld>
            <a:endParaRPr lang="cs-CZ"/>
          </a:p>
        </p:txBody>
      </p:sp>
      <p:sp>
        <p:nvSpPr>
          <p:cNvPr id="5" name="TextovéPole 4"/>
          <p:cNvSpPr txBox="1"/>
          <p:nvPr/>
        </p:nvSpPr>
        <p:spPr>
          <a:xfrm>
            <a:off x="1768735" y="1361478"/>
            <a:ext cx="8823997" cy="5324535"/>
          </a:xfrm>
          <a:prstGeom prst="rect">
            <a:avLst/>
          </a:prstGeom>
          <a:noFill/>
        </p:spPr>
        <p:txBody>
          <a:bodyPr wrap="square" rtlCol="0">
            <a:spAutoFit/>
          </a:bodyPr>
          <a:lstStyle>
            <a:defPPr>
              <a:defRPr lang="cs-CZ"/>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cs-CZ" sz="2000">
                <a:latin typeface="Source Sans Pro Semibold" panose="020b0604020202020204" charset="-18"/>
                <a:cs typeface="Source Sans Pro Semibold" panose="020b0604020202020204" charset="0"/>
              </a:rPr>
              <a:t>Příklad ohodnoceného orientovaného grafu</a:t>
            </a:r>
          </a:p>
          <a:p>
            <a:endParaRPr lang="cs-CZ" sz="2000"/>
          </a:p>
          <a:p>
            <a:endParaRPr lang="cs-CZ" sz="2000"/>
          </a:p>
          <a:p>
            <a:endParaRPr lang="cs-CZ" sz="2000"/>
          </a:p>
          <a:p>
            <a:endParaRPr lang="cs-CZ" sz="2000"/>
          </a:p>
          <a:p>
            <a:endParaRPr lang="cs-CZ" sz="2000"/>
          </a:p>
          <a:p>
            <a:endParaRPr lang="cs-CZ" sz="2000"/>
          </a:p>
          <a:p>
            <a:endParaRPr lang="cs-CZ" sz="2000"/>
          </a:p>
          <a:p>
            <a:endParaRPr lang="cs-CZ" sz="2000"/>
          </a:p>
          <a:p>
            <a:endParaRPr lang="cs-CZ" sz="2000"/>
          </a:p>
          <a:p>
            <a:endParaRPr lang="cs-CZ" sz="2000"/>
          </a:p>
          <a:p>
            <a:r>
              <a:rPr lang="cs-CZ" sz="2000">
                <a:latin typeface="Source Sans Pro Semibold" panose="020b0604020202020204" charset="-18"/>
                <a:cs typeface="Source Sans Pro Semibold" panose="020b0604020202020204" charset="0"/>
              </a:rPr>
              <a:t>Úlohou je  nalezení nejkratší cesty mezi startovacím uzlem A a cílovým uzlem I, </a:t>
            </a:r>
          </a:p>
          <a:p>
            <a:endParaRPr lang="cs-CZ" sz="2000">
              <a:latin typeface="Source Sans Pro Semibold" panose="020b0604020202020204" charset="-18"/>
              <a:cs typeface="Source Sans Pro Semibold" panose="020b0604020202020204" charset="0"/>
            </a:endParaRPr>
          </a:p>
          <a:p>
            <a:r>
              <a:rPr lang="en-US" sz="2000" err="1">
                <a:latin typeface="Source Sans Pro Semibold" panose="020b0604020202020204" charset="-18"/>
                <a:cs typeface="Source Sans Pro Semibold" panose="020b0604020202020204" charset="0"/>
              </a:rPr>
              <a:t>tedy</a:t>
            </a:r>
            <a:r>
              <a:rPr lang="cs-CZ" sz="2000">
                <a:latin typeface="Source Sans Pro Semibold" panose="020b0604020202020204" charset="-18"/>
                <a:cs typeface="Source Sans Pro Semibold" panose="020b0604020202020204" charset="0"/>
              </a:rPr>
              <a:t>			,</a:t>
            </a:r>
          </a:p>
          <a:p>
            <a:endParaRPr lang="cs-CZ" sz="2000">
              <a:latin typeface="Source Sans Pro Semibold" panose="020b0604020202020204" charset="-18"/>
              <a:cs typeface="Source Sans Pro Semibold" panose="020b0604020202020204" charset="0"/>
            </a:endParaRPr>
          </a:p>
          <a:p>
            <a:r>
              <a:rPr lang="cs-CZ" sz="2000">
                <a:latin typeface="Source Sans Pro Semibold" panose="020b0604020202020204" charset="-18"/>
                <a:cs typeface="Source Sans Pro Semibold" panose="020b0604020202020204" charset="0"/>
              </a:rPr>
              <a:t>kde </a:t>
            </a:r>
            <a:r>
              <a:rPr lang="cs-CZ" sz="2000" i="1" err="1">
                <a:latin typeface="Source Sans Pro Semibold" panose="020b0604020202020204" charset="-18"/>
                <a:cs typeface="Source Sans Pro Semibold" panose="020b0604020202020204" charset="0"/>
              </a:rPr>
              <a:t>S</a:t>
            </a:r>
            <a:r>
              <a:rPr lang="cs-CZ" sz="2000" i="1" baseline="-25000" err="1">
                <a:latin typeface="Source Sans Pro Semibold" panose="020b0604020202020204" charset="-18"/>
                <a:cs typeface="Source Sans Pro Semibold" panose="020b0604020202020204" charset="0"/>
              </a:rPr>
              <a:t>i,j  </a:t>
            </a:r>
            <a:r>
              <a:rPr lang="en-US" sz="2000">
                <a:latin typeface="Source Sans Pro Semibold" panose="020b0604020202020204" charset="-18"/>
                <a:cs typeface="Source Sans Pro Semibold" panose="020b0604020202020204" charset="0"/>
              </a:rPr>
              <a:t>j</a:t>
            </a:r>
            <a:r>
              <a:rPr lang="cs-CZ" sz="2000" err="1">
                <a:latin typeface="Source Sans Pro Semibold" panose="020b0604020202020204" charset="-18"/>
                <a:cs typeface="Source Sans Pro Semibold" panose="020b0604020202020204" charset="0"/>
              </a:rPr>
              <a:t>sou hodnoty hran.</a:t>
            </a:r>
            <a:endParaRPr lang="en-US" sz="2000" i="1">
              <a:latin typeface="Source Sans Pro Semibold" panose="020b0604020202020204" charset="-18"/>
              <a:cs typeface="Source Sans Pro Semibold" panose="020b0604020202020204" charset="0"/>
            </a:endParaRPr>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543920" y="1772816"/>
            <a:ext cx="5104159" cy="3012699"/>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7" name="Objekt 6"/>
          <p:cNvGraphicFramePr>
            <a:graphicFrameLocks noChangeAspect="1"/>
          </p:cNvGraphicFramePr>
          <p:nvPr>
            <p:extLst>
              <p:ext uri="{D42A27DB-BD31-4B8C-83A1-F6EECF244321}">
                <p14:modId xmlns:p14="http://schemas.microsoft.com/office/powerpoint/2010/main" val="2182138384"/>
              </p:ext>
            </p:extLst>
          </p:nvPr>
        </p:nvGraphicFramePr>
        <p:xfrm>
          <a:off x="2567608" y="5517232"/>
          <a:ext cx="1687612" cy="776288"/>
        </p:xfrm>
        <a:graphic>
          <a:graphicData uri="http://schemas.openxmlformats.org/presentationml/2006/ole">
            <mc:AlternateContent>
              <mc:Choice xmlns:v="urn:schemas-microsoft-com:vml" Requires="v">
                <p:oleObj spid="_x0000_s1078" name="Equation" r:id="rId3" imgW="723600" imgH="419040" progId="Equation.DSMT4">
                  <p:embed/>
                </p:oleObj>
              </mc:Choice>
              <mc:Fallback>
                <p:oleObj name="Equation" r:id="rId3" imgW="723600" imgH="419040" progId="Equation.DSMT4">
                  <p:embed/>
                  <p:pic>
                    <p:nvPicPr>
                      <p:cNvPr id="0" name="OLE substitute image"/>
                      <p:cNvPicPr/>
                      <p:nvPr/>
                    </p:nvPicPr>
                    <p:blipFill>
                      <a:blip r:embed="rId4"/>
                      <a:stretch>
                        <a:fillRect/>
                      </a:stretch>
                    </p:blipFill>
                    <p:spPr>
                      <a:xfrm>
                        <a:off x="2567608" y="5517232"/>
                        <a:ext cx="1687612" cy="776288"/>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4018699935"/>
      </p:ext>
    </p:extLst>
  </p:cSld>
  <p:clrMapOvr>
    <a:masterClrMapping/>
  </p:clrMapOvr>
  <p:transition/>
  <p:timing/>
</p:sld>
</file>

<file path=ppt/tags/tag1.xml><?xml version="1.0" encoding="utf-8"?>
<p:tagLst xmlns:p="http://schemas.openxmlformats.org/presentationml/2006/main">
  <p:tag name="AS_NET" val="6.0.28"/>
  <p:tag name="AS_OS" val="Unix 5.15.0.1044"/>
  <p:tag name="AS_RELEASE_DATE" val="2023.01.14"/>
  <p:tag name="AS_TITLE" val="Aspose.Slides for .NET5"/>
  <p:tag name="AS_VERSION" val="23.1"/>
</p:tagLst>
</file>

<file path=ppt/theme/theme1.xml><?xml version="1.0" encoding="utf-8"?>
<a:theme xmlns:r="http://schemas.openxmlformats.org/officeDocument/2006/relationships"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Arial"/>
        <a:cs typeface="Arial"/>
        <a:font script="Jpan" typeface="ＭＳ%20Ｐゴシック"/>
        <a:font script="Hang" typeface="맑은%20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a:cs typeface="Arial"/>
        <a:font script="Jpan" typeface="ＭＳ%20Ｐゴシック"/>
        <a:font script="Hang" typeface="맑은%20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r="http://schemas.openxmlformats.org/officeDocument/2006/relationships"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FHS UTB">
      <a:majorFont>
        <a:latin typeface="Source Sans Pro Bold"/>
        <a:ea typeface="Source Sans Pro Bold"/>
        <a:cs typeface="Arial"/>
      </a:majorFont>
      <a:minorFont>
        <a:latin typeface="Source sans Pro"/>
        <a:ea typeface="Source sans Pro"/>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heme>
</file>

<file path=ppt/theme/theme3.xml><?xml version="1.0" encoding="utf-8"?>
<a:theme xmlns:r="http://schemas.openxmlformats.org/officeDocument/2006/relationships" xmlns:a="http://schemas.openxmlformats.org/drawingml/2006/main" name="Motiv systému Office">
  <a:themeElements>
    <a:clrScheme name="Kancelář">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Kancelář">
      <a:majorFont>
        <a:latin typeface="Calibri"/>
        <a:ea typeface="Calibri"/>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Calibri"/>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celář">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heme>
</file>

<file path=ppt/theme/theme4.xml><?xml version="1.0" encoding="utf-8"?>
<a:theme xmlns:r="http://schemas.openxmlformats.org/officeDocument/2006/relationships"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FHS UTB">
      <a:majorFont>
        <a:latin typeface="Source Sans Pro Bold"/>
        <a:ea typeface="Source Sans Pro Bold"/>
        <a:cs typeface="Arial"/>
      </a:majorFont>
      <a:minorFont>
        <a:latin typeface="Source sans Pro"/>
        <a:ea typeface="Source sans Pro"/>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bodyPr/>
      <a:lstStyle/>
      <a:style>
        <a:lnRef idx="1">
          <a:schemeClr val="accent2"/>
        </a:lnRef>
        <a:fillRef idx="0">
          <a:schemeClr val="accent2"/>
        </a:fillRef>
        <a:effectRef idx="0">
          <a:schemeClr val="accent2"/>
        </a:effectRef>
        <a:fontRef idx="minor">
          <a:schemeClr val="tx1"/>
        </a:fontRef>
      </a:style>
    </a:lnDef>
  </a:objectDefaults>
</a:theme>
</file>

<file path=ppt/theme/theme5.xml><?xml version="1.0" encoding="utf-8"?>
<a:theme xmlns:r="http://schemas.openxmlformats.org/officeDocument/2006/relationships"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Calibri"/>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Calibri"/>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heme>
</file>

<file path=docProps/app.xml><?xml version="1.0" encoding="utf-8"?>
<Properties xmlns:vt="http://schemas.openxmlformats.org/officeDocument/2006/docPropsVTypes" xmlns="http://schemas.openxmlformats.org/officeDocument/2006/extended-properties">
  <Company/>
  <PresentationFormat>On-screen Show (4:3)</PresentationFormat>
  <Paragraphs>919</Paragraphs>
  <Slides>141</Slides>
  <Notes>35</Notes>
  <TotalTime>1</TotalTime>
  <HiddenSlides>0</HiddenSlides>
  <MMClips>0</MMClips>
  <ScaleCrop>0</ScaleCrop>
  <HeadingPairs>
    <vt:vector baseType="variant" size="6">
      <vt:variant>
        <vt:lpstr>Fonts used</vt:lpstr>
      </vt:variant>
      <vt:variant>
        <vt:i4>17</vt:i4>
      </vt:variant>
      <vt:variant>
        <vt:lpstr>Theme</vt:lpstr>
      </vt:variant>
      <vt:variant>
        <vt:i4>1</vt:i4>
      </vt:variant>
      <vt:variant>
        <vt:lpstr>Slide Titles</vt:lpstr>
      </vt:variant>
      <vt:variant>
        <vt:i4>141</vt:i4>
      </vt:variant>
    </vt:vector>
  </HeadingPairs>
  <TitlesOfParts>
    <vt:vector baseType="lpstr" size="159">
      <vt:lpstr>Arial</vt:lpstr>
      <vt:lpstr>Calibri</vt:lpstr>
      <vt:lpstr>Source Sans Pro Bold</vt:lpstr>
      <vt:lpstr>Source sans Pro</vt:lpstr>
      <vt:lpstr>Berlin CE</vt:lpstr>
      <vt:lpstr>Source Sans Pro Semibold</vt:lpstr>
      <vt:lpstr>Courier New</vt:lpstr>
      <vt:lpstr>Times New Roman</vt:lpstr>
      <vt:lpstr>Wingdings</vt:lpstr>
      <vt:lpstr>Symbol</vt:lpstr>
      <vt:lpstr>Mathematica1</vt:lpstr>
      <vt:lpstr>Wingdings 2</vt:lpstr>
      <vt:lpstr>Century Gothic</vt:lpstr>
      <vt:lpstr>Source Sans Pro</vt:lpstr>
      <vt:lpstr>Mathematica4Mono</vt:lpstr>
      <vt:lpstr>Symbol Tiger Expert</vt:lpstr>
      <vt:lpstr>Verdana</vt:lpstr>
      <vt:lpstr>Office Theme</vt:lpstr>
      <vt:lpstr>Optimalizace</vt:lpstr>
      <vt:lpstr>1. Historický úvod</vt:lpstr>
      <vt:lpstr>Úvodní slovo</vt:lpstr>
      <vt:lpstr>Úvodní slovo</vt:lpstr>
      <vt:lpstr>Historické osobnosti</vt:lpstr>
      <vt:lpstr>Osobnosti 20.století</vt:lpstr>
      <vt:lpstr>Leonardo Pisano – Fibonacci (cca 1180 – 1250)</vt:lpstr>
      <vt:lpstr>Leonardo Pisano – Fibonacci (cca 1180 – 1250)</vt:lpstr>
      <vt:lpstr>Sir Isaac Newton (1643 – 1727) </vt:lpstr>
      <vt:lpstr>Sir Isaac Newton (1643 – 1727) </vt:lpstr>
      <vt:lpstr>Daniel Bernoulli (1700-1782)</vt:lpstr>
      <vt:lpstr>Gabriel Cramer (1704-1752)</vt:lpstr>
      <vt:lpstr>Leonhard Paul Euler (1707-1783)</vt:lpstr>
      <vt:lpstr>Leonhard Paul Euler (1707-1783)</vt:lpstr>
      <vt:lpstr>Joseph-Louis Lagrange, comte de l'Empire (1736 Turín – 1813)</vt:lpstr>
      <vt:lpstr>Joseph-Louis Lagrange, comte de l'Empire (1736 Turín – 1813)</vt:lpstr>
      <vt:lpstr>Carl Friedrich Gauss  (1777 – 1855)</vt:lpstr>
      <vt:lpstr>John von Neumann (1903-1957)</vt:lpstr>
      <vt:lpstr>Georg Bernard Dantzig (1914-2005)</vt:lpstr>
      <vt:lpstr>Richard Ernest Bellman (1920-1984)</vt:lpstr>
      <vt:lpstr>Harold William Kuhn (1925-2014)</vt:lpstr>
      <vt:lpstr>Albert William Tucker (1905- 1995)</vt:lpstr>
      <vt:lpstr>Ralph Edward Gomory (1929 New York)</vt:lpstr>
      <vt:lpstr>Václav Chvátal (1946 Praha)</vt:lpstr>
      <vt:lpstr>John Forbes Nash (1928-2015)</vt:lpstr>
      <vt:lpstr>John Forbes Nash (1928-2015)</vt:lpstr>
      <vt:lpstr>1.2 Klasifikace úloh a metod optimalizace</vt:lpstr>
      <vt:lpstr>Optimalizace (statická)       	</vt:lpstr>
      <vt:lpstr>PowerPoint Presentation</vt:lpstr>
      <vt:lpstr>Klasifikace úloh optimalizace </vt:lpstr>
      <vt:lpstr>Klasifikace metod optimalizace</vt:lpstr>
      <vt:lpstr>Klasifikace metod optimalizace</vt:lpstr>
      <vt:lpstr>Klasifikace metod optimalizace</vt:lpstr>
      <vt:lpstr>Klasifikace metod optimalizace</vt:lpstr>
      <vt:lpstr>Klasifikace metod optimalizace</vt:lpstr>
      <vt:lpstr>1.3 Reference, doporučená literatura, odkazy</vt:lpstr>
      <vt:lpstr>1.3 Reference, doporučená literatura, odkazy</vt:lpstr>
      <vt:lpstr>Reference, doporučená literatura, odkazy</vt:lpstr>
      <vt:lpstr>Reference, doporučená literatura, odkazy</vt:lpstr>
      <vt:lpstr>2. Analytické metody optimalizace</vt:lpstr>
      <vt:lpstr>2. Analytické metody optimalizace</vt:lpstr>
      <vt:lpstr>2. Volné extrémy funkcí reálných proměnných</vt:lpstr>
      <vt:lpstr>PowerPoint Presentation</vt:lpstr>
      <vt:lpstr>Jednorozměrný případ</vt:lpstr>
      <vt:lpstr>Konvexní funkce</vt:lpstr>
      <vt:lpstr>Konkávní funkce</vt:lpstr>
      <vt:lpstr>Spojitá funkce</vt:lpstr>
      <vt:lpstr>Jednorozměrný případ</vt:lpstr>
      <vt:lpstr>Jednorozměrný případ</vt:lpstr>
      <vt:lpstr>Jednorozměrný případ</vt:lpstr>
      <vt:lpstr>Jednorozměrný případ</vt:lpstr>
      <vt:lpstr>Jednorozměrný případ</vt:lpstr>
      <vt:lpstr>Jednorozměrný případ</vt:lpstr>
      <vt:lpstr>Ilustrativní příklady</vt:lpstr>
      <vt:lpstr>Ilustrativní příklady</vt:lpstr>
      <vt:lpstr>Ilustrativní příklady</vt:lpstr>
      <vt:lpstr>Ilustrativní příklady</vt:lpstr>
      <vt:lpstr>2.2 Volné extrémy funkcí více reálných proměnných</vt:lpstr>
      <vt:lpstr>Vícerozměrný volný extrém</vt:lpstr>
      <vt:lpstr>PowerPoint Presentation</vt:lpstr>
      <vt:lpstr>Reálné funkce dvou proměnných</vt:lpstr>
      <vt:lpstr>Stacionární bod</vt:lpstr>
      <vt:lpstr>Definice</vt:lpstr>
      <vt:lpstr>Definitnost matic</vt:lpstr>
      <vt:lpstr>Příklady</vt:lpstr>
      <vt:lpstr>Příklady</vt:lpstr>
      <vt:lpstr>2.3 Klasický vázaný extrém</vt:lpstr>
      <vt:lpstr>Klasický vázaný extrém</vt:lpstr>
      <vt:lpstr>Poznámky</vt:lpstr>
      <vt:lpstr>Příklad</vt:lpstr>
      <vt:lpstr>Řešení příkladu</vt:lpstr>
      <vt:lpstr>Řešení příkladu</vt:lpstr>
      <vt:lpstr>Grafické zobrazení příkladu</vt:lpstr>
      <vt:lpstr>2.4 Neklasický vázaný extrém</vt:lpstr>
      <vt:lpstr>Neklasický vázaný extrém</vt:lpstr>
      <vt:lpstr>Neklasický vázaný extrém</vt:lpstr>
      <vt:lpstr>Poznámka</vt:lpstr>
      <vt:lpstr>Příklad</vt:lpstr>
      <vt:lpstr>Řešení příkladu</vt:lpstr>
      <vt:lpstr>Příklad</vt:lpstr>
      <vt:lpstr>2.5 Reference, doporučená literatura, odkazy</vt:lpstr>
      <vt:lpstr>Reference, doporučená literatura, odkazy</vt:lpstr>
      <vt:lpstr>5. Dynamické programování</vt:lpstr>
      <vt:lpstr>5.1 Dynamické programování</vt:lpstr>
      <vt:lpstr>Úvodní slovo</vt:lpstr>
      <vt:lpstr>Úvodní slovo</vt:lpstr>
      <vt:lpstr>Dynamické programování</vt:lpstr>
      <vt:lpstr>Dynamické programování</vt:lpstr>
      <vt:lpstr>Dynamické programování</vt:lpstr>
      <vt:lpstr>Dynamické programování</vt:lpstr>
      <vt:lpstr>Dynamické programování</vt:lpstr>
      <vt:lpstr>Dynamické programování</vt:lpstr>
      <vt:lpstr>Dynamické programování</vt:lpstr>
      <vt:lpstr>Dynamické programování</vt:lpstr>
      <vt:lpstr>Dynamické programování</vt:lpstr>
      <vt:lpstr>Dynamické programování</vt:lpstr>
      <vt:lpstr>Dynamické programování – základní pojmy</vt:lpstr>
      <vt:lpstr>Dynamické programování – základní pojmy</vt:lpstr>
      <vt:lpstr>Dynamické programování – příklad</vt:lpstr>
      <vt:lpstr>Algoritmus Dijkstrova metoda</vt:lpstr>
      <vt:lpstr>Algoritmus Dijkstrova metoda</vt:lpstr>
      <vt:lpstr>Algoritmus Dijkstrova metoda</vt:lpstr>
      <vt:lpstr>Algoritmus Dijkstrova metoda</vt:lpstr>
      <vt:lpstr>Algoritmus Dijkstrova metoda</vt:lpstr>
      <vt:lpstr>Algoritmus Dijkstrova metoda</vt:lpstr>
      <vt:lpstr>Algoritmus Dijkstrova metoda</vt:lpstr>
      <vt:lpstr>Algoritmus Dijkstrova metoda</vt:lpstr>
      <vt:lpstr>Dynamické programování</vt:lpstr>
      <vt:lpstr>Dynamické programování</vt:lpstr>
      <vt:lpstr>Dynamické programování – tabulkový tvar</vt:lpstr>
      <vt:lpstr>Dynamické programování – tabulkový tvar</vt:lpstr>
      <vt:lpstr>Dynamické programování – princip dělení zdrojů</vt:lpstr>
      <vt:lpstr>Dynamické programování</vt:lpstr>
      <vt:lpstr>Dynamické programování</vt:lpstr>
      <vt:lpstr>Dynamické programování – tabulková forma</vt:lpstr>
      <vt:lpstr>Dynamické programování – tabulková forma</vt:lpstr>
      <vt:lpstr>Dynamické programování – tabulková forma</vt:lpstr>
      <vt:lpstr>Dynamické programování – tabulková forma</vt:lpstr>
      <vt:lpstr>Dynamické programování – tabulková forma</vt:lpstr>
      <vt:lpstr>Dynamické programování – tabulková formaFINÁLNÍ TABULKA</vt:lpstr>
      <vt:lpstr>Tabulková forma DP – odečtení řešení</vt:lpstr>
      <vt:lpstr>Dynamické programování – analytická formulace</vt:lpstr>
      <vt:lpstr>Dynamické programování – analytická formulace</vt:lpstr>
      <vt:lpstr>Dynamické programování</vt:lpstr>
      <vt:lpstr>Dynamické programování</vt:lpstr>
      <vt:lpstr>Dynamické programování</vt:lpstr>
      <vt:lpstr>Dynamické programování</vt:lpstr>
      <vt:lpstr>Dynamické programování</vt:lpstr>
      <vt:lpstr>Dynamické programování</vt:lpstr>
      <vt:lpstr>Dynamické programování</vt:lpstr>
      <vt:lpstr>Dynamické programování</vt:lpstr>
      <vt:lpstr>Dynamické programování</vt:lpstr>
      <vt:lpstr>Dynamické programování</vt:lpstr>
      <vt:lpstr>Dynamické programování</vt:lpstr>
      <vt:lpstr>Dynamické programování</vt:lpstr>
      <vt:lpstr>Dynamické programování</vt:lpstr>
      <vt:lpstr>Dynamické programování</vt:lpstr>
      <vt:lpstr>Dynamické programování</vt:lpstr>
      <vt:lpstr>Dynamické programování</vt:lpstr>
      <vt:lpstr>5.2 Reference, doporučená literatura, odkazy</vt:lpstr>
      <vt:lpstr>Reference, doporučená literatura, odkazy</vt:lpstr>
    </vt:vector>
  </TitlesOfParts>
  <LinksUpToDate>0</LinksUpToDate>
  <SharedDoc>0</SharedDoc>
  <HyperlinksChanged>0</HyperlinksChanged>
  <Application>Aspose.Slides for .NET</Application>
  <AppVersion>23.0100</AppVersion>
</Properties>
</file>

<file path=docProps/core.xml><?xml version="1.0" encoding="utf-8"?>
<cp:coreProperties xmlns:dc="http://purl.org/dc/elements/1.1/" xmlns:dcterms="http://purl.org/dc/terms/" xmlns:dcmitype="http://purl.org/dc/dcmitype/" xmlns:xsi="http://www.w3.org/2001/XMLSchema-instance" xmlns:cp="http://schemas.openxmlformats.org/package/2006/metadata/core-properties">
  <cp:revision>1</cp:revision>
  <cp:lastPrinted>2024-05-07T20:51:39.732</cp:lastPrinted>
  <dcterms:created xsi:type="dcterms:W3CDTF">2024-05-07T20:51:39Z</dcterms:created>
  <dcterms:modified xsi:type="dcterms:W3CDTF">2024-05-07T20:51:46Z</dcterms:modified>
</cp:coreProperties>
</file>